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mpeg" ContentType="video/mpeg"/>
  <Default Extension="jpeg" ContentType="image/jpeg"/>
  <Default Extension="emf" ContentType="image/x-emf"/>
  <Default Extension="wmf" ContentType="image/x-wmf"/>
  <Default Extension="rels" ContentType="application/vnd.openxmlformats-package.relationships+xml"/>
  <Default Extension="xml" ContentType="application/xml"/>
  <Default Extension="fntdata" ContentType="application/x-fontdata"/>
  <Default Extension="wdp" ContentType="image/vnd.ms-photo"/>
  <Default Extension="vml" ContentType="application/vnd.openxmlformats-officedocument.vmlDrawing"/>
  <Default Extension="gif" ContentType="image/gif"/>
  <Default Extension="jpg" ContentType="image/jpeg"/>
  <Default Extension="wmv" ContentType="video/x-ms-wmv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Masters/slideMaster47.xml" ContentType="application/vnd.openxmlformats-officedocument.presentationml.slideMaster+xml"/>
  <Override PartName="/ppt/slideMasters/slideMaster48.xml" ContentType="application/vnd.openxmlformats-officedocument.presentationml.slideMaster+xml"/>
  <Override PartName="/ppt/slideMasters/slideMaster49.xml" ContentType="application/vnd.openxmlformats-officedocument.presentationml.slideMaster+xml"/>
  <Override PartName="/ppt/slideMasters/slideMaster50.xml" ContentType="application/vnd.openxmlformats-officedocument.presentationml.slideMaster+xml"/>
  <Override PartName="/ppt/slideMasters/slideMaster51.xml" ContentType="application/vnd.openxmlformats-officedocument.presentationml.slideMaster+xml"/>
  <Override PartName="/ppt/slideMasters/slideMaster52.xml" ContentType="application/vnd.openxmlformats-officedocument.presentationml.slideMaster+xml"/>
  <Override PartName="/ppt/slideMasters/slideMaster53.xml" ContentType="application/vnd.openxmlformats-officedocument.presentationml.slideMaster+xml"/>
  <Override PartName="/ppt/slideMasters/slideMaster54.xml" ContentType="application/vnd.openxmlformats-officedocument.presentationml.slideMaster+xml"/>
  <Override PartName="/ppt/slideMasters/slideMaster55.xml" ContentType="application/vnd.openxmlformats-officedocument.presentationml.slideMaster+xml"/>
  <Override PartName="/ppt/slideMasters/slideMaster56.xml" ContentType="application/vnd.openxmlformats-officedocument.presentationml.slideMaster+xml"/>
  <Override PartName="/ppt/slideMasters/slideMaster57.xml" ContentType="application/vnd.openxmlformats-officedocument.presentationml.slideMaster+xml"/>
  <Override PartName="/ppt/slideMasters/slideMaster58.xml" ContentType="application/vnd.openxmlformats-officedocument.presentationml.slideMaster+xml"/>
  <Override PartName="/ppt/slideMasters/slideMaster59.xml" ContentType="application/vnd.openxmlformats-officedocument.presentationml.slideMaster+xml"/>
  <Override PartName="/ppt/slideMasters/slideMaster60.xml" ContentType="application/vnd.openxmlformats-officedocument.presentationml.slideMaster+xml"/>
  <Override PartName="/ppt/slideMasters/slideMaster61.xml" ContentType="application/vnd.openxmlformats-officedocument.presentationml.slideMaster+xml"/>
  <Override PartName="/ppt/slideMasters/slideMaster62.xml" ContentType="application/vnd.openxmlformats-officedocument.presentationml.slideMaster+xml"/>
  <Override PartName="/ppt/slideMasters/slideMaster63.xml" ContentType="application/vnd.openxmlformats-officedocument.presentationml.slideMaster+xml"/>
  <Override PartName="/ppt/slideMasters/slideMaster64.xml" ContentType="application/vnd.openxmlformats-officedocument.presentationml.slideMaster+xml"/>
  <Override PartName="/ppt/slideMasters/slideMaster65.xml" ContentType="application/vnd.openxmlformats-officedocument.presentationml.slideMaster+xml"/>
  <Override PartName="/ppt/slideMasters/slideMaster66.xml" ContentType="application/vnd.openxmlformats-officedocument.presentationml.slideMaster+xml"/>
  <Override PartName="/ppt/slideMasters/slideMaster67.xml" ContentType="application/vnd.openxmlformats-officedocument.presentationml.slideMaster+xml"/>
  <Override PartName="/ppt/slideMasters/slideMaster68.xml" ContentType="application/vnd.openxmlformats-officedocument.presentationml.slideMaster+xml"/>
  <Override PartName="/ppt/slideMasters/slideMaster69.xml" ContentType="application/vnd.openxmlformats-officedocument.presentationml.slideMaster+xml"/>
  <Override PartName="/ppt/slideMasters/slideMaster70.xml" ContentType="application/vnd.openxmlformats-officedocument.presentationml.slideMaster+xml"/>
  <Override PartName="/ppt/slideMasters/slideMaster71.xml" ContentType="application/vnd.openxmlformats-officedocument.presentationml.slideMaster+xml"/>
  <Override PartName="/ppt/slideMasters/slideMaster72.xml" ContentType="application/vnd.openxmlformats-officedocument.presentationml.slideMaster+xml"/>
  <Override PartName="/ppt/slideMasters/slideMaster73.xml" ContentType="application/vnd.openxmlformats-officedocument.presentationml.slideMaster+xml"/>
  <Override PartName="/ppt/slideMasters/slideMaster74.xml" ContentType="application/vnd.openxmlformats-officedocument.presentationml.slideMaster+xml"/>
  <Override PartName="/ppt/slideMasters/slideMaster75.xml" ContentType="application/vnd.openxmlformats-officedocument.presentationml.slideMaster+xml"/>
  <Override PartName="/ppt/slideMasters/slideMaster76.xml" ContentType="application/vnd.openxmlformats-officedocument.presentationml.slideMaster+xml"/>
  <Override PartName="/ppt/slideMasters/slideMaster77.xml" ContentType="application/vnd.openxmlformats-officedocument.presentationml.slideMaster+xml"/>
  <Override PartName="/ppt/slideMasters/slideMaster78.xml" ContentType="application/vnd.openxmlformats-officedocument.presentationml.slideMaster+xml"/>
  <Override PartName="/ppt/slideMasters/slideMaster79.xml" ContentType="application/vnd.openxmlformats-officedocument.presentationml.slideMaster+xml"/>
  <Override PartName="/ppt/slideMasters/slideMaster80.xml" ContentType="application/vnd.openxmlformats-officedocument.presentationml.slideMaster+xml"/>
  <Override PartName="/ppt/slideMasters/slideMaster81.xml" ContentType="application/vnd.openxmlformats-officedocument.presentationml.slideMaster+xml"/>
  <Override PartName="/ppt/slideMasters/slideMaster82.xml" ContentType="application/vnd.openxmlformats-officedocument.presentationml.slideMaster+xml"/>
  <Override PartName="/ppt/slideMasters/slideMaster83.xml" ContentType="application/vnd.openxmlformats-officedocument.presentationml.slideMaster+xml"/>
  <Override PartName="/ppt/slideMasters/slideMaster84.xml" ContentType="application/vnd.openxmlformats-officedocument.presentationml.slideMaster+xml"/>
  <Override PartName="/ppt/slideMasters/slideMaster85.xml" ContentType="application/vnd.openxmlformats-officedocument.presentationml.slideMaster+xml"/>
  <Override PartName="/ppt/slideMasters/slideMaster86.xml" ContentType="application/vnd.openxmlformats-officedocument.presentationml.slideMaster+xml"/>
  <Override PartName="/ppt/slideMasters/slideMaster87.xml" ContentType="application/vnd.openxmlformats-officedocument.presentationml.slideMaster+xml"/>
  <Override PartName="/ppt/slideMasters/slideMaster88.xml" ContentType="application/vnd.openxmlformats-officedocument.presentationml.slideMaster+xml"/>
  <Override PartName="/ppt/slideMasters/slideMaster89.xml" ContentType="application/vnd.openxmlformats-officedocument.presentationml.slideMaster+xml"/>
  <Override PartName="/ppt/slideMasters/slideMaster90.xml" ContentType="application/vnd.openxmlformats-officedocument.presentationml.slideMaster+xml"/>
  <Override PartName="/ppt/slideMasters/slideMaster91.xml" ContentType="application/vnd.openxmlformats-officedocument.presentationml.slideMaster+xml"/>
  <Override PartName="/ppt/slideMasters/slideMaster92.xml" ContentType="application/vnd.openxmlformats-officedocument.presentationml.slideMaster+xml"/>
  <Override PartName="/ppt/slideMasters/slideMaster93.xml" ContentType="application/vnd.openxmlformats-officedocument.presentationml.slideMaster+xml"/>
  <Override PartName="/ppt/slideMasters/slideMaster94.xml" ContentType="application/vnd.openxmlformats-officedocument.presentationml.slideMaster+xml"/>
  <Override PartName="/ppt/slideMasters/slideMaster95.xml" ContentType="application/vnd.openxmlformats-officedocument.presentationml.slideMaster+xml"/>
  <Override PartName="/ppt/slideMasters/slideMaster96.xml" ContentType="application/vnd.openxmlformats-officedocument.presentationml.slideMaster+xml"/>
  <Override PartName="/ppt/slideMasters/slideMaster97.xml" ContentType="application/vnd.openxmlformats-officedocument.presentationml.slideMaster+xml"/>
  <Override PartName="/ppt/slideMasters/slideMaster98.xml" ContentType="application/vnd.openxmlformats-officedocument.presentationml.slideMaster+xml"/>
  <Override PartName="/ppt/slideMasters/slideMaster99.xml" ContentType="application/vnd.openxmlformats-officedocument.presentationml.slideMaster+xml"/>
  <Override PartName="/ppt/slideMasters/slideMaster100.xml" ContentType="application/vnd.openxmlformats-officedocument.presentationml.slideMaster+xml"/>
  <Override PartName="/ppt/slideMasters/slideMaster101.xml" ContentType="application/vnd.openxmlformats-officedocument.presentationml.slideMaster+xml"/>
  <Override PartName="/ppt/slideMasters/slideMaster102.xml" ContentType="application/vnd.openxmlformats-officedocument.presentationml.slideMaster+xml"/>
  <Override PartName="/ppt/slideMasters/slideMaster103.xml" ContentType="application/vnd.openxmlformats-officedocument.presentationml.slideMaster+xml"/>
  <Override PartName="/ppt/slideMasters/slideMaster104.xml" ContentType="application/vnd.openxmlformats-officedocument.presentationml.slideMaster+xml"/>
  <Override PartName="/ppt/slideMasters/slideMaster105.xml" ContentType="application/vnd.openxmlformats-officedocument.presentationml.slideMaster+xml"/>
  <Override PartName="/ppt/slideMasters/slideMaster106.xml" ContentType="application/vnd.openxmlformats-officedocument.presentationml.slideMaster+xml"/>
  <Override PartName="/ppt/slideMasters/slideMaster107.xml" ContentType="application/vnd.openxmlformats-officedocument.presentationml.slideMaster+xml"/>
  <Override PartName="/ppt/slideMasters/slideMaster108.xml" ContentType="application/vnd.openxmlformats-officedocument.presentationml.slideMaster+xml"/>
  <Override PartName="/ppt/slideMasters/slideMaster109.xml" ContentType="application/vnd.openxmlformats-officedocument.presentationml.slideMaster+xml"/>
  <Override PartName="/ppt/slideMasters/slideMaster110.xml" ContentType="application/vnd.openxmlformats-officedocument.presentationml.slideMaster+xml"/>
  <Override PartName="/ppt/slideMasters/slideMaster111.xml" ContentType="application/vnd.openxmlformats-officedocument.presentationml.slideMaster+xml"/>
  <Override PartName="/ppt/slideMasters/slideMaster112.xml" ContentType="application/vnd.openxmlformats-officedocument.presentationml.slideMaster+xml"/>
  <Override PartName="/ppt/slideMasters/slideMaster113.xml" ContentType="application/vnd.openxmlformats-officedocument.presentationml.slideMaster+xml"/>
  <Override PartName="/ppt/slideMasters/slideMaster114.xml" ContentType="application/vnd.openxmlformats-officedocument.presentationml.slideMaster+xml"/>
  <Override PartName="/ppt/slideMasters/slideMaster115.xml" ContentType="application/vnd.openxmlformats-officedocument.presentationml.slideMaster+xml"/>
  <Override PartName="/ppt/slideMasters/slideMaster116.xml" ContentType="application/vnd.openxmlformats-officedocument.presentationml.slideMaster+xml"/>
  <Override PartName="/ppt/slideMasters/slideMaster117.xml" ContentType="application/vnd.openxmlformats-officedocument.presentationml.slideMaster+xml"/>
  <Override PartName="/ppt/slideMasters/slideMaster118.xml" ContentType="application/vnd.openxmlformats-officedocument.presentationml.slideMaster+xml"/>
  <Override PartName="/ppt/slideMasters/slideMaster119.xml" ContentType="application/vnd.openxmlformats-officedocument.presentationml.slideMaster+xml"/>
  <Override PartName="/ppt/slideMasters/slideMaster120.xml" ContentType="application/vnd.openxmlformats-officedocument.presentationml.slideMaster+xml"/>
  <Override PartName="/ppt/slideMasters/slideMaster121.xml" ContentType="application/vnd.openxmlformats-officedocument.presentationml.slideMaster+xml"/>
  <Override PartName="/ppt/slideMasters/slideMaster122.xml" ContentType="application/vnd.openxmlformats-officedocument.presentationml.slideMaster+xml"/>
  <Override PartName="/ppt/slideMasters/slideMaster123.xml" ContentType="application/vnd.openxmlformats-officedocument.presentationml.slideMaster+xml"/>
  <Override PartName="/ppt/slideMasters/slideMaster124.xml" ContentType="application/vnd.openxmlformats-officedocument.presentationml.slideMaster+xml"/>
  <Override PartName="/ppt/slideMasters/slideMaster125.xml" ContentType="application/vnd.openxmlformats-officedocument.presentationml.slideMaster+xml"/>
  <Override PartName="/ppt/slideMasters/slideMaster126.xml" ContentType="application/vnd.openxmlformats-officedocument.presentationml.slideMaster+xml"/>
  <Override PartName="/ppt/slideMasters/slideMaster127.xml" ContentType="application/vnd.openxmlformats-officedocument.presentationml.slideMaster+xml"/>
  <Override PartName="/ppt/slideMasters/slideMaster128.xml" ContentType="application/vnd.openxmlformats-officedocument.presentationml.slideMaster+xml"/>
  <Override PartName="/ppt/slideMasters/slideMaster129.xml" ContentType="application/vnd.openxmlformats-officedocument.presentationml.slideMaster+xml"/>
  <Override PartName="/ppt/slideMasters/slideMaster130.xml" ContentType="application/vnd.openxmlformats-officedocument.presentationml.slideMaster+xml"/>
  <Override PartName="/ppt/slideMasters/slideMaster131.xml" ContentType="application/vnd.openxmlformats-officedocument.presentationml.slideMaster+xml"/>
  <Override PartName="/ppt/slideMasters/slideMaster132.xml" ContentType="application/vnd.openxmlformats-officedocument.presentationml.slideMaster+xml"/>
  <Override PartName="/ppt/slideMasters/slideMaster133.xml" ContentType="application/vnd.openxmlformats-officedocument.presentationml.slideMaster+xml"/>
  <Override PartName="/ppt/slideMasters/slideMaster134.xml" ContentType="application/vnd.openxmlformats-officedocument.presentationml.slideMaster+xml"/>
  <Override PartName="/ppt/slideMasters/slideMaster135.xml" ContentType="application/vnd.openxmlformats-officedocument.presentationml.slideMaster+xml"/>
  <Override PartName="/ppt/slideMasters/slideMaster136.xml" ContentType="application/vnd.openxmlformats-officedocument.presentationml.slideMaster+xml"/>
  <Override PartName="/ppt/slideMasters/slideMaster137.xml" ContentType="application/vnd.openxmlformats-officedocument.presentationml.slideMaster+xml"/>
  <Override PartName="/ppt/slideMasters/slideMaster138.xml" ContentType="application/vnd.openxmlformats-officedocument.presentationml.slideMaster+xml"/>
  <Override PartName="/ppt/slideMasters/slideMaster139.xml" ContentType="application/vnd.openxmlformats-officedocument.presentationml.slideMaster+xml"/>
  <Override PartName="/ppt/slideMasters/slideMaster140.xml" ContentType="application/vnd.openxmlformats-officedocument.presentationml.slideMaster+xml"/>
  <Override PartName="/ppt/slideMasters/slideMaster141.xml" ContentType="application/vnd.openxmlformats-officedocument.presentationml.slideMaster+xml"/>
  <Override PartName="/ppt/slideMasters/slideMaster142.xml" ContentType="application/vnd.openxmlformats-officedocument.presentationml.slideMaster+xml"/>
  <Override PartName="/ppt/slideMasters/slideMaster143.xml" ContentType="application/vnd.openxmlformats-officedocument.presentationml.slideMaster+xml"/>
  <Override PartName="/ppt/slideMasters/slideMaster144.xml" ContentType="application/vnd.openxmlformats-officedocument.presentationml.slideMaster+xml"/>
  <Override PartName="/ppt/slideMasters/slideMaster145.xml" ContentType="application/vnd.openxmlformats-officedocument.presentationml.slideMaster+xml"/>
  <Override PartName="/ppt/slideMasters/slideMaster146.xml" ContentType="application/vnd.openxmlformats-officedocument.presentationml.slideMaster+xml"/>
  <Override PartName="/ppt/slideMasters/slideMaster147.xml" ContentType="application/vnd.openxmlformats-officedocument.presentationml.slideMaster+xml"/>
  <Override PartName="/ppt/slideMasters/slideMaster148.xml" ContentType="application/vnd.openxmlformats-officedocument.presentationml.slideMaster+xml"/>
  <Override PartName="/ppt/slideMasters/slideMaster149.xml" ContentType="application/vnd.openxmlformats-officedocument.presentationml.slideMaster+xml"/>
  <Override PartName="/ppt/slideMasters/slideMaster150.xml" ContentType="application/vnd.openxmlformats-officedocument.presentationml.slideMaster+xml"/>
  <Override PartName="/ppt/slideMasters/slideMaster151.xml" ContentType="application/vnd.openxmlformats-officedocument.presentationml.slideMaster+xml"/>
  <Override PartName="/ppt/slideMasters/slideMaster152.xml" ContentType="application/vnd.openxmlformats-officedocument.presentationml.slideMaster+xml"/>
  <Override PartName="/ppt/slideMasters/slideMaster153.xml" ContentType="application/vnd.openxmlformats-officedocument.presentationml.slideMaster+xml"/>
  <Override PartName="/ppt/slideMasters/slideMaster154.xml" ContentType="application/vnd.openxmlformats-officedocument.presentationml.slideMaster+xml"/>
  <Override PartName="/ppt/slideMasters/slideMaster155.xml" ContentType="application/vnd.openxmlformats-officedocument.presentationml.slideMaster+xml"/>
  <Override PartName="/ppt/slideMasters/slideMaster156.xml" ContentType="application/vnd.openxmlformats-officedocument.presentationml.slideMaster+xml"/>
  <Override PartName="/ppt/slideMasters/slideMaster157.xml" ContentType="application/vnd.openxmlformats-officedocument.presentationml.slideMaster+xml"/>
  <Override PartName="/ppt/slideMasters/slideMaster158.xml" ContentType="application/vnd.openxmlformats-officedocument.presentationml.slideMaster+xml"/>
  <Override PartName="/ppt/slideMasters/slideMaster159.xml" ContentType="application/vnd.openxmlformats-officedocument.presentationml.slideMaster+xml"/>
  <Override PartName="/ppt/slideMasters/slideMaster160.xml" ContentType="application/vnd.openxmlformats-officedocument.presentationml.slideMaster+xml"/>
  <Override PartName="/ppt/slideMasters/slideMaster161.xml" ContentType="application/vnd.openxmlformats-officedocument.presentationml.slideMaster+xml"/>
  <Override PartName="/ppt/slideMasters/slideMaster162.xml" ContentType="application/vnd.openxmlformats-officedocument.presentationml.slideMaster+xml"/>
  <Override PartName="/ppt/slideMasters/slideMaster163.xml" ContentType="application/vnd.openxmlformats-officedocument.presentationml.slideMaster+xml"/>
  <Override PartName="/ppt/slideMasters/slideMaster164.xml" ContentType="application/vnd.openxmlformats-officedocument.presentationml.slideMaster+xml"/>
  <Override PartName="/ppt/slideMasters/slideMaster165.xml" ContentType="application/vnd.openxmlformats-officedocument.presentationml.slideMaster+xml"/>
  <Override PartName="/ppt/slideMasters/slideMaster166.xml" ContentType="application/vnd.openxmlformats-officedocument.presentationml.slideMaster+xml"/>
  <Override PartName="/ppt/slideMasters/slideMaster167.xml" ContentType="application/vnd.openxmlformats-officedocument.presentationml.slideMaster+xml"/>
  <Override PartName="/ppt/slideMasters/slideMaster168.xml" ContentType="application/vnd.openxmlformats-officedocument.presentationml.slideMaster+xml"/>
  <Override PartName="/ppt/slideMasters/slideMaster169.xml" ContentType="application/vnd.openxmlformats-officedocument.presentationml.slideMaster+xml"/>
  <Override PartName="/ppt/slideMasters/slideMaster170.xml" ContentType="application/vnd.openxmlformats-officedocument.presentationml.slideMaster+xml"/>
  <Override PartName="/ppt/slideMasters/slideMaster171.xml" ContentType="application/vnd.openxmlformats-officedocument.presentationml.slideMaster+xml"/>
  <Override PartName="/ppt/slideMasters/slideMaster172.xml" ContentType="application/vnd.openxmlformats-officedocument.presentationml.slideMaster+xml"/>
  <Override PartName="/ppt/slideMasters/slideMaster173.xml" ContentType="application/vnd.openxmlformats-officedocument.presentationml.slideMaster+xml"/>
  <Override PartName="/ppt/slideMasters/slideMaster174.xml" ContentType="application/vnd.openxmlformats-officedocument.presentationml.slideMaster+xml"/>
  <Override PartName="/ppt/slideMasters/slideMaster175.xml" ContentType="application/vnd.openxmlformats-officedocument.presentationml.slideMaster+xml"/>
  <Override PartName="/ppt/slideMasters/slideMaster176.xml" ContentType="application/vnd.openxmlformats-officedocument.presentationml.slideMaster+xml"/>
  <Override PartName="/ppt/slideMasters/slideMaster177.xml" ContentType="application/vnd.openxmlformats-officedocument.presentationml.slideMaster+xml"/>
  <Override PartName="/ppt/slideMasters/slideMaster178.xml" ContentType="application/vnd.openxmlformats-officedocument.presentationml.slideMaster+xml"/>
  <Override PartName="/ppt/slideMasters/slideMaster179.xml" ContentType="application/vnd.openxmlformats-officedocument.presentationml.slideMaster+xml"/>
  <Override PartName="/ppt/slideMasters/slideMaster180.xml" ContentType="application/vnd.openxmlformats-officedocument.presentationml.slideMaster+xml"/>
  <Override PartName="/ppt/slideMasters/slideMaster181.xml" ContentType="application/vnd.openxmlformats-officedocument.presentationml.slideMaster+xml"/>
  <Override PartName="/ppt/slideMasters/slideMaster182.xml" ContentType="application/vnd.openxmlformats-officedocument.presentationml.slideMaster+xml"/>
  <Override PartName="/ppt/slideMasters/slideMaster183.xml" ContentType="application/vnd.openxmlformats-officedocument.presentationml.slideMaster+xml"/>
  <Override PartName="/ppt/slideMasters/slideMaster184.xml" ContentType="application/vnd.openxmlformats-officedocument.presentationml.slideMaster+xml"/>
  <Override PartName="/ppt/slideMasters/slideMaster185.xml" ContentType="application/vnd.openxmlformats-officedocument.presentationml.slideMaster+xml"/>
  <Override PartName="/ppt/slideMasters/slideMaster186.xml" ContentType="application/vnd.openxmlformats-officedocument.presentationml.slideMaster+xml"/>
  <Override PartName="/ppt/slideMasters/slideMaster187.xml" ContentType="application/vnd.openxmlformats-officedocument.presentationml.slideMaster+xml"/>
  <Override PartName="/ppt/slideMasters/slideMaster188.xml" ContentType="application/vnd.openxmlformats-officedocument.presentationml.slideMaster+xml"/>
  <Override PartName="/ppt/slideMasters/slideMaster189.xml" ContentType="application/vnd.openxmlformats-officedocument.presentationml.slideMaster+xml"/>
  <Override PartName="/ppt/slideMasters/slideMaster190.xml" ContentType="application/vnd.openxmlformats-officedocument.presentationml.slideMaster+xml"/>
  <Override PartName="/ppt/slideMasters/slideMaster191.xml" ContentType="application/vnd.openxmlformats-officedocument.presentationml.slideMaster+xml"/>
  <Override PartName="/ppt/slideMasters/slideMaster192.xml" ContentType="application/vnd.openxmlformats-officedocument.presentationml.slideMaster+xml"/>
  <Override PartName="/ppt/slideMasters/slideMaster193.xml" ContentType="application/vnd.openxmlformats-officedocument.presentationml.slideMaster+xml"/>
  <Override PartName="/ppt/slideMasters/slideMaster194.xml" ContentType="application/vnd.openxmlformats-officedocument.presentationml.slideMaster+xml"/>
  <Override PartName="/ppt/slideMasters/slideMaster19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3.xml" ContentType="application/vnd.openxmlformats-officedocument.theme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theme/theme4.xml" ContentType="application/vnd.openxmlformats-officedocument.theme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5.xml" ContentType="application/vnd.openxmlformats-officedocument.theme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6.xml" ContentType="application/vnd.openxmlformats-officedocument.theme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theme/theme7.xml" ContentType="application/vnd.openxmlformats-officedocument.theme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theme/theme8.xml" ContentType="application/vnd.openxmlformats-officedocument.theme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theme/theme9.xml" ContentType="application/vnd.openxmlformats-officedocument.theme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theme/theme10.xml" ContentType="application/vnd.openxmlformats-officedocument.theme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theme/theme11.xml" ContentType="application/vnd.openxmlformats-officedocument.theme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theme/theme12.xml" ContentType="application/vnd.openxmlformats-officedocument.theme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theme/theme13.xml" ContentType="application/vnd.openxmlformats-officedocument.theme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theme/theme14.xml" ContentType="application/vnd.openxmlformats-officedocument.theme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theme/theme15.xml" ContentType="application/vnd.openxmlformats-officedocument.theme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theme/theme16.xml" ContentType="application/vnd.openxmlformats-officedocument.theme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theme/theme17.xml" ContentType="application/vnd.openxmlformats-officedocument.theme+xml"/>
  <Override PartName="/ppt/slideLayouts/slideLayout141.xml" ContentType="application/vnd.openxmlformats-officedocument.presentationml.slideLayout+xml"/>
  <Override PartName="/ppt/theme/theme18.xml" ContentType="application/vnd.openxmlformats-officedocument.theme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theme/theme19.xml" ContentType="application/vnd.openxmlformats-officedocument.theme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theme/theme20.xml" ContentType="application/vnd.openxmlformats-officedocument.theme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theme/theme21.xml" ContentType="application/vnd.openxmlformats-officedocument.theme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theme/theme22.xml" ContentType="application/vnd.openxmlformats-officedocument.theme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theme/theme23.xml" ContentType="application/vnd.openxmlformats-officedocument.theme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theme/theme24.xml" ContentType="application/vnd.openxmlformats-officedocument.theme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theme/theme25.xml" ContentType="application/vnd.openxmlformats-officedocument.theme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theme/theme26.xml" ContentType="application/vnd.openxmlformats-officedocument.theme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theme/theme27.xml" ContentType="application/vnd.openxmlformats-officedocument.theme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theme/theme28.xml" ContentType="application/vnd.openxmlformats-officedocument.theme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theme/theme29.xml" ContentType="application/vnd.openxmlformats-officedocument.theme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theme/theme30.xml" ContentType="application/vnd.openxmlformats-officedocument.theme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theme/theme31.xml" ContentType="application/vnd.openxmlformats-officedocument.theme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theme/theme32.xml" ContentType="application/vnd.openxmlformats-officedocument.theme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theme/theme33.xml" ContentType="application/vnd.openxmlformats-officedocument.theme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theme/theme34.xml" ContentType="application/vnd.openxmlformats-officedocument.theme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theme/theme35.xml" ContentType="application/vnd.openxmlformats-officedocument.theme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theme/theme36.xml" ContentType="application/vnd.openxmlformats-officedocument.theme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theme/theme37.xml" ContentType="application/vnd.openxmlformats-officedocument.theme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theme/theme38.xml" ContentType="application/vnd.openxmlformats-officedocument.theme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theme/theme39.xml" ContentType="application/vnd.openxmlformats-officedocument.theme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theme/theme40.xml" ContentType="application/vnd.openxmlformats-officedocument.theme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theme/theme41.xml" ContentType="application/vnd.openxmlformats-officedocument.theme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theme/theme42.xml" ContentType="application/vnd.openxmlformats-officedocument.theme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theme/theme43.xml" ContentType="application/vnd.openxmlformats-officedocument.theme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theme/theme44.xml" ContentType="application/vnd.openxmlformats-officedocument.theme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theme/theme45.xml" ContentType="application/vnd.openxmlformats-officedocument.theme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theme/theme46.xml" ContentType="application/vnd.openxmlformats-officedocument.theme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theme/theme47.xml" ContentType="application/vnd.openxmlformats-officedocument.theme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theme/theme48.xml" ContentType="application/vnd.openxmlformats-officedocument.theme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theme/theme49.xml" ContentType="application/vnd.openxmlformats-officedocument.theme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theme/theme50.xml" ContentType="application/vnd.openxmlformats-officedocument.theme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theme/theme51.xml" ContentType="application/vnd.openxmlformats-officedocument.theme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theme/theme52.xml" ContentType="application/vnd.openxmlformats-officedocument.theme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theme/theme53.xml" ContentType="application/vnd.openxmlformats-officedocument.theme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theme/theme54.xml" ContentType="application/vnd.openxmlformats-officedocument.theme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theme/theme55.xml" ContentType="application/vnd.openxmlformats-officedocument.theme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611.xml" ContentType="application/vnd.openxmlformats-officedocument.presentationml.slideLayout+xml"/>
  <Override PartName="/ppt/theme/theme56.xml" ContentType="application/vnd.openxmlformats-officedocument.theme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theme/theme57.xml" ContentType="application/vnd.openxmlformats-officedocument.theme+xml"/>
  <Override PartName="/ppt/slideLayouts/slideLayout632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theme/theme58.xml" ContentType="application/vnd.openxmlformats-officedocument.theme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theme/theme59.xml" ContentType="application/vnd.openxmlformats-officedocument.theme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theme/theme60.xml" ContentType="application/vnd.openxmlformats-officedocument.theme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70.xml" ContentType="application/vnd.openxmlformats-officedocument.presentationml.slideLayout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676.xml" ContentType="application/vnd.openxmlformats-officedocument.presentationml.slideLayout+xml"/>
  <Override PartName="/ppt/slideLayouts/slideLayout677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Layouts/slideLayout682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685.xml" ContentType="application/vnd.openxmlformats-officedocument.presentationml.slideLayout+xml"/>
  <Override PartName="/ppt/theme/theme61.xml" ContentType="application/vnd.openxmlformats-officedocument.theme+xml"/>
  <Override PartName="/ppt/slideLayouts/slideLayout686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688.xml" ContentType="application/vnd.openxmlformats-officedocument.presentationml.slideLayout+xml"/>
  <Override PartName="/ppt/slideLayouts/slideLayout68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696.xml" ContentType="application/vnd.openxmlformats-officedocument.presentationml.slideLayout+xml"/>
  <Override PartName="/ppt/theme/theme62.xml" ContentType="application/vnd.openxmlformats-officedocument.theme+xml"/>
  <Override PartName="/ppt/slideLayouts/slideLayout697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699.xml" ContentType="application/vnd.openxmlformats-officedocument.presentationml.slideLayout+xml"/>
  <Override PartName="/ppt/slideLayouts/slideLayout700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707.xml" ContentType="application/vnd.openxmlformats-officedocument.presentationml.slideLayout+xml"/>
  <Override PartName="/ppt/theme/theme63.xml" ContentType="application/vnd.openxmlformats-officedocument.theme+xml"/>
  <Override PartName="/ppt/slideLayouts/slideLayout708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710.xml" ContentType="application/vnd.openxmlformats-officedocument.presentationml.slideLayout+xml"/>
  <Override PartName="/ppt/slideLayouts/slideLayout711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Layouts/slideLayout713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718.xml" ContentType="application/vnd.openxmlformats-officedocument.presentationml.slideLayout+xml"/>
  <Override PartName="/ppt/theme/theme64.xml" ContentType="application/vnd.openxmlformats-officedocument.theme+xml"/>
  <Override PartName="/ppt/slideLayouts/slideLayout719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721.xml" ContentType="application/vnd.openxmlformats-officedocument.presentationml.slideLayout+xml"/>
  <Override PartName="/ppt/slideLayouts/slideLayout722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725.xml" ContentType="application/vnd.openxmlformats-officedocument.presentationml.slideLayout+xml"/>
  <Override PartName="/ppt/slideLayouts/slideLayout726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730.xml" ContentType="application/vnd.openxmlformats-officedocument.presentationml.slideLayout+xml"/>
  <Override PartName="/ppt/theme/theme65.xml" ContentType="application/vnd.openxmlformats-officedocument.theme+xml"/>
  <Override PartName="/ppt/slideLayouts/slideLayout731.xml" ContentType="application/vnd.openxmlformats-officedocument.presentationml.slideLayout+xml"/>
  <Override PartName="/ppt/slideLayouts/slideLayout732.xml" ContentType="application/vnd.openxmlformats-officedocument.presentationml.slideLayout+xml"/>
  <Override PartName="/ppt/slideLayouts/slideLayout733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741.xml" ContentType="application/vnd.openxmlformats-officedocument.presentationml.slideLayout+xml"/>
  <Override PartName="/ppt/theme/theme66.xml" ContentType="application/vnd.openxmlformats-officedocument.theme+xml"/>
  <Override PartName="/ppt/slideLayouts/slideLayout742.xml" ContentType="application/vnd.openxmlformats-officedocument.presentationml.slideLayout+xml"/>
  <Override PartName="/ppt/slideLayouts/slideLayout743.xml" ContentType="application/vnd.openxmlformats-officedocument.presentationml.slideLayout+xml"/>
  <Override PartName="/ppt/slideLayouts/slideLayout744.xml" ContentType="application/vnd.openxmlformats-officedocument.presentationml.slideLayout+xml"/>
  <Override PartName="/ppt/slideLayouts/slideLayout745.xml" ContentType="application/vnd.openxmlformats-officedocument.presentationml.slideLayout+xml"/>
  <Override PartName="/ppt/slideLayouts/slideLayout746.xml" ContentType="application/vnd.openxmlformats-officedocument.presentationml.slideLayout+xml"/>
  <Override PartName="/ppt/slideLayouts/slideLayout747.xml" ContentType="application/vnd.openxmlformats-officedocument.presentationml.slideLayout+xml"/>
  <Override PartName="/ppt/slideLayouts/slideLayout748.xml" ContentType="application/vnd.openxmlformats-officedocument.presentationml.slideLayout+xml"/>
  <Override PartName="/ppt/slideLayouts/slideLayout749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752.xml" ContentType="application/vnd.openxmlformats-officedocument.presentationml.slideLayout+xml"/>
  <Override PartName="/ppt/theme/theme67.xml" ContentType="application/vnd.openxmlformats-officedocument.theme+xml"/>
  <Override PartName="/ppt/slideLayouts/slideLayout753.xml" ContentType="application/vnd.openxmlformats-officedocument.presentationml.slideLayout+xml"/>
  <Override PartName="/ppt/slideLayouts/slideLayout754.xml" ContentType="application/vnd.openxmlformats-officedocument.presentationml.slideLayout+xml"/>
  <Override PartName="/ppt/slideLayouts/slideLayout755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758.xml" ContentType="application/vnd.openxmlformats-officedocument.presentationml.slideLayout+xml"/>
  <Override PartName="/ppt/theme/theme68.xml" ContentType="application/vnd.openxmlformats-officedocument.theme+xml"/>
  <Override PartName="/ppt/slideLayouts/slideLayout759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765.xml" ContentType="application/vnd.openxmlformats-officedocument.presentationml.slideLayout+xml"/>
  <Override PartName="/ppt/slideLayouts/slideLayout766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769.xml" ContentType="application/vnd.openxmlformats-officedocument.presentationml.slideLayout+xml"/>
  <Override PartName="/ppt/theme/theme69.xml" ContentType="application/vnd.openxmlformats-officedocument.theme+xml"/>
  <Override PartName="/ppt/slideLayouts/slideLayout770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776.xml" ContentType="application/vnd.openxmlformats-officedocument.presentationml.slideLayout+xml"/>
  <Override PartName="/ppt/slideLayouts/slideLayout777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779.xml" ContentType="application/vnd.openxmlformats-officedocument.presentationml.slideLayout+xml"/>
  <Override PartName="/ppt/slideLayouts/slideLayout780.xml" ContentType="application/vnd.openxmlformats-officedocument.presentationml.slideLayout+xml"/>
  <Override PartName="/ppt/theme/theme70.xml" ContentType="application/vnd.openxmlformats-officedocument.theme+xml"/>
  <Override PartName="/ppt/slideLayouts/slideLayout781.xml" ContentType="application/vnd.openxmlformats-officedocument.presentationml.slideLayout+xml"/>
  <Override PartName="/ppt/slideLayouts/slideLayout782.xml" ContentType="application/vnd.openxmlformats-officedocument.presentationml.slideLayout+xml"/>
  <Override PartName="/ppt/slideLayouts/slideLayout783.xml" ContentType="application/vnd.openxmlformats-officedocument.presentationml.slideLayout+xml"/>
  <Override PartName="/ppt/slideLayouts/slideLayout784.xml" ContentType="application/vnd.openxmlformats-officedocument.presentationml.slideLayout+xml"/>
  <Override PartName="/ppt/slideLayouts/slideLayout785.xml" ContentType="application/vnd.openxmlformats-officedocument.presentationml.slideLayout+xml"/>
  <Override PartName="/ppt/slideLayouts/slideLayout786.xml" ContentType="application/vnd.openxmlformats-officedocument.presentationml.slideLayout+xml"/>
  <Override PartName="/ppt/theme/theme71.xml" ContentType="application/vnd.openxmlformats-officedocument.theme+xml"/>
  <Override PartName="/ppt/slideLayouts/slideLayout787.xml" ContentType="application/vnd.openxmlformats-officedocument.presentationml.slideLayout+xml"/>
  <Override PartName="/ppt/slideLayouts/slideLayout788.xml" ContentType="application/vnd.openxmlformats-officedocument.presentationml.slideLayout+xml"/>
  <Override PartName="/ppt/slideLayouts/slideLayout789.xml" ContentType="application/vnd.openxmlformats-officedocument.presentationml.slideLayout+xml"/>
  <Override PartName="/ppt/slideLayouts/slideLayout790.xml" ContentType="application/vnd.openxmlformats-officedocument.presentationml.slideLayout+xml"/>
  <Override PartName="/ppt/slideLayouts/slideLayout791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793.xml" ContentType="application/vnd.openxmlformats-officedocument.presentationml.slideLayout+xml"/>
  <Override PartName="/ppt/slideLayouts/slideLayout794.xml" ContentType="application/vnd.openxmlformats-officedocument.presentationml.slideLayout+xml"/>
  <Override PartName="/ppt/slideLayouts/slideLayout795.xml" ContentType="application/vnd.openxmlformats-officedocument.presentationml.slideLayout+xml"/>
  <Override PartName="/ppt/slideLayouts/slideLayout796.xml" ContentType="application/vnd.openxmlformats-officedocument.presentationml.slideLayout+xml"/>
  <Override PartName="/ppt/slideLayouts/slideLayout797.xml" ContentType="application/vnd.openxmlformats-officedocument.presentationml.slideLayout+xml"/>
  <Override PartName="/ppt/theme/theme72.xml" ContentType="application/vnd.openxmlformats-officedocument.theme+xml"/>
  <Override PartName="/ppt/slideLayouts/slideLayout798.xml" ContentType="application/vnd.openxmlformats-officedocument.presentationml.slideLayout+xml"/>
  <Override PartName="/ppt/slideLayouts/slideLayout799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803.xml" ContentType="application/vnd.openxmlformats-officedocument.presentationml.slideLayout+xml"/>
  <Override PartName="/ppt/slideLayouts/slideLayout804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807.xml" ContentType="application/vnd.openxmlformats-officedocument.presentationml.slideLayout+xml"/>
  <Override PartName="/ppt/slideLayouts/slideLayout808.xml" ContentType="application/vnd.openxmlformats-officedocument.presentationml.slideLayout+xml"/>
  <Override PartName="/ppt/slideLayouts/slideLayout809.xml" ContentType="application/vnd.openxmlformats-officedocument.presentationml.slideLayout+xml"/>
  <Override PartName="/ppt/theme/theme73.xml" ContentType="application/vnd.openxmlformats-officedocument.theme+xml"/>
  <Override PartName="/ppt/slideLayouts/slideLayout810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817.xml" ContentType="application/vnd.openxmlformats-officedocument.presentationml.slideLayout+xml"/>
  <Override PartName="/ppt/slideLayouts/slideLayout818.xml" ContentType="application/vnd.openxmlformats-officedocument.presentationml.slideLayout+xml"/>
  <Override PartName="/ppt/slideLayouts/slideLayout819.xml" ContentType="application/vnd.openxmlformats-officedocument.presentationml.slideLayout+xml"/>
  <Override PartName="/ppt/slideLayouts/slideLayout820.xml" ContentType="application/vnd.openxmlformats-officedocument.presentationml.slideLayout+xml"/>
  <Override PartName="/ppt/theme/theme74.xml" ContentType="application/vnd.openxmlformats-officedocument.theme+xml"/>
  <Override PartName="/ppt/slideLayouts/slideLayout821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826.xml" ContentType="application/vnd.openxmlformats-officedocument.presentationml.slideLayout+xml"/>
  <Override PartName="/ppt/slideLayouts/slideLayout827.xml" ContentType="application/vnd.openxmlformats-officedocument.presentationml.slideLayout+xml"/>
  <Override PartName="/ppt/slideLayouts/slideLayout828.xml" ContentType="application/vnd.openxmlformats-officedocument.presentationml.slideLayout+xml"/>
  <Override PartName="/ppt/slideLayouts/slideLayout829.xml" ContentType="application/vnd.openxmlformats-officedocument.presentationml.slideLayout+xml"/>
  <Override PartName="/ppt/slideLayouts/slideLayout830.xml" ContentType="application/vnd.openxmlformats-officedocument.presentationml.slideLayout+xml"/>
  <Override PartName="/ppt/slideLayouts/slideLayout831.xml" ContentType="application/vnd.openxmlformats-officedocument.presentationml.slideLayout+xml"/>
  <Override PartName="/ppt/theme/theme75.xml" ContentType="application/vnd.openxmlformats-officedocument.theme+xml"/>
  <Override PartName="/ppt/slideLayouts/slideLayout832.xml" ContentType="application/vnd.openxmlformats-officedocument.presentationml.slideLayout+xml"/>
  <Override PartName="/ppt/slideLayouts/slideLayout833.xml" ContentType="application/vnd.openxmlformats-officedocument.presentationml.slideLayout+xml"/>
  <Override PartName="/ppt/slideLayouts/slideLayout834.xml" ContentType="application/vnd.openxmlformats-officedocument.presentationml.slideLayout+xml"/>
  <Override PartName="/ppt/slideLayouts/slideLayout835.xml" ContentType="application/vnd.openxmlformats-officedocument.presentationml.slideLayout+xml"/>
  <Override PartName="/ppt/theme/theme76.xml" ContentType="application/vnd.openxmlformats-officedocument.theme+xml"/>
  <Override PartName="/ppt/slideLayouts/slideLayout836.xml" ContentType="application/vnd.openxmlformats-officedocument.presentationml.slideLayout+xml"/>
  <Override PartName="/ppt/slideLayouts/slideLayout837.xml" ContentType="application/vnd.openxmlformats-officedocument.presentationml.slideLayout+xml"/>
  <Override PartName="/ppt/slideLayouts/slideLayout838.xml" ContentType="application/vnd.openxmlformats-officedocument.presentationml.slideLayout+xml"/>
  <Override PartName="/ppt/slideLayouts/slideLayout839.xml" ContentType="application/vnd.openxmlformats-officedocument.presentationml.slideLayout+xml"/>
  <Override PartName="/ppt/slideLayouts/slideLayout840.xml" ContentType="application/vnd.openxmlformats-officedocument.presentationml.slideLayout+xml"/>
  <Override PartName="/ppt/slideLayouts/slideLayout841.xml" ContentType="application/vnd.openxmlformats-officedocument.presentationml.slideLayout+xml"/>
  <Override PartName="/ppt/slideLayouts/slideLayout842.xml" ContentType="application/vnd.openxmlformats-officedocument.presentationml.slideLayout+xml"/>
  <Override PartName="/ppt/slideLayouts/slideLayout843.xml" ContentType="application/vnd.openxmlformats-officedocument.presentationml.slideLayout+xml"/>
  <Override PartName="/ppt/slideLayouts/slideLayout844.xml" ContentType="application/vnd.openxmlformats-officedocument.presentationml.slideLayout+xml"/>
  <Override PartName="/ppt/slideLayouts/slideLayout845.xml" ContentType="application/vnd.openxmlformats-officedocument.presentationml.slideLayout+xml"/>
  <Override PartName="/ppt/slideLayouts/slideLayout846.xml" ContentType="application/vnd.openxmlformats-officedocument.presentationml.slideLayout+xml"/>
  <Override PartName="/ppt/theme/theme77.xml" ContentType="application/vnd.openxmlformats-officedocument.theme+xml"/>
  <Override PartName="/ppt/slideLayouts/slideLayout847.xml" ContentType="application/vnd.openxmlformats-officedocument.presentationml.slideLayout+xml"/>
  <Override PartName="/ppt/slideLayouts/slideLayout848.xml" ContentType="application/vnd.openxmlformats-officedocument.presentationml.slideLayout+xml"/>
  <Override PartName="/ppt/slideLayouts/slideLayout849.xml" ContentType="application/vnd.openxmlformats-officedocument.presentationml.slideLayout+xml"/>
  <Override PartName="/ppt/slideLayouts/slideLayout850.xml" ContentType="application/vnd.openxmlformats-officedocument.presentationml.slideLayout+xml"/>
  <Override PartName="/ppt/slideLayouts/slideLayout851.xml" ContentType="application/vnd.openxmlformats-officedocument.presentationml.slideLayout+xml"/>
  <Override PartName="/ppt/slideLayouts/slideLayout852.xml" ContentType="application/vnd.openxmlformats-officedocument.presentationml.slideLayout+xml"/>
  <Override PartName="/ppt/slideLayouts/slideLayout853.xml" ContentType="application/vnd.openxmlformats-officedocument.presentationml.slideLayout+xml"/>
  <Override PartName="/ppt/slideLayouts/slideLayout854.xml" ContentType="application/vnd.openxmlformats-officedocument.presentationml.slideLayout+xml"/>
  <Override PartName="/ppt/slideLayouts/slideLayout855.xml" ContentType="application/vnd.openxmlformats-officedocument.presentationml.slideLayout+xml"/>
  <Override PartName="/ppt/slideLayouts/slideLayout856.xml" ContentType="application/vnd.openxmlformats-officedocument.presentationml.slideLayout+xml"/>
  <Override PartName="/ppt/slideLayouts/slideLayout857.xml" ContentType="application/vnd.openxmlformats-officedocument.presentationml.slideLayout+xml"/>
  <Override PartName="/ppt/slideLayouts/slideLayout858.xml" ContentType="application/vnd.openxmlformats-officedocument.presentationml.slideLayout+xml"/>
  <Override PartName="/ppt/theme/theme78.xml" ContentType="application/vnd.openxmlformats-officedocument.theme+xml"/>
  <Override PartName="/ppt/slideLayouts/slideLayout859.xml" ContentType="application/vnd.openxmlformats-officedocument.presentationml.slideLayout+xml"/>
  <Override PartName="/ppt/slideLayouts/slideLayout860.xml" ContentType="application/vnd.openxmlformats-officedocument.presentationml.slideLayout+xml"/>
  <Override PartName="/ppt/slideLayouts/slideLayout861.xml" ContentType="application/vnd.openxmlformats-officedocument.presentationml.slideLayout+xml"/>
  <Override PartName="/ppt/slideLayouts/slideLayout862.xml" ContentType="application/vnd.openxmlformats-officedocument.presentationml.slideLayout+xml"/>
  <Override PartName="/ppt/slideLayouts/slideLayout863.xml" ContentType="application/vnd.openxmlformats-officedocument.presentationml.slideLayout+xml"/>
  <Override PartName="/ppt/slideLayouts/slideLayout864.xml" ContentType="application/vnd.openxmlformats-officedocument.presentationml.slideLayout+xml"/>
  <Override PartName="/ppt/slideLayouts/slideLayout865.xml" ContentType="application/vnd.openxmlformats-officedocument.presentationml.slideLayout+xml"/>
  <Override PartName="/ppt/slideLayouts/slideLayout866.xml" ContentType="application/vnd.openxmlformats-officedocument.presentationml.slideLayout+xml"/>
  <Override PartName="/ppt/slideLayouts/slideLayout867.xml" ContentType="application/vnd.openxmlformats-officedocument.presentationml.slideLayout+xml"/>
  <Override PartName="/ppt/slideLayouts/slideLayout868.xml" ContentType="application/vnd.openxmlformats-officedocument.presentationml.slideLayout+xml"/>
  <Override PartName="/ppt/slideLayouts/slideLayout869.xml" ContentType="application/vnd.openxmlformats-officedocument.presentationml.slideLayout+xml"/>
  <Override PartName="/ppt/slideLayouts/slideLayout870.xml" ContentType="application/vnd.openxmlformats-officedocument.presentationml.slideLayout+xml"/>
  <Override PartName="/ppt/slideLayouts/slideLayout871.xml" ContentType="application/vnd.openxmlformats-officedocument.presentationml.slideLayout+xml"/>
  <Override PartName="/ppt/slideLayouts/slideLayout872.xml" ContentType="application/vnd.openxmlformats-officedocument.presentationml.slideLayout+xml"/>
  <Override PartName="/ppt/theme/theme79.xml" ContentType="application/vnd.openxmlformats-officedocument.theme+xml"/>
  <Override PartName="/ppt/slideLayouts/slideLayout873.xml" ContentType="application/vnd.openxmlformats-officedocument.presentationml.slideLayout+xml"/>
  <Override PartName="/ppt/slideLayouts/slideLayout874.xml" ContentType="application/vnd.openxmlformats-officedocument.presentationml.slideLayout+xml"/>
  <Override PartName="/ppt/slideLayouts/slideLayout875.xml" ContentType="application/vnd.openxmlformats-officedocument.presentationml.slideLayout+xml"/>
  <Override PartName="/ppt/theme/theme80.xml" ContentType="application/vnd.openxmlformats-officedocument.theme+xml"/>
  <Override PartName="/ppt/slideLayouts/slideLayout876.xml" ContentType="application/vnd.openxmlformats-officedocument.presentationml.slideLayout+xml"/>
  <Override PartName="/ppt/slideLayouts/slideLayout877.xml" ContentType="application/vnd.openxmlformats-officedocument.presentationml.slideLayout+xml"/>
  <Override PartName="/ppt/slideLayouts/slideLayout878.xml" ContentType="application/vnd.openxmlformats-officedocument.presentationml.slideLayout+xml"/>
  <Override PartName="/ppt/slideLayouts/slideLayout879.xml" ContentType="application/vnd.openxmlformats-officedocument.presentationml.slideLayout+xml"/>
  <Override PartName="/ppt/slideLayouts/slideLayout880.xml" ContentType="application/vnd.openxmlformats-officedocument.presentationml.slideLayout+xml"/>
  <Override PartName="/ppt/slideLayouts/slideLayout881.xml" ContentType="application/vnd.openxmlformats-officedocument.presentationml.slideLayout+xml"/>
  <Override PartName="/ppt/slideLayouts/slideLayout882.xml" ContentType="application/vnd.openxmlformats-officedocument.presentationml.slideLayout+xml"/>
  <Override PartName="/ppt/slideLayouts/slideLayout883.xml" ContentType="application/vnd.openxmlformats-officedocument.presentationml.slideLayout+xml"/>
  <Override PartName="/ppt/slideLayouts/slideLayout884.xml" ContentType="application/vnd.openxmlformats-officedocument.presentationml.slideLayout+xml"/>
  <Override PartName="/ppt/slideLayouts/slideLayout885.xml" ContentType="application/vnd.openxmlformats-officedocument.presentationml.slideLayout+xml"/>
  <Override PartName="/ppt/slideLayouts/slideLayout886.xml" ContentType="application/vnd.openxmlformats-officedocument.presentationml.slideLayout+xml"/>
  <Override PartName="/ppt/slideLayouts/slideLayout887.xml" ContentType="application/vnd.openxmlformats-officedocument.presentationml.slideLayout+xml"/>
  <Override PartName="/ppt/slideLayouts/slideLayout888.xml" ContentType="application/vnd.openxmlformats-officedocument.presentationml.slideLayout+xml"/>
  <Override PartName="/ppt/slideLayouts/slideLayout889.xml" ContentType="application/vnd.openxmlformats-officedocument.presentationml.slideLayout+xml"/>
  <Override PartName="/ppt/theme/theme81.xml" ContentType="application/vnd.openxmlformats-officedocument.theme+xml"/>
  <Override PartName="/ppt/slideLayouts/slideLayout890.xml" ContentType="application/vnd.openxmlformats-officedocument.presentationml.slideLayout+xml"/>
  <Override PartName="/ppt/slideLayouts/slideLayout891.xml" ContentType="application/vnd.openxmlformats-officedocument.presentationml.slideLayout+xml"/>
  <Override PartName="/ppt/slideLayouts/slideLayout892.xml" ContentType="application/vnd.openxmlformats-officedocument.presentationml.slideLayout+xml"/>
  <Override PartName="/ppt/slideLayouts/slideLayout893.xml" ContentType="application/vnd.openxmlformats-officedocument.presentationml.slideLayout+xml"/>
  <Override PartName="/ppt/slideLayouts/slideLayout894.xml" ContentType="application/vnd.openxmlformats-officedocument.presentationml.slideLayout+xml"/>
  <Override PartName="/ppt/slideLayouts/slideLayout895.xml" ContentType="application/vnd.openxmlformats-officedocument.presentationml.slideLayout+xml"/>
  <Override PartName="/ppt/slideLayouts/slideLayout896.xml" ContentType="application/vnd.openxmlformats-officedocument.presentationml.slideLayout+xml"/>
  <Override PartName="/ppt/slideLayouts/slideLayout897.xml" ContentType="application/vnd.openxmlformats-officedocument.presentationml.slideLayout+xml"/>
  <Override PartName="/ppt/slideLayouts/slideLayout898.xml" ContentType="application/vnd.openxmlformats-officedocument.presentationml.slideLayout+xml"/>
  <Override PartName="/ppt/slideLayouts/slideLayout899.xml" ContentType="application/vnd.openxmlformats-officedocument.presentationml.slideLayout+xml"/>
  <Override PartName="/ppt/slideLayouts/slideLayout900.xml" ContentType="application/vnd.openxmlformats-officedocument.presentationml.slideLayout+xml"/>
  <Override PartName="/ppt/slideLayouts/slideLayout901.xml" ContentType="application/vnd.openxmlformats-officedocument.presentationml.slideLayout+xml"/>
  <Override PartName="/ppt/slideLayouts/slideLayout902.xml" ContentType="application/vnd.openxmlformats-officedocument.presentationml.slideLayout+xml"/>
  <Override PartName="/ppt/slideLayouts/slideLayout903.xml" ContentType="application/vnd.openxmlformats-officedocument.presentationml.slideLayout+xml"/>
  <Override PartName="/ppt/theme/theme82.xml" ContentType="application/vnd.openxmlformats-officedocument.theme+xml"/>
  <Override PartName="/ppt/slideLayouts/slideLayout904.xml" ContentType="application/vnd.openxmlformats-officedocument.presentationml.slideLayout+xml"/>
  <Override PartName="/ppt/slideLayouts/slideLayout905.xml" ContentType="application/vnd.openxmlformats-officedocument.presentationml.slideLayout+xml"/>
  <Override PartName="/ppt/slideLayouts/slideLayout906.xml" ContentType="application/vnd.openxmlformats-officedocument.presentationml.slideLayout+xml"/>
  <Override PartName="/ppt/slideLayouts/slideLayout907.xml" ContentType="application/vnd.openxmlformats-officedocument.presentationml.slideLayout+xml"/>
  <Override PartName="/ppt/slideLayouts/slideLayout908.xml" ContentType="application/vnd.openxmlformats-officedocument.presentationml.slideLayout+xml"/>
  <Override PartName="/ppt/slideLayouts/slideLayout909.xml" ContentType="application/vnd.openxmlformats-officedocument.presentationml.slideLayout+xml"/>
  <Override PartName="/ppt/slideLayouts/slideLayout910.xml" ContentType="application/vnd.openxmlformats-officedocument.presentationml.slideLayout+xml"/>
  <Override PartName="/ppt/slideLayouts/slideLayout911.xml" ContentType="application/vnd.openxmlformats-officedocument.presentationml.slideLayout+xml"/>
  <Override PartName="/ppt/slideLayouts/slideLayout912.xml" ContentType="application/vnd.openxmlformats-officedocument.presentationml.slideLayout+xml"/>
  <Override PartName="/ppt/slideLayouts/slideLayout913.xml" ContentType="application/vnd.openxmlformats-officedocument.presentationml.slideLayout+xml"/>
  <Override PartName="/ppt/slideLayouts/slideLayout914.xml" ContentType="application/vnd.openxmlformats-officedocument.presentationml.slideLayout+xml"/>
  <Override PartName="/ppt/slideLayouts/slideLayout915.xml" ContentType="application/vnd.openxmlformats-officedocument.presentationml.slideLayout+xml"/>
  <Override PartName="/ppt/slideLayouts/slideLayout916.xml" ContentType="application/vnd.openxmlformats-officedocument.presentationml.slideLayout+xml"/>
  <Override PartName="/ppt/slideLayouts/slideLayout917.xml" ContentType="application/vnd.openxmlformats-officedocument.presentationml.slideLayout+xml"/>
  <Override PartName="/ppt/theme/theme83.xml" ContentType="application/vnd.openxmlformats-officedocument.theme+xml"/>
  <Override PartName="/ppt/slideLayouts/slideLayout918.xml" ContentType="application/vnd.openxmlformats-officedocument.presentationml.slideLayout+xml"/>
  <Override PartName="/ppt/slideLayouts/slideLayout919.xml" ContentType="application/vnd.openxmlformats-officedocument.presentationml.slideLayout+xml"/>
  <Override PartName="/ppt/slideLayouts/slideLayout920.xml" ContentType="application/vnd.openxmlformats-officedocument.presentationml.slideLayout+xml"/>
  <Override PartName="/ppt/slideLayouts/slideLayout921.xml" ContentType="application/vnd.openxmlformats-officedocument.presentationml.slideLayout+xml"/>
  <Override PartName="/ppt/slideLayouts/slideLayout922.xml" ContentType="application/vnd.openxmlformats-officedocument.presentationml.slideLayout+xml"/>
  <Override PartName="/ppt/slideLayouts/slideLayout923.xml" ContentType="application/vnd.openxmlformats-officedocument.presentationml.slideLayout+xml"/>
  <Override PartName="/ppt/slideLayouts/slideLayout924.xml" ContentType="application/vnd.openxmlformats-officedocument.presentationml.slideLayout+xml"/>
  <Override PartName="/ppt/theme/theme84.xml" ContentType="application/vnd.openxmlformats-officedocument.theme+xml"/>
  <Override PartName="/ppt/slideLayouts/slideLayout925.xml" ContentType="application/vnd.openxmlformats-officedocument.presentationml.slideLayout+xml"/>
  <Override PartName="/ppt/slideLayouts/slideLayout926.xml" ContentType="application/vnd.openxmlformats-officedocument.presentationml.slideLayout+xml"/>
  <Override PartName="/ppt/slideLayouts/slideLayout927.xml" ContentType="application/vnd.openxmlformats-officedocument.presentationml.slideLayout+xml"/>
  <Override PartName="/ppt/slideLayouts/slideLayout928.xml" ContentType="application/vnd.openxmlformats-officedocument.presentationml.slideLayout+xml"/>
  <Override PartName="/ppt/slideLayouts/slideLayout929.xml" ContentType="application/vnd.openxmlformats-officedocument.presentationml.slideLayout+xml"/>
  <Override PartName="/ppt/slideLayouts/slideLayout930.xml" ContentType="application/vnd.openxmlformats-officedocument.presentationml.slideLayout+xml"/>
  <Override PartName="/ppt/theme/theme85.xml" ContentType="application/vnd.openxmlformats-officedocument.theme+xml"/>
  <Override PartName="/ppt/slideLayouts/slideLayout931.xml" ContentType="application/vnd.openxmlformats-officedocument.presentationml.slideLayout+xml"/>
  <Override PartName="/ppt/slideLayouts/slideLayout932.xml" ContentType="application/vnd.openxmlformats-officedocument.presentationml.slideLayout+xml"/>
  <Override PartName="/ppt/slideLayouts/slideLayout933.xml" ContentType="application/vnd.openxmlformats-officedocument.presentationml.slideLayout+xml"/>
  <Override PartName="/ppt/slideLayouts/slideLayout934.xml" ContentType="application/vnd.openxmlformats-officedocument.presentationml.slideLayout+xml"/>
  <Override PartName="/ppt/slideLayouts/slideLayout935.xml" ContentType="application/vnd.openxmlformats-officedocument.presentationml.slideLayout+xml"/>
  <Override PartName="/ppt/slideLayouts/slideLayout936.xml" ContentType="application/vnd.openxmlformats-officedocument.presentationml.slideLayout+xml"/>
  <Override PartName="/ppt/slideLayouts/slideLayout937.xml" ContentType="application/vnd.openxmlformats-officedocument.presentationml.slideLayout+xml"/>
  <Override PartName="/ppt/slideLayouts/slideLayout938.xml" ContentType="application/vnd.openxmlformats-officedocument.presentationml.slideLayout+xml"/>
  <Override PartName="/ppt/slideLayouts/slideLayout939.xml" ContentType="application/vnd.openxmlformats-officedocument.presentationml.slideLayout+xml"/>
  <Override PartName="/ppt/slideLayouts/slideLayout940.xml" ContentType="application/vnd.openxmlformats-officedocument.presentationml.slideLayout+xml"/>
  <Override PartName="/ppt/slideLayouts/slideLayout941.xml" ContentType="application/vnd.openxmlformats-officedocument.presentationml.slideLayout+xml"/>
  <Override PartName="/ppt/theme/theme86.xml" ContentType="application/vnd.openxmlformats-officedocument.theme+xml"/>
  <Override PartName="/ppt/slideLayouts/slideLayout942.xml" ContentType="application/vnd.openxmlformats-officedocument.presentationml.slideLayout+xml"/>
  <Override PartName="/ppt/slideLayouts/slideLayout943.xml" ContentType="application/vnd.openxmlformats-officedocument.presentationml.slideLayout+xml"/>
  <Override PartName="/ppt/slideLayouts/slideLayout944.xml" ContentType="application/vnd.openxmlformats-officedocument.presentationml.slideLayout+xml"/>
  <Override PartName="/ppt/slideLayouts/slideLayout945.xml" ContentType="application/vnd.openxmlformats-officedocument.presentationml.slideLayout+xml"/>
  <Override PartName="/ppt/slideLayouts/slideLayout946.xml" ContentType="application/vnd.openxmlformats-officedocument.presentationml.slideLayout+xml"/>
  <Override PartName="/ppt/slideLayouts/slideLayout947.xml" ContentType="application/vnd.openxmlformats-officedocument.presentationml.slideLayout+xml"/>
  <Override PartName="/ppt/slideLayouts/slideLayout948.xml" ContentType="application/vnd.openxmlformats-officedocument.presentationml.slideLayout+xml"/>
  <Override PartName="/ppt/slideLayouts/slideLayout949.xml" ContentType="application/vnd.openxmlformats-officedocument.presentationml.slideLayout+xml"/>
  <Override PartName="/ppt/slideLayouts/slideLayout950.xml" ContentType="application/vnd.openxmlformats-officedocument.presentationml.slideLayout+xml"/>
  <Override PartName="/ppt/slideLayouts/slideLayout951.xml" ContentType="application/vnd.openxmlformats-officedocument.presentationml.slideLayout+xml"/>
  <Override PartName="/ppt/slideLayouts/slideLayout952.xml" ContentType="application/vnd.openxmlformats-officedocument.presentationml.slideLayout+xml"/>
  <Override PartName="/ppt/slideLayouts/slideLayout953.xml" ContentType="application/vnd.openxmlformats-officedocument.presentationml.slideLayout+xml"/>
  <Override PartName="/ppt/slideLayouts/slideLayout954.xml" ContentType="application/vnd.openxmlformats-officedocument.presentationml.slideLayout+xml"/>
  <Override PartName="/ppt/theme/theme87.xml" ContentType="application/vnd.openxmlformats-officedocument.theme+xml"/>
  <Override PartName="/ppt/slideLayouts/slideLayout955.xml" ContentType="application/vnd.openxmlformats-officedocument.presentationml.slideLayout+xml"/>
  <Override PartName="/ppt/slideLayouts/slideLayout956.xml" ContentType="application/vnd.openxmlformats-officedocument.presentationml.slideLayout+xml"/>
  <Override PartName="/ppt/slideLayouts/slideLayout957.xml" ContentType="application/vnd.openxmlformats-officedocument.presentationml.slideLayout+xml"/>
  <Override PartName="/ppt/slideLayouts/slideLayout958.xml" ContentType="application/vnd.openxmlformats-officedocument.presentationml.slideLayout+xml"/>
  <Override PartName="/ppt/slideLayouts/slideLayout959.xml" ContentType="application/vnd.openxmlformats-officedocument.presentationml.slideLayout+xml"/>
  <Override PartName="/ppt/slideLayouts/slideLayout960.xml" ContentType="application/vnd.openxmlformats-officedocument.presentationml.slideLayout+xml"/>
  <Override PartName="/ppt/slideLayouts/slideLayout961.xml" ContentType="application/vnd.openxmlformats-officedocument.presentationml.slideLayout+xml"/>
  <Override PartName="/ppt/slideLayouts/slideLayout962.xml" ContentType="application/vnd.openxmlformats-officedocument.presentationml.slideLayout+xml"/>
  <Override PartName="/ppt/slideLayouts/slideLayout963.xml" ContentType="application/vnd.openxmlformats-officedocument.presentationml.slideLayout+xml"/>
  <Override PartName="/ppt/slideLayouts/slideLayout964.xml" ContentType="application/vnd.openxmlformats-officedocument.presentationml.slideLayout+xml"/>
  <Override PartName="/ppt/slideLayouts/slideLayout965.xml" ContentType="application/vnd.openxmlformats-officedocument.presentationml.slideLayout+xml"/>
  <Override PartName="/ppt/theme/theme88.xml" ContentType="application/vnd.openxmlformats-officedocument.theme+xml"/>
  <Override PartName="/ppt/slideLayouts/slideLayout966.xml" ContentType="application/vnd.openxmlformats-officedocument.presentationml.slideLayout+xml"/>
  <Override PartName="/ppt/slideLayouts/slideLayout967.xml" ContentType="application/vnd.openxmlformats-officedocument.presentationml.slideLayout+xml"/>
  <Override PartName="/ppt/slideLayouts/slideLayout968.xml" ContentType="application/vnd.openxmlformats-officedocument.presentationml.slideLayout+xml"/>
  <Override PartName="/ppt/theme/theme89.xml" ContentType="application/vnd.openxmlformats-officedocument.theme+xml"/>
  <Override PartName="/ppt/slideLayouts/slideLayout969.xml" ContentType="application/vnd.openxmlformats-officedocument.presentationml.slideLayout+xml"/>
  <Override PartName="/ppt/slideLayouts/slideLayout970.xml" ContentType="application/vnd.openxmlformats-officedocument.presentationml.slideLayout+xml"/>
  <Override PartName="/ppt/slideLayouts/slideLayout971.xml" ContentType="application/vnd.openxmlformats-officedocument.presentationml.slideLayout+xml"/>
  <Override PartName="/ppt/slideLayouts/slideLayout972.xml" ContentType="application/vnd.openxmlformats-officedocument.presentationml.slideLayout+xml"/>
  <Override PartName="/ppt/slideLayouts/slideLayout973.xml" ContentType="application/vnd.openxmlformats-officedocument.presentationml.slideLayout+xml"/>
  <Override PartName="/ppt/slideLayouts/slideLayout974.xml" ContentType="application/vnd.openxmlformats-officedocument.presentationml.slideLayout+xml"/>
  <Override PartName="/ppt/slideLayouts/slideLayout975.xml" ContentType="application/vnd.openxmlformats-officedocument.presentationml.slideLayout+xml"/>
  <Override PartName="/ppt/slideLayouts/slideLayout976.xml" ContentType="application/vnd.openxmlformats-officedocument.presentationml.slideLayout+xml"/>
  <Override PartName="/ppt/slideLayouts/slideLayout977.xml" ContentType="application/vnd.openxmlformats-officedocument.presentationml.slideLayout+xml"/>
  <Override PartName="/ppt/slideLayouts/slideLayout978.xml" ContentType="application/vnd.openxmlformats-officedocument.presentationml.slideLayout+xml"/>
  <Override PartName="/ppt/slideLayouts/slideLayout979.xml" ContentType="application/vnd.openxmlformats-officedocument.presentationml.slideLayout+xml"/>
  <Override PartName="/ppt/slideLayouts/slideLayout980.xml" ContentType="application/vnd.openxmlformats-officedocument.presentationml.slideLayout+xml"/>
  <Override PartName="/ppt/slideLayouts/slideLayout981.xml" ContentType="application/vnd.openxmlformats-officedocument.presentationml.slideLayout+xml"/>
  <Override PartName="/ppt/slideLayouts/slideLayout982.xml" ContentType="application/vnd.openxmlformats-officedocument.presentationml.slideLayout+xml"/>
  <Override PartName="/ppt/theme/theme90.xml" ContentType="application/vnd.openxmlformats-officedocument.theme+xml"/>
  <Override PartName="/ppt/slideLayouts/slideLayout983.xml" ContentType="application/vnd.openxmlformats-officedocument.presentationml.slideLayout+xml"/>
  <Override PartName="/ppt/slideLayouts/slideLayout984.xml" ContentType="application/vnd.openxmlformats-officedocument.presentationml.slideLayout+xml"/>
  <Override PartName="/ppt/slideLayouts/slideLayout985.xml" ContentType="application/vnd.openxmlformats-officedocument.presentationml.slideLayout+xml"/>
  <Override PartName="/ppt/slideLayouts/slideLayout986.xml" ContentType="application/vnd.openxmlformats-officedocument.presentationml.slideLayout+xml"/>
  <Override PartName="/ppt/slideLayouts/slideLayout987.xml" ContentType="application/vnd.openxmlformats-officedocument.presentationml.slideLayout+xml"/>
  <Override PartName="/ppt/slideLayouts/slideLayout988.xml" ContentType="application/vnd.openxmlformats-officedocument.presentationml.slideLayout+xml"/>
  <Override PartName="/ppt/slideLayouts/slideLayout989.xml" ContentType="application/vnd.openxmlformats-officedocument.presentationml.slideLayout+xml"/>
  <Override PartName="/ppt/slideLayouts/slideLayout990.xml" ContentType="application/vnd.openxmlformats-officedocument.presentationml.slideLayout+xml"/>
  <Override PartName="/ppt/slideLayouts/slideLayout991.xml" ContentType="application/vnd.openxmlformats-officedocument.presentationml.slideLayout+xml"/>
  <Override PartName="/ppt/slideLayouts/slideLayout992.xml" ContentType="application/vnd.openxmlformats-officedocument.presentationml.slideLayout+xml"/>
  <Override PartName="/ppt/slideLayouts/slideLayout993.xml" ContentType="application/vnd.openxmlformats-officedocument.presentationml.slideLayout+xml"/>
  <Override PartName="/ppt/slideLayouts/slideLayout994.xml" ContentType="application/vnd.openxmlformats-officedocument.presentationml.slideLayout+xml"/>
  <Override PartName="/ppt/slideLayouts/slideLayout995.xml" ContentType="application/vnd.openxmlformats-officedocument.presentationml.slideLayout+xml"/>
  <Override PartName="/ppt/slideLayouts/slideLayout996.xml" ContentType="application/vnd.openxmlformats-officedocument.presentationml.slideLayout+xml"/>
  <Override PartName="/ppt/theme/theme91.xml" ContentType="application/vnd.openxmlformats-officedocument.theme+xml"/>
  <Override PartName="/ppt/slideLayouts/slideLayout997.xml" ContentType="application/vnd.openxmlformats-officedocument.presentationml.slideLayout+xml"/>
  <Override PartName="/ppt/slideLayouts/slideLayout998.xml" ContentType="application/vnd.openxmlformats-officedocument.presentationml.slideLayout+xml"/>
  <Override PartName="/ppt/slideLayouts/slideLayout999.xml" ContentType="application/vnd.openxmlformats-officedocument.presentationml.slideLayout+xml"/>
  <Override PartName="/ppt/slideLayouts/slideLayout1000.xml" ContentType="application/vnd.openxmlformats-officedocument.presentationml.slideLayout+xml"/>
  <Override PartName="/ppt/slideLayouts/slideLayout1001.xml" ContentType="application/vnd.openxmlformats-officedocument.presentationml.slideLayout+xml"/>
  <Override PartName="/ppt/slideLayouts/slideLayout1002.xml" ContentType="application/vnd.openxmlformats-officedocument.presentationml.slideLayout+xml"/>
  <Override PartName="/ppt/slideLayouts/slideLayout1003.xml" ContentType="application/vnd.openxmlformats-officedocument.presentationml.slideLayout+xml"/>
  <Override PartName="/ppt/slideLayouts/slideLayout1004.xml" ContentType="application/vnd.openxmlformats-officedocument.presentationml.slideLayout+xml"/>
  <Override PartName="/ppt/theme/theme92.xml" ContentType="application/vnd.openxmlformats-officedocument.theme+xml"/>
  <Override PartName="/ppt/slideLayouts/slideLayout1005.xml" ContentType="application/vnd.openxmlformats-officedocument.presentationml.slideLayout+xml"/>
  <Override PartName="/ppt/slideLayouts/slideLayout1006.xml" ContentType="application/vnd.openxmlformats-officedocument.presentationml.slideLayout+xml"/>
  <Override PartName="/ppt/slideLayouts/slideLayout1007.xml" ContentType="application/vnd.openxmlformats-officedocument.presentationml.slideLayout+xml"/>
  <Override PartName="/ppt/slideLayouts/slideLayout1008.xml" ContentType="application/vnd.openxmlformats-officedocument.presentationml.slideLayout+xml"/>
  <Override PartName="/ppt/slideLayouts/slideLayout1009.xml" ContentType="application/vnd.openxmlformats-officedocument.presentationml.slideLayout+xml"/>
  <Override PartName="/ppt/slideLayouts/slideLayout1010.xml" ContentType="application/vnd.openxmlformats-officedocument.presentationml.slideLayout+xml"/>
  <Override PartName="/ppt/slideLayouts/slideLayout1011.xml" ContentType="application/vnd.openxmlformats-officedocument.presentationml.slideLayout+xml"/>
  <Override PartName="/ppt/slideLayouts/slideLayout1012.xml" ContentType="application/vnd.openxmlformats-officedocument.presentationml.slideLayout+xml"/>
  <Override PartName="/ppt/slideLayouts/slideLayout1013.xml" ContentType="application/vnd.openxmlformats-officedocument.presentationml.slideLayout+xml"/>
  <Override PartName="/ppt/slideLayouts/slideLayout1014.xml" ContentType="application/vnd.openxmlformats-officedocument.presentationml.slideLayout+xml"/>
  <Override PartName="/ppt/slideLayouts/slideLayout1015.xml" ContentType="application/vnd.openxmlformats-officedocument.presentationml.slideLayout+xml"/>
  <Override PartName="/ppt/slideLayouts/slideLayout1016.xml" ContentType="application/vnd.openxmlformats-officedocument.presentationml.slideLayout+xml"/>
  <Override PartName="/ppt/slideLayouts/slideLayout1017.xml" ContentType="application/vnd.openxmlformats-officedocument.presentationml.slideLayout+xml"/>
  <Override PartName="/ppt/slideLayouts/slideLayout1018.xml" ContentType="application/vnd.openxmlformats-officedocument.presentationml.slideLayout+xml"/>
  <Override PartName="/ppt/theme/theme93.xml" ContentType="application/vnd.openxmlformats-officedocument.theme+xml"/>
  <Override PartName="/ppt/slideLayouts/slideLayout1019.xml" ContentType="application/vnd.openxmlformats-officedocument.presentationml.slideLayout+xml"/>
  <Override PartName="/ppt/slideLayouts/slideLayout1020.xml" ContentType="application/vnd.openxmlformats-officedocument.presentationml.slideLayout+xml"/>
  <Override PartName="/ppt/slideLayouts/slideLayout1021.xml" ContentType="application/vnd.openxmlformats-officedocument.presentationml.slideLayout+xml"/>
  <Override PartName="/ppt/slideLayouts/slideLayout1022.xml" ContentType="application/vnd.openxmlformats-officedocument.presentationml.slideLayout+xml"/>
  <Override PartName="/ppt/slideLayouts/slideLayout1023.xml" ContentType="application/vnd.openxmlformats-officedocument.presentationml.slideLayout+xml"/>
  <Override PartName="/ppt/slideLayouts/slideLayout1024.xml" ContentType="application/vnd.openxmlformats-officedocument.presentationml.slideLayout+xml"/>
  <Override PartName="/ppt/slideLayouts/slideLayout1025.xml" ContentType="application/vnd.openxmlformats-officedocument.presentationml.slideLayout+xml"/>
  <Override PartName="/ppt/slideLayouts/slideLayout1026.xml" ContentType="application/vnd.openxmlformats-officedocument.presentationml.slideLayout+xml"/>
  <Override PartName="/ppt/slideLayouts/slideLayout1027.xml" ContentType="application/vnd.openxmlformats-officedocument.presentationml.slideLayout+xml"/>
  <Override PartName="/ppt/slideLayouts/slideLayout1028.xml" ContentType="application/vnd.openxmlformats-officedocument.presentationml.slideLayout+xml"/>
  <Override PartName="/ppt/slideLayouts/slideLayout1029.xml" ContentType="application/vnd.openxmlformats-officedocument.presentationml.slideLayout+xml"/>
  <Override PartName="/ppt/slideLayouts/slideLayout1030.xml" ContentType="application/vnd.openxmlformats-officedocument.presentationml.slideLayout+xml"/>
  <Override PartName="/ppt/slideLayouts/slideLayout1031.xml" ContentType="application/vnd.openxmlformats-officedocument.presentationml.slideLayout+xml"/>
  <Override PartName="/ppt/slideLayouts/slideLayout1032.xml" ContentType="application/vnd.openxmlformats-officedocument.presentationml.slideLayout+xml"/>
  <Override PartName="/ppt/slideLayouts/slideLayout1033.xml" ContentType="application/vnd.openxmlformats-officedocument.presentationml.slideLayout+xml"/>
  <Override PartName="/ppt/theme/theme94.xml" ContentType="application/vnd.openxmlformats-officedocument.theme+xml"/>
  <Override PartName="/ppt/slideLayouts/slideLayout1034.xml" ContentType="application/vnd.openxmlformats-officedocument.presentationml.slideLayout+xml"/>
  <Override PartName="/ppt/slideLayouts/slideLayout1035.xml" ContentType="application/vnd.openxmlformats-officedocument.presentationml.slideLayout+xml"/>
  <Override PartName="/ppt/theme/theme95.xml" ContentType="application/vnd.openxmlformats-officedocument.theme+xml"/>
  <Override PartName="/ppt/slideLayouts/slideLayout1036.xml" ContentType="application/vnd.openxmlformats-officedocument.presentationml.slideLayout+xml"/>
  <Override PartName="/ppt/slideLayouts/slideLayout1037.xml" ContentType="application/vnd.openxmlformats-officedocument.presentationml.slideLayout+xml"/>
  <Override PartName="/ppt/slideLayouts/slideLayout1038.xml" ContentType="application/vnd.openxmlformats-officedocument.presentationml.slideLayout+xml"/>
  <Override PartName="/ppt/slideLayouts/slideLayout1039.xml" ContentType="application/vnd.openxmlformats-officedocument.presentationml.slideLayout+xml"/>
  <Override PartName="/ppt/slideLayouts/slideLayout1040.xml" ContentType="application/vnd.openxmlformats-officedocument.presentationml.slideLayout+xml"/>
  <Override PartName="/ppt/slideLayouts/slideLayout1041.xml" ContentType="application/vnd.openxmlformats-officedocument.presentationml.slideLayout+xml"/>
  <Override PartName="/ppt/slideLayouts/slideLayout1042.xml" ContentType="application/vnd.openxmlformats-officedocument.presentationml.slideLayout+xml"/>
  <Override PartName="/ppt/slideLayouts/slideLayout1043.xml" ContentType="application/vnd.openxmlformats-officedocument.presentationml.slideLayout+xml"/>
  <Override PartName="/ppt/slideLayouts/slideLayout1044.xml" ContentType="application/vnd.openxmlformats-officedocument.presentationml.slideLayout+xml"/>
  <Override PartName="/ppt/slideLayouts/slideLayout1045.xml" ContentType="application/vnd.openxmlformats-officedocument.presentationml.slideLayout+xml"/>
  <Override PartName="/ppt/slideLayouts/slideLayout1046.xml" ContentType="application/vnd.openxmlformats-officedocument.presentationml.slideLayout+xml"/>
  <Override PartName="/ppt/theme/theme96.xml" ContentType="application/vnd.openxmlformats-officedocument.theme+xml"/>
  <Override PartName="/ppt/slideLayouts/slideLayout1047.xml" ContentType="application/vnd.openxmlformats-officedocument.presentationml.slideLayout+xml"/>
  <Override PartName="/ppt/slideLayouts/slideLayout1048.xml" ContentType="application/vnd.openxmlformats-officedocument.presentationml.slideLayout+xml"/>
  <Override PartName="/ppt/slideLayouts/slideLayout1049.xml" ContentType="application/vnd.openxmlformats-officedocument.presentationml.slideLayout+xml"/>
  <Override PartName="/ppt/slideLayouts/slideLayout1050.xml" ContentType="application/vnd.openxmlformats-officedocument.presentationml.slideLayout+xml"/>
  <Override PartName="/ppt/slideLayouts/slideLayout1051.xml" ContentType="application/vnd.openxmlformats-officedocument.presentationml.slideLayout+xml"/>
  <Override PartName="/ppt/slideLayouts/slideLayout1052.xml" ContentType="application/vnd.openxmlformats-officedocument.presentationml.slideLayout+xml"/>
  <Override PartName="/ppt/slideLayouts/slideLayout1053.xml" ContentType="application/vnd.openxmlformats-officedocument.presentationml.slideLayout+xml"/>
  <Override PartName="/ppt/slideLayouts/slideLayout1054.xml" ContentType="application/vnd.openxmlformats-officedocument.presentationml.slideLayout+xml"/>
  <Override PartName="/ppt/slideLayouts/slideLayout1055.xml" ContentType="application/vnd.openxmlformats-officedocument.presentationml.slideLayout+xml"/>
  <Override PartName="/ppt/slideLayouts/slideLayout1056.xml" ContentType="application/vnd.openxmlformats-officedocument.presentationml.slideLayout+xml"/>
  <Override PartName="/ppt/slideLayouts/slideLayout1057.xml" ContentType="application/vnd.openxmlformats-officedocument.presentationml.slideLayout+xml"/>
  <Override PartName="/ppt/slideLayouts/slideLayout1058.xml" ContentType="application/vnd.openxmlformats-officedocument.presentationml.slideLayout+xml"/>
  <Override PartName="/ppt/slideLayouts/slideLayout1059.xml" ContentType="application/vnd.openxmlformats-officedocument.presentationml.slideLayout+xml"/>
  <Override PartName="/ppt/slideLayouts/slideLayout1060.xml" ContentType="application/vnd.openxmlformats-officedocument.presentationml.slideLayout+xml"/>
  <Override PartName="/ppt/slideLayouts/slideLayout1061.xml" ContentType="application/vnd.openxmlformats-officedocument.presentationml.slideLayout+xml"/>
  <Override PartName="/ppt/theme/theme97.xml" ContentType="application/vnd.openxmlformats-officedocument.theme+xml"/>
  <Override PartName="/ppt/slideLayouts/slideLayout1062.xml" ContentType="application/vnd.openxmlformats-officedocument.presentationml.slideLayout+xml"/>
  <Override PartName="/ppt/slideLayouts/slideLayout1063.xml" ContentType="application/vnd.openxmlformats-officedocument.presentationml.slideLayout+xml"/>
  <Override PartName="/ppt/slideLayouts/slideLayout1064.xml" ContentType="application/vnd.openxmlformats-officedocument.presentationml.slideLayout+xml"/>
  <Override PartName="/ppt/slideLayouts/slideLayout1065.xml" ContentType="application/vnd.openxmlformats-officedocument.presentationml.slideLayout+xml"/>
  <Override PartName="/ppt/slideLayouts/slideLayout1066.xml" ContentType="application/vnd.openxmlformats-officedocument.presentationml.slideLayout+xml"/>
  <Override PartName="/ppt/slideLayouts/slideLayout1067.xml" ContentType="application/vnd.openxmlformats-officedocument.presentationml.slideLayout+xml"/>
  <Override PartName="/ppt/slideLayouts/slideLayout1068.xml" ContentType="application/vnd.openxmlformats-officedocument.presentationml.slideLayout+xml"/>
  <Override PartName="/ppt/theme/theme98.xml" ContentType="application/vnd.openxmlformats-officedocument.theme+xml"/>
  <Override PartName="/ppt/slideLayouts/slideLayout1069.xml" ContentType="application/vnd.openxmlformats-officedocument.presentationml.slideLayout+xml"/>
  <Override PartName="/ppt/slideLayouts/slideLayout1070.xml" ContentType="application/vnd.openxmlformats-officedocument.presentationml.slideLayout+xml"/>
  <Override PartName="/ppt/slideLayouts/slideLayout1071.xml" ContentType="application/vnd.openxmlformats-officedocument.presentationml.slideLayout+xml"/>
  <Override PartName="/ppt/slideLayouts/slideLayout1072.xml" ContentType="application/vnd.openxmlformats-officedocument.presentationml.slideLayout+xml"/>
  <Override PartName="/ppt/slideLayouts/slideLayout1073.xml" ContentType="application/vnd.openxmlformats-officedocument.presentationml.slideLayout+xml"/>
  <Override PartName="/ppt/slideLayouts/slideLayout1074.xml" ContentType="application/vnd.openxmlformats-officedocument.presentationml.slideLayout+xml"/>
  <Override PartName="/ppt/theme/theme99.xml" ContentType="application/vnd.openxmlformats-officedocument.theme+xml"/>
  <Override PartName="/ppt/slideLayouts/slideLayout1075.xml" ContentType="application/vnd.openxmlformats-officedocument.presentationml.slideLayout+xml"/>
  <Override PartName="/ppt/slideLayouts/slideLayout1076.xml" ContentType="application/vnd.openxmlformats-officedocument.presentationml.slideLayout+xml"/>
  <Override PartName="/ppt/slideLayouts/slideLayout1077.xml" ContentType="application/vnd.openxmlformats-officedocument.presentationml.slideLayout+xml"/>
  <Override PartName="/ppt/slideLayouts/slideLayout1078.xml" ContentType="application/vnd.openxmlformats-officedocument.presentationml.slideLayout+xml"/>
  <Override PartName="/ppt/slideLayouts/slideLayout1079.xml" ContentType="application/vnd.openxmlformats-officedocument.presentationml.slideLayout+xml"/>
  <Override PartName="/ppt/slideLayouts/slideLayout1080.xml" ContentType="application/vnd.openxmlformats-officedocument.presentationml.slideLayout+xml"/>
  <Override PartName="/ppt/slideLayouts/slideLayout1081.xml" ContentType="application/vnd.openxmlformats-officedocument.presentationml.slideLayout+xml"/>
  <Override PartName="/ppt/slideLayouts/slideLayout1082.xml" ContentType="application/vnd.openxmlformats-officedocument.presentationml.slideLayout+xml"/>
  <Override PartName="/ppt/slideLayouts/slideLayout1083.xml" ContentType="application/vnd.openxmlformats-officedocument.presentationml.slideLayout+xml"/>
  <Override PartName="/ppt/slideLayouts/slideLayout1084.xml" ContentType="application/vnd.openxmlformats-officedocument.presentationml.slideLayout+xml"/>
  <Override PartName="/ppt/slideLayouts/slideLayout1085.xml" ContentType="application/vnd.openxmlformats-officedocument.presentationml.slideLayout+xml"/>
  <Override PartName="/ppt/slideLayouts/slideLayout1086.xml" ContentType="application/vnd.openxmlformats-officedocument.presentationml.slideLayout+xml"/>
  <Override PartName="/ppt/slideLayouts/slideLayout1087.xml" ContentType="application/vnd.openxmlformats-officedocument.presentationml.slideLayout+xml"/>
  <Override PartName="/ppt/slideLayouts/slideLayout1088.xml" ContentType="application/vnd.openxmlformats-officedocument.presentationml.slideLayout+xml"/>
  <Override PartName="/ppt/slideLayouts/slideLayout1089.xml" ContentType="application/vnd.openxmlformats-officedocument.presentationml.slideLayout+xml"/>
  <Override PartName="/ppt/theme/theme100.xml" ContentType="application/vnd.openxmlformats-officedocument.theme+xml"/>
  <Override PartName="/ppt/slideLayouts/slideLayout1090.xml" ContentType="application/vnd.openxmlformats-officedocument.presentationml.slideLayout+xml"/>
  <Override PartName="/ppt/slideLayouts/slideLayout1091.xml" ContentType="application/vnd.openxmlformats-officedocument.presentationml.slideLayout+xml"/>
  <Override PartName="/ppt/slideLayouts/slideLayout1092.xml" ContentType="application/vnd.openxmlformats-officedocument.presentationml.slideLayout+xml"/>
  <Override PartName="/ppt/slideLayouts/slideLayout1093.xml" ContentType="application/vnd.openxmlformats-officedocument.presentationml.slideLayout+xml"/>
  <Override PartName="/ppt/slideLayouts/slideLayout1094.xml" ContentType="application/vnd.openxmlformats-officedocument.presentationml.slideLayout+xml"/>
  <Override PartName="/ppt/slideLayouts/slideLayout1095.xml" ContentType="application/vnd.openxmlformats-officedocument.presentationml.slideLayout+xml"/>
  <Override PartName="/ppt/slideLayouts/slideLayout1096.xml" ContentType="application/vnd.openxmlformats-officedocument.presentationml.slideLayout+xml"/>
  <Override PartName="/ppt/slideLayouts/slideLayout1097.xml" ContentType="application/vnd.openxmlformats-officedocument.presentationml.slideLayout+xml"/>
  <Override PartName="/ppt/slideLayouts/slideLayout1098.xml" ContentType="application/vnd.openxmlformats-officedocument.presentationml.slideLayout+xml"/>
  <Override PartName="/ppt/slideLayouts/slideLayout1099.xml" ContentType="application/vnd.openxmlformats-officedocument.presentationml.slideLayout+xml"/>
  <Override PartName="/ppt/slideLayouts/slideLayout1100.xml" ContentType="application/vnd.openxmlformats-officedocument.presentationml.slideLayout+xml"/>
  <Override PartName="/ppt/slideLayouts/slideLayout1101.xml" ContentType="application/vnd.openxmlformats-officedocument.presentationml.slideLayout+xml"/>
  <Override PartName="/ppt/slideLayouts/slideLayout1102.xml" ContentType="application/vnd.openxmlformats-officedocument.presentationml.slideLayout+xml"/>
  <Override PartName="/ppt/slideLayouts/slideLayout1103.xml" ContentType="application/vnd.openxmlformats-officedocument.presentationml.slideLayout+xml"/>
  <Override PartName="/ppt/slideLayouts/slideLayout1104.xml" ContentType="application/vnd.openxmlformats-officedocument.presentationml.slideLayout+xml"/>
  <Override PartName="/ppt/theme/theme101.xml" ContentType="application/vnd.openxmlformats-officedocument.theme+xml"/>
  <Override PartName="/ppt/slideLayouts/slideLayout1105.xml" ContentType="application/vnd.openxmlformats-officedocument.presentationml.slideLayout+xml"/>
  <Override PartName="/ppt/slideLayouts/slideLayout1106.xml" ContentType="application/vnd.openxmlformats-officedocument.presentationml.slideLayout+xml"/>
  <Override PartName="/ppt/slideLayouts/slideLayout1107.xml" ContentType="application/vnd.openxmlformats-officedocument.presentationml.slideLayout+xml"/>
  <Override PartName="/ppt/slideLayouts/slideLayout1108.xml" ContentType="application/vnd.openxmlformats-officedocument.presentationml.slideLayout+xml"/>
  <Override PartName="/ppt/slideLayouts/slideLayout1109.xml" ContentType="application/vnd.openxmlformats-officedocument.presentationml.slideLayout+xml"/>
  <Override PartName="/ppt/slideLayouts/slideLayout1110.xml" ContentType="application/vnd.openxmlformats-officedocument.presentationml.slideLayout+xml"/>
  <Override PartName="/ppt/slideLayouts/slideLayout1111.xml" ContentType="application/vnd.openxmlformats-officedocument.presentationml.slideLayout+xml"/>
  <Override PartName="/ppt/theme/theme102.xml" ContentType="application/vnd.openxmlformats-officedocument.theme+xml"/>
  <Override PartName="/ppt/slideLayouts/slideLayout1112.xml" ContentType="application/vnd.openxmlformats-officedocument.presentationml.slideLayout+xml"/>
  <Override PartName="/ppt/slideLayouts/slideLayout1113.xml" ContentType="application/vnd.openxmlformats-officedocument.presentationml.slideLayout+xml"/>
  <Override PartName="/ppt/slideLayouts/slideLayout1114.xml" ContentType="application/vnd.openxmlformats-officedocument.presentationml.slideLayout+xml"/>
  <Override PartName="/ppt/theme/theme103.xml" ContentType="application/vnd.openxmlformats-officedocument.theme+xml"/>
  <Override PartName="/ppt/slideLayouts/slideLayout1115.xml" ContentType="application/vnd.openxmlformats-officedocument.presentationml.slideLayout+xml"/>
  <Override PartName="/ppt/slideLayouts/slideLayout1116.xml" ContentType="application/vnd.openxmlformats-officedocument.presentationml.slideLayout+xml"/>
  <Override PartName="/ppt/slideLayouts/slideLayout1117.xml" ContentType="application/vnd.openxmlformats-officedocument.presentationml.slideLayout+xml"/>
  <Override PartName="/ppt/slideLayouts/slideLayout1118.xml" ContentType="application/vnd.openxmlformats-officedocument.presentationml.slideLayout+xml"/>
  <Override PartName="/ppt/slideLayouts/slideLayout1119.xml" ContentType="application/vnd.openxmlformats-officedocument.presentationml.slideLayout+xml"/>
  <Override PartName="/ppt/slideLayouts/slideLayout1120.xml" ContentType="application/vnd.openxmlformats-officedocument.presentationml.slideLayout+xml"/>
  <Override PartName="/ppt/theme/theme104.xml" ContentType="application/vnd.openxmlformats-officedocument.theme+xml"/>
  <Override PartName="/ppt/slideLayouts/slideLayout1121.xml" ContentType="application/vnd.openxmlformats-officedocument.presentationml.slideLayout+xml"/>
  <Override PartName="/ppt/slideLayouts/slideLayout1122.xml" ContentType="application/vnd.openxmlformats-officedocument.presentationml.slideLayout+xml"/>
  <Override PartName="/ppt/slideLayouts/slideLayout1123.xml" ContentType="application/vnd.openxmlformats-officedocument.presentationml.slideLayout+xml"/>
  <Override PartName="/ppt/slideLayouts/slideLayout1124.xml" ContentType="application/vnd.openxmlformats-officedocument.presentationml.slideLayout+xml"/>
  <Override PartName="/ppt/slideLayouts/slideLayout1125.xml" ContentType="application/vnd.openxmlformats-officedocument.presentationml.slideLayout+xml"/>
  <Override PartName="/ppt/slideLayouts/slideLayout1126.xml" ContentType="application/vnd.openxmlformats-officedocument.presentationml.slideLayout+xml"/>
  <Override PartName="/ppt/slideLayouts/slideLayout1127.xml" ContentType="application/vnd.openxmlformats-officedocument.presentationml.slideLayout+xml"/>
  <Override PartName="/ppt/theme/theme105.xml" ContentType="application/vnd.openxmlformats-officedocument.theme+xml"/>
  <Override PartName="/ppt/slideLayouts/slideLayout1128.xml" ContentType="application/vnd.openxmlformats-officedocument.presentationml.slideLayout+xml"/>
  <Override PartName="/ppt/slideLayouts/slideLayout1129.xml" ContentType="application/vnd.openxmlformats-officedocument.presentationml.slideLayout+xml"/>
  <Override PartName="/ppt/slideLayouts/slideLayout1130.xml" ContentType="application/vnd.openxmlformats-officedocument.presentationml.slideLayout+xml"/>
  <Override PartName="/ppt/slideLayouts/slideLayout1131.xml" ContentType="application/vnd.openxmlformats-officedocument.presentationml.slideLayout+xml"/>
  <Override PartName="/ppt/slideLayouts/slideLayout1132.xml" ContentType="application/vnd.openxmlformats-officedocument.presentationml.slideLayout+xml"/>
  <Override PartName="/ppt/slideLayouts/slideLayout1133.xml" ContentType="application/vnd.openxmlformats-officedocument.presentationml.slideLayout+xml"/>
  <Override PartName="/ppt/slideLayouts/slideLayout1134.xml" ContentType="application/vnd.openxmlformats-officedocument.presentationml.slideLayout+xml"/>
  <Override PartName="/ppt/slideLayouts/slideLayout1135.xml" ContentType="application/vnd.openxmlformats-officedocument.presentationml.slideLayout+xml"/>
  <Override PartName="/ppt/slideLayouts/slideLayout1136.xml" ContentType="application/vnd.openxmlformats-officedocument.presentationml.slideLayout+xml"/>
  <Override PartName="/ppt/slideLayouts/slideLayout1137.xml" ContentType="application/vnd.openxmlformats-officedocument.presentationml.slideLayout+xml"/>
  <Override PartName="/ppt/slideLayouts/slideLayout1138.xml" ContentType="application/vnd.openxmlformats-officedocument.presentationml.slideLayout+xml"/>
  <Override PartName="/ppt/slideLayouts/slideLayout1139.xml" ContentType="application/vnd.openxmlformats-officedocument.presentationml.slideLayout+xml"/>
  <Override PartName="/ppt/slideLayouts/slideLayout1140.xml" ContentType="application/vnd.openxmlformats-officedocument.presentationml.slideLayout+xml"/>
  <Override PartName="/ppt/slideLayouts/slideLayout1141.xml" ContentType="application/vnd.openxmlformats-officedocument.presentationml.slideLayout+xml"/>
  <Override PartName="/ppt/slideLayouts/slideLayout1142.xml" ContentType="application/vnd.openxmlformats-officedocument.presentationml.slideLayout+xml"/>
  <Override PartName="/ppt/theme/theme106.xml" ContentType="application/vnd.openxmlformats-officedocument.theme+xml"/>
  <Override PartName="/ppt/slideLayouts/slideLayout1143.xml" ContentType="application/vnd.openxmlformats-officedocument.presentationml.slideLayout+xml"/>
  <Override PartName="/ppt/slideLayouts/slideLayout1144.xml" ContentType="application/vnd.openxmlformats-officedocument.presentationml.slideLayout+xml"/>
  <Override PartName="/ppt/slideLayouts/slideLayout1145.xml" ContentType="application/vnd.openxmlformats-officedocument.presentationml.slideLayout+xml"/>
  <Override PartName="/ppt/slideLayouts/slideLayout1146.xml" ContentType="application/vnd.openxmlformats-officedocument.presentationml.slideLayout+xml"/>
  <Override PartName="/ppt/slideLayouts/slideLayout1147.xml" ContentType="application/vnd.openxmlformats-officedocument.presentationml.slideLayout+xml"/>
  <Override PartName="/ppt/slideLayouts/slideLayout1148.xml" ContentType="application/vnd.openxmlformats-officedocument.presentationml.slideLayout+xml"/>
  <Override PartName="/ppt/slideLayouts/slideLayout1149.xml" ContentType="application/vnd.openxmlformats-officedocument.presentationml.slideLayout+xml"/>
  <Override PartName="/ppt/slideLayouts/slideLayout1150.xml" ContentType="application/vnd.openxmlformats-officedocument.presentationml.slideLayout+xml"/>
  <Override PartName="/ppt/slideLayouts/slideLayout1151.xml" ContentType="application/vnd.openxmlformats-officedocument.presentationml.slideLayout+xml"/>
  <Override PartName="/ppt/slideLayouts/slideLayout1152.xml" ContentType="application/vnd.openxmlformats-officedocument.presentationml.slideLayout+xml"/>
  <Override PartName="/ppt/slideLayouts/slideLayout1153.xml" ContentType="application/vnd.openxmlformats-officedocument.presentationml.slideLayout+xml"/>
  <Override PartName="/ppt/theme/theme107.xml" ContentType="application/vnd.openxmlformats-officedocument.theme+xml"/>
  <Override PartName="/ppt/slideLayouts/slideLayout1154.xml" ContentType="application/vnd.openxmlformats-officedocument.presentationml.slideLayout+xml"/>
  <Override PartName="/ppt/slideLayouts/slideLayout1155.xml" ContentType="application/vnd.openxmlformats-officedocument.presentationml.slideLayout+xml"/>
  <Override PartName="/ppt/slideLayouts/slideLayout1156.xml" ContentType="application/vnd.openxmlformats-officedocument.presentationml.slideLayout+xml"/>
  <Override PartName="/ppt/slideLayouts/slideLayout1157.xml" ContentType="application/vnd.openxmlformats-officedocument.presentationml.slideLayout+xml"/>
  <Override PartName="/ppt/slideLayouts/slideLayout1158.xml" ContentType="application/vnd.openxmlformats-officedocument.presentationml.slideLayout+xml"/>
  <Override PartName="/ppt/slideLayouts/slideLayout1159.xml" ContentType="application/vnd.openxmlformats-officedocument.presentationml.slideLayout+xml"/>
  <Override PartName="/ppt/slideLayouts/slideLayout1160.xml" ContentType="application/vnd.openxmlformats-officedocument.presentationml.slideLayout+xml"/>
  <Override PartName="/ppt/theme/theme108.xml" ContentType="application/vnd.openxmlformats-officedocument.theme+xml"/>
  <Override PartName="/ppt/slideLayouts/slideLayout1161.xml" ContentType="application/vnd.openxmlformats-officedocument.presentationml.slideLayout+xml"/>
  <Override PartName="/ppt/slideLayouts/slideLayout1162.xml" ContentType="application/vnd.openxmlformats-officedocument.presentationml.slideLayout+xml"/>
  <Override PartName="/ppt/slideLayouts/slideLayout1163.xml" ContentType="application/vnd.openxmlformats-officedocument.presentationml.slideLayout+xml"/>
  <Override PartName="/ppt/slideLayouts/slideLayout1164.xml" ContentType="application/vnd.openxmlformats-officedocument.presentationml.slideLayout+xml"/>
  <Override PartName="/ppt/slideLayouts/slideLayout1165.xml" ContentType="application/vnd.openxmlformats-officedocument.presentationml.slideLayout+xml"/>
  <Override PartName="/ppt/slideLayouts/slideLayout1166.xml" ContentType="application/vnd.openxmlformats-officedocument.presentationml.slideLayout+xml"/>
  <Override PartName="/ppt/slideLayouts/slideLayout1167.xml" ContentType="application/vnd.openxmlformats-officedocument.presentationml.slideLayout+xml"/>
  <Override PartName="/ppt/slideLayouts/slideLayout1168.xml" ContentType="application/vnd.openxmlformats-officedocument.presentationml.slideLayout+xml"/>
  <Override PartName="/ppt/slideLayouts/slideLayout1169.xml" ContentType="application/vnd.openxmlformats-officedocument.presentationml.slideLayout+xml"/>
  <Override PartName="/ppt/slideLayouts/slideLayout1170.xml" ContentType="application/vnd.openxmlformats-officedocument.presentationml.slideLayout+xml"/>
  <Override PartName="/ppt/slideLayouts/slideLayout1171.xml" ContentType="application/vnd.openxmlformats-officedocument.presentationml.slideLayout+xml"/>
  <Override PartName="/ppt/slideLayouts/slideLayout1172.xml" ContentType="application/vnd.openxmlformats-officedocument.presentationml.slideLayout+xml"/>
  <Override PartName="/ppt/slideLayouts/slideLayout1173.xml" ContentType="application/vnd.openxmlformats-officedocument.presentationml.slideLayout+xml"/>
  <Override PartName="/ppt/slideLayouts/slideLayout1174.xml" ContentType="application/vnd.openxmlformats-officedocument.presentationml.slideLayout+xml"/>
  <Override PartName="/ppt/slideLayouts/slideLayout1175.xml" ContentType="application/vnd.openxmlformats-officedocument.presentationml.slideLayout+xml"/>
  <Override PartName="/ppt/theme/theme109.xml" ContentType="application/vnd.openxmlformats-officedocument.theme+xml"/>
  <Override PartName="/ppt/slideLayouts/slideLayout1176.xml" ContentType="application/vnd.openxmlformats-officedocument.presentationml.slideLayout+xml"/>
  <Override PartName="/ppt/slideLayouts/slideLayout1177.xml" ContentType="application/vnd.openxmlformats-officedocument.presentationml.slideLayout+xml"/>
  <Override PartName="/ppt/slideLayouts/slideLayout1178.xml" ContentType="application/vnd.openxmlformats-officedocument.presentationml.slideLayout+xml"/>
  <Override PartName="/ppt/slideLayouts/slideLayout1179.xml" ContentType="application/vnd.openxmlformats-officedocument.presentationml.slideLayout+xml"/>
  <Override PartName="/ppt/slideLayouts/slideLayout1180.xml" ContentType="application/vnd.openxmlformats-officedocument.presentationml.slideLayout+xml"/>
  <Override PartName="/ppt/slideLayouts/slideLayout1181.xml" ContentType="application/vnd.openxmlformats-officedocument.presentationml.slideLayout+xml"/>
  <Override PartName="/ppt/slideLayouts/slideLayout1182.xml" ContentType="application/vnd.openxmlformats-officedocument.presentationml.slideLayout+xml"/>
  <Override PartName="/ppt/theme/theme110.xml" ContentType="application/vnd.openxmlformats-officedocument.theme+xml"/>
  <Override PartName="/ppt/slideLayouts/slideLayout1183.xml" ContentType="application/vnd.openxmlformats-officedocument.presentationml.slideLayout+xml"/>
  <Override PartName="/ppt/slideLayouts/slideLayout1184.xml" ContentType="application/vnd.openxmlformats-officedocument.presentationml.slideLayout+xml"/>
  <Override PartName="/ppt/slideLayouts/slideLayout1185.xml" ContentType="application/vnd.openxmlformats-officedocument.presentationml.slideLayout+xml"/>
  <Override PartName="/ppt/slideLayouts/slideLayout1186.xml" ContentType="application/vnd.openxmlformats-officedocument.presentationml.slideLayout+xml"/>
  <Override PartName="/ppt/slideLayouts/slideLayout1187.xml" ContentType="application/vnd.openxmlformats-officedocument.presentationml.slideLayout+xml"/>
  <Override PartName="/ppt/slideLayouts/slideLayout1188.xml" ContentType="application/vnd.openxmlformats-officedocument.presentationml.slideLayout+xml"/>
  <Override PartName="/ppt/slideLayouts/slideLayout1189.xml" ContentType="application/vnd.openxmlformats-officedocument.presentationml.slideLayout+xml"/>
  <Override PartName="/ppt/slideLayouts/slideLayout1190.xml" ContentType="application/vnd.openxmlformats-officedocument.presentationml.slideLayout+xml"/>
  <Override PartName="/ppt/slideLayouts/slideLayout1191.xml" ContentType="application/vnd.openxmlformats-officedocument.presentationml.slideLayout+xml"/>
  <Override PartName="/ppt/slideLayouts/slideLayout1192.xml" ContentType="application/vnd.openxmlformats-officedocument.presentationml.slideLayout+xml"/>
  <Override PartName="/ppt/slideLayouts/slideLayout1193.xml" ContentType="application/vnd.openxmlformats-officedocument.presentationml.slideLayout+xml"/>
  <Override PartName="/ppt/theme/theme111.xml" ContentType="application/vnd.openxmlformats-officedocument.theme+xml"/>
  <Override PartName="/ppt/slideLayouts/slideLayout1194.xml" ContentType="application/vnd.openxmlformats-officedocument.presentationml.slideLayout+xml"/>
  <Override PartName="/ppt/slideLayouts/slideLayout1195.xml" ContentType="application/vnd.openxmlformats-officedocument.presentationml.slideLayout+xml"/>
  <Override PartName="/ppt/slideLayouts/slideLayout1196.xml" ContentType="application/vnd.openxmlformats-officedocument.presentationml.slideLayout+xml"/>
  <Override PartName="/ppt/slideLayouts/slideLayout1197.xml" ContentType="application/vnd.openxmlformats-officedocument.presentationml.slideLayout+xml"/>
  <Override PartName="/ppt/slideLayouts/slideLayout1198.xml" ContentType="application/vnd.openxmlformats-officedocument.presentationml.slideLayout+xml"/>
  <Override PartName="/ppt/slideLayouts/slideLayout1199.xml" ContentType="application/vnd.openxmlformats-officedocument.presentationml.slideLayout+xml"/>
  <Override PartName="/ppt/slideLayouts/slideLayout1200.xml" ContentType="application/vnd.openxmlformats-officedocument.presentationml.slideLayout+xml"/>
  <Override PartName="/ppt/slideLayouts/slideLayout1201.xml" ContentType="application/vnd.openxmlformats-officedocument.presentationml.slideLayout+xml"/>
  <Override PartName="/ppt/slideLayouts/slideLayout1202.xml" ContentType="application/vnd.openxmlformats-officedocument.presentationml.slideLayout+xml"/>
  <Override PartName="/ppt/slideLayouts/slideLayout1203.xml" ContentType="application/vnd.openxmlformats-officedocument.presentationml.slideLayout+xml"/>
  <Override PartName="/ppt/slideLayouts/slideLayout1204.xml" ContentType="application/vnd.openxmlformats-officedocument.presentationml.slideLayout+xml"/>
  <Override PartName="/ppt/theme/theme112.xml" ContentType="application/vnd.openxmlformats-officedocument.theme+xml"/>
  <Override PartName="/ppt/slideLayouts/slideLayout1205.xml" ContentType="application/vnd.openxmlformats-officedocument.presentationml.slideLayout+xml"/>
  <Override PartName="/ppt/slideLayouts/slideLayout1206.xml" ContentType="application/vnd.openxmlformats-officedocument.presentationml.slideLayout+xml"/>
  <Override PartName="/ppt/slideLayouts/slideLayout1207.xml" ContentType="application/vnd.openxmlformats-officedocument.presentationml.slideLayout+xml"/>
  <Override PartName="/ppt/slideLayouts/slideLayout1208.xml" ContentType="application/vnd.openxmlformats-officedocument.presentationml.slideLayout+xml"/>
  <Override PartName="/ppt/slideLayouts/slideLayout1209.xml" ContentType="application/vnd.openxmlformats-officedocument.presentationml.slideLayout+xml"/>
  <Override PartName="/ppt/slideLayouts/slideLayout1210.xml" ContentType="application/vnd.openxmlformats-officedocument.presentationml.slideLayout+xml"/>
  <Override PartName="/ppt/slideLayouts/slideLayout1211.xml" ContentType="application/vnd.openxmlformats-officedocument.presentationml.slideLayout+xml"/>
  <Override PartName="/ppt/slideLayouts/slideLayout1212.xml" ContentType="application/vnd.openxmlformats-officedocument.presentationml.slideLayout+xml"/>
  <Override PartName="/ppt/slideLayouts/slideLayout1213.xml" ContentType="application/vnd.openxmlformats-officedocument.presentationml.slideLayout+xml"/>
  <Override PartName="/ppt/slideLayouts/slideLayout1214.xml" ContentType="application/vnd.openxmlformats-officedocument.presentationml.slideLayout+xml"/>
  <Override PartName="/ppt/slideLayouts/slideLayout1215.xml" ContentType="application/vnd.openxmlformats-officedocument.presentationml.slideLayout+xml"/>
  <Override PartName="/ppt/slideLayouts/slideLayout1216.xml" ContentType="application/vnd.openxmlformats-officedocument.presentationml.slideLayout+xml"/>
  <Override PartName="/ppt/slideLayouts/slideLayout1217.xml" ContentType="application/vnd.openxmlformats-officedocument.presentationml.slideLayout+xml"/>
  <Override PartName="/ppt/slideLayouts/slideLayout1218.xml" ContentType="application/vnd.openxmlformats-officedocument.presentationml.slideLayout+xml"/>
  <Override PartName="/ppt/slideLayouts/slideLayout1219.xml" ContentType="application/vnd.openxmlformats-officedocument.presentationml.slideLayout+xml"/>
  <Override PartName="/ppt/slideLayouts/slideLayout1220.xml" ContentType="application/vnd.openxmlformats-officedocument.presentationml.slideLayout+xml"/>
  <Override PartName="/ppt/slideLayouts/slideLayout1221.xml" ContentType="application/vnd.openxmlformats-officedocument.presentationml.slideLayout+xml"/>
  <Override PartName="/ppt/slideLayouts/slideLayout1222.xml" ContentType="application/vnd.openxmlformats-officedocument.presentationml.slideLayout+xml"/>
  <Override PartName="/ppt/slideLayouts/slideLayout1223.xml" ContentType="application/vnd.openxmlformats-officedocument.presentationml.slideLayout+xml"/>
  <Override PartName="/ppt/slideLayouts/slideLayout1224.xml" ContentType="application/vnd.openxmlformats-officedocument.presentationml.slideLayout+xml"/>
  <Override PartName="/ppt/slideLayouts/slideLayout1225.xml" ContentType="application/vnd.openxmlformats-officedocument.presentationml.slideLayout+xml"/>
  <Override PartName="/ppt/slideLayouts/slideLayout1226.xml" ContentType="application/vnd.openxmlformats-officedocument.presentationml.slideLayout+xml"/>
  <Override PartName="/ppt/theme/theme113.xml" ContentType="application/vnd.openxmlformats-officedocument.theme+xml"/>
  <Override PartName="/ppt/slideLayouts/slideLayout1227.xml" ContentType="application/vnd.openxmlformats-officedocument.presentationml.slideLayout+xml"/>
  <Override PartName="/ppt/slideLayouts/slideLayout1228.xml" ContentType="application/vnd.openxmlformats-officedocument.presentationml.slideLayout+xml"/>
  <Override PartName="/ppt/slideLayouts/slideLayout1229.xml" ContentType="application/vnd.openxmlformats-officedocument.presentationml.slideLayout+xml"/>
  <Override PartName="/ppt/slideLayouts/slideLayout1230.xml" ContentType="application/vnd.openxmlformats-officedocument.presentationml.slideLayout+xml"/>
  <Override PartName="/ppt/slideLayouts/slideLayout1231.xml" ContentType="application/vnd.openxmlformats-officedocument.presentationml.slideLayout+xml"/>
  <Override PartName="/ppt/slideLayouts/slideLayout1232.xml" ContentType="application/vnd.openxmlformats-officedocument.presentationml.slideLayout+xml"/>
  <Override PartName="/ppt/slideLayouts/slideLayout1233.xml" ContentType="application/vnd.openxmlformats-officedocument.presentationml.slideLayout+xml"/>
  <Override PartName="/ppt/slideLayouts/slideLayout1234.xml" ContentType="application/vnd.openxmlformats-officedocument.presentationml.slideLayout+xml"/>
  <Override PartName="/ppt/slideLayouts/slideLayout1235.xml" ContentType="application/vnd.openxmlformats-officedocument.presentationml.slideLayout+xml"/>
  <Override PartName="/ppt/slideLayouts/slideLayout1236.xml" ContentType="application/vnd.openxmlformats-officedocument.presentationml.slideLayout+xml"/>
  <Override PartName="/ppt/slideLayouts/slideLayout1237.xml" ContentType="application/vnd.openxmlformats-officedocument.presentationml.slideLayout+xml"/>
  <Override PartName="/ppt/slideLayouts/slideLayout1238.xml" ContentType="application/vnd.openxmlformats-officedocument.presentationml.slideLayout+xml"/>
  <Override PartName="/ppt/slideLayouts/slideLayout1239.xml" ContentType="application/vnd.openxmlformats-officedocument.presentationml.slideLayout+xml"/>
  <Override PartName="/ppt/slideLayouts/slideLayout1240.xml" ContentType="application/vnd.openxmlformats-officedocument.presentationml.slideLayout+xml"/>
  <Override PartName="/ppt/slideLayouts/slideLayout1241.xml" ContentType="application/vnd.openxmlformats-officedocument.presentationml.slideLayout+xml"/>
  <Override PartName="/ppt/theme/theme114.xml" ContentType="application/vnd.openxmlformats-officedocument.theme+xml"/>
  <Override PartName="/ppt/slideLayouts/slideLayout1242.xml" ContentType="application/vnd.openxmlformats-officedocument.presentationml.slideLayout+xml"/>
  <Override PartName="/ppt/slideLayouts/slideLayout1243.xml" ContentType="application/vnd.openxmlformats-officedocument.presentationml.slideLayout+xml"/>
  <Override PartName="/ppt/slideLayouts/slideLayout1244.xml" ContentType="application/vnd.openxmlformats-officedocument.presentationml.slideLayout+xml"/>
  <Override PartName="/ppt/slideLayouts/slideLayout1245.xml" ContentType="application/vnd.openxmlformats-officedocument.presentationml.slideLayout+xml"/>
  <Override PartName="/ppt/slideLayouts/slideLayout1246.xml" ContentType="application/vnd.openxmlformats-officedocument.presentationml.slideLayout+xml"/>
  <Override PartName="/ppt/slideLayouts/slideLayout1247.xml" ContentType="application/vnd.openxmlformats-officedocument.presentationml.slideLayout+xml"/>
  <Override PartName="/ppt/slideLayouts/slideLayout1248.xml" ContentType="application/vnd.openxmlformats-officedocument.presentationml.slideLayout+xml"/>
  <Override PartName="/ppt/slideLayouts/slideLayout1249.xml" ContentType="application/vnd.openxmlformats-officedocument.presentationml.slideLayout+xml"/>
  <Override PartName="/ppt/slideLayouts/slideLayout1250.xml" ContentType="application/vnd.openxmlformats-officedocument.presentationml.slideLayout+xml"/>
  <Override PartName="/ppt/slideLayouts/slideLayout1251.xml" ContentType="application/vnd.openxmlformats-officedocument.presentationml.slideLayout+xml"/>
  <Override PartName="/ppt/slideLayouts/slideLayout1252.xml" ContentType="application/vnd.openxmlformats-officedocument.presentationml.slideLayout+xml"/>
  <Override PartName="/ppt/slideLayouts/slideLayout1253.xml" ContentType="application/vnd.openxmlformats-officedocument.presentationml.slideLayout+xml"/>
  <Override PartName="/ppt/slideLayouts/slideLayout1254.xml" ContentType="application/vnd.openxmlformats-officedocument.presentationml.slideLayout+xml"/>
  <Override PartName="/ppt/slideLayouts/slideLayout1255.xml" ContentType="application/vnd.openxmlformats-officedocument.presentationml.slideLayout+xml"/>
  <Override PartName="/ppt/slideLayouts/slideLayout1256.xml" ContentType="application/vnd.openxmlformats-officedocument.presentationml.slideLayout+xml"/>
  <Override PartName="/ppt/theme/theme115.xml" ContentType="application/vnd.openxmlformats-officedocument.theme+xml"/>
  <Override PartName="/ppt/slideLayouts/slideLayout1257.xml" ContentType="application/vnd.openxmlformats-officedocument.presentationml.slideLayout+xml"/>
  <Override PartName="/ppt/slideLayouts/slideLayout1258.xml" ContentType="application/vnd.openxmlformats-officedocument.presentationml.slideLayout+xml"/>
  <Override PartName="/ppt/slideLayouts/slideLayout1259.xml" ContentType="application/vnd.openxmlformats-officedocument.presentationml.slideLayout+xml"/>
  <Override PartName="/ppt/slideLayouts/slideLayout1260.xml" ContentType="application/vnd.openxmlformats-officedocument.presentationml.slideLayout+xml"/>
  <Override PartName="/ppt/slideLayouts/slideLayout1261.xml" ContentType="application/vnd.openxmlformats-officedocument.presentationml.slideLayout+xml"/>
  <Override PartName="/ppt/slideLayouts/slideLayout1262.xml" ContentType="application/vnd.openxmlformats-officedocument.presentationml.slideLayout+xml"/>
  <Override PartName="/ppt/slideLayouts/slideLayout1263.xml" ContentType="application/vnd.openxmlformats-officedocument.presentationml.slideLayout+xml"/>
  <Override PartName="/ppt/slideLayouts/slideLayout1264.xml" ContentType="application/vnd.openxmlformats-officedocument.presentationml.slideLayout+xml"/>
  <Override PartName="/ppt/slideLayouts/slideLayout1265.xml" ContentType="application/vnd.openxmlformats-officedocument.presentationml.slideLayout+xml"/>
  <Override PartName="/ppt/slideLayouts/slideLayout1266.xml" ContentType="application/vnd.openxmlformats-officedocument.presentationml.slideLayout+xml"/>
  <Override PartName="/ppt/slideLayouts/slideLayout1267.xml" ContentType="application/vnd.openxmlformats-officedocument.presentationml.slideLayout+xml"/>
  <Override PartName="/ppt/theme/theme116.xml" ContentType="application/vnd.openxmlformats-officedocument.theme+xml"/>
  <Override PartName="/ppt/slideLayouts/slideLayout1268.xml" ContentType="application/vnd.openxmlformats-officedocument.presentationml.slideLayout+xml"/>
  <Override PartName="/ppt/slideLayouts/slideLayout1269.xml" ContentType="application/vnd.openxmlformats-officedocument.presentationml.slideLayout+xml"/>
  <Override PartName="/ppt/slideLayouts/slideLayout1270.xml" ContentType="application/vnd.openxmlformats-officedocument.presentationml.slideLayout+xml"/>
  <Override PartName="/ppt/slideLayouts/slideLayout1271.xml" ContentType="application/vnd.openxmlformats-officedocument.presentationml.slideLayout+xml"/>
  <Override PartName="/ppt/slideLayouts/slideLayout1272.xml" ContentType="application/vnd.openxmlformats-officedocument.presentationml.slideLayout+xml"/>
  <Override PartName="/ppt/slideLayouts/slideLayout1273.xml" ContentType="application/vnd.openxmlformats-officedocument.presentationml.slideLayout+xml"/>
  <Override PartName="/ppt/slideLayouts/slideLayout1274.xml" ContentType="application/vnd.openxmlformats-officedocument.presentationml.slideLayout+xml"/>
  <Override PartName="/ppt/slideLayouts/slideLayout1275.xml" ContentType="application/vnd.openxmlformats-officedocument.presentationml.slideLayout+xml"/>
  <Override PartName="/ppt/slideLayouts/slideLayout1276.xml" ContentType="application/vnd.openxmlformats-officedocument.presentationml.slideLayout+xml"/>
  <Override PartName="/ppt/slideLayouts/slideLayout1277.xml" ContentType="application/vnd.openxmlformats-officedocument.presentationml.slideLayout+xml"/>
  <Override PartName="/ppt/slideLayouts/slideLayout1278.xml" ContentType="application/vnd.openxmlformats-officedocument.presentationml.slideLayout+xml"/>
  <Override PartName="/ppt/theme/theme117.xml" ContentType="application/vnd.openxmlformats-officedocument.theme+xml"/>
  <Override PartName="/ppt/slideLayouts/slideLayout1279.xml" ContentType="application/vnd.openxmlformats-officedocument.presentationml.slideLayout+xml"/>
  <Override PartName="/ppt/slideLayouts/slideLayout1280.xml" ContentType="application/vnd.openxmlformats-officedocument.presentationml.slideLayout+xml"/>
  <Override PartName="/ppt/slideLayouts/slideLayout1281.xml" ContentType="application/vnd.openxmlformats-officedocument.presentationml.slideLayout+xml"/>
  <Override PartName="/ppt/slideLayouts/slideLayout1282.xml" ContentType="application/vnd.openxmlformats-officedocument.presentationml.slideLayout+xml"/>
  <Override PartName="/ppt/slideLayouts/slideLayout1283.xml" ContentType="application/vnd.openxmlformats-officedocument.presentationml.slideLayout+xml"/>
  <Override PartName="/ppt/slideLayouts/slideLayout1284.xml" ContentType="application/vnd.openxmlformats-officedocument.presentationml.slideLayout+xml"/>
  <Override PartName="/ppt/slideLayouts/slideLayout1285.xml" ContentType="application/vnd.openxmlformats-officedocument.presentationml.slideLayout+xml"/>
  <Override PartName="/ppt/theme/theme118.xml" ContentType="application/vnd.openxmlformats-officedocument.theme+xml"/>
  <Override PartName="/ppt/slideLayouts/slideLayout1286.xml" ContentType="application/vnd.openxmlformats-officedocument.presentationml.slideLayout+xml"/>
  <Override PartName="/ppt/slideLayouts/slideLayout1287.xml" ContentType="application/vnd.openxmlformats-officedocument.presentationml.slideLayout+xml"/>
  <Override PartName="/ppt/slideLayouts/slideLayout1288.xml" ContentType="application/vnd.openxmlformats-officedocument.presentationml.slideLayout+xml"/>
  <Override PartName="/ppt/slideLayouts/slideLayout1289.xml" ContentType="application/vnd.openxmlformats-officedocument.presentationml.slideLayout+xml"/>
  <Override PartName="/ppt/slideLayouts/slideLayout1290.xml" ContentType="application/vnd.openxmlformats-officedocument.presentationml.slideLayout+xml"/>
  <Override PartName="/ppt/slideLayouts/slideLayout1291.xml" ContentType="application/vnd.openxmlformats-officedocument.presentationml.slideLayout+xml"/>
  <Override PartName="/ppt/slideLayouts/slideLayout1292.xml" ContentType="application/vnd.openxmlformats-officedocument.presentationml.slideLayout+xml"/>
  <Override PartName="/ppt/slideLayouts/slideLayout1293.xml" ContentType="application/vnd.openxmlformats-officedocument.presentationml.slideLayout+xml"/>
  <Override PartName="/ppt/slideLayouts/slideLayout1294.xml" ContentType="application/vnd.openxmlformats-officedocument.presentationml.slideLayout+xml"/>
  <Override PartName="/ppt/slideLayouts/slideLayout1295.xml" ContentType="application/vnd.openxmlformats-officedocument.presentationml.slideLayout+xml"/>
  <Override PartName="/ppt/slideLayouts/slideLayout1296.xml" ContentType="application/vnd.openxmlformats-officedocument.presentationml.slideLayout+xml"/>
  <Override PartName="/ppt/slideLayouts/slideLayout1297.xml" ContentType="application/vnd.openxmlformats-officedocument.presentationml.slideLayout+xml"/>
  <Override PartName="/ppt/slideLayouts/slideLayout1298.xml" ContentType="application/vnd.openxmlformats-officedocument.presentationml.slideLayout+xml"/>
  <Override PartName="/ppt/slideLayouts/slideLayout1299.xml" ContentType="application/vnd.openxmlformats-officedocument.presentationml.slideLayout+xml"/>
  <Override PartName="/ppt/slideLayouts/slideLayout1300.xml" ContentType="application/vnd.openxmlformats-officedocument.presentationml.slideLayout+xml"/>
  <Override PartName="/ppt/theme/theme119.xml" ContentType="application/vnd.openxmlformats-officedocument.theme+xml"/>
  <Override PartName="/ppt/slideLayouts/slideLayout1301.xml" ContentType="application/vnd.openxmlformats-officedocument.presentationml.slideLayout+xml"/>
  <Override PartName="/ppt/slideLayouts/slideLayout1302.xml" ContentType="application/vnd.openxmlformats-officedocument.presentationml.slideLayout+xml"/>
  <Override PartName="/ppt/slideLayouts/slideLayout1303.xml" ContentType="application/vnd.openxmlformats-officedocument.presentationml.slideLayout+xml"/>
  <Override PartName="/ppt/slideLayouts/slideLayout1304.xml" ContentType="application/vnd.openxmlformats-officedocument.presentationml.slideLayout+xml"/>
  <Override PartName="/ppt/slideLayouts/slideLayout1305.xml" ContentType="application/vnd.openxmlformats-officedocument.presentationml.slideLayout+xml"/>
  <Override PartName="/ppt/slideLayouts/slideLayout1306.xml" ContentType="application/vnd.openxmlformats-officedocument.presentationml.slideLayout+xml"/>
  <Override PartName="/ppt/slideLayouts/slideLayout1307.xml" ContentType="application/vnd.openxmlformats-officedocument.presentationml.slideLayout+xml"/>
  <Override PartName="/ppt/theme/theme120.xml" ContentType="application/vnd.openxmlformats-officedocument.theme+xml"/>
  <Override PartName="/ppt/slideLayouts/slideLayout1308.xml" ContentType="application/vnd.openxmlformats-officedocument.presentationml.slideLayout+xml"/>
  <Override PartName="/ppt/slideLayouts/slideLayout1309.xml" ContentType="application/vnd.openxmlformats-officedocument.presentationml.slideLayout+xml"/>
  <Override PartName="/ppt/slideLayouts/slideLayout1310.xml" ContentType="application/vnd.openxmlformats-officedocument.presentationml.slideLayout+xml"/>
  <Override PartName="/ppt/slideLayouts/slideLayout1311.xml" ContentType="application/vnd.openxmlformats-officedocument.presentationml.slideLayout+xml"/>
  <Override PartName="/ppt/slideLayouts/slideLayout1312.xml" ContentType="application/vnd.openxmlformats-officedocument.presentationml.slideLayout+xml"/>
  <Override PartName="/ppt/slideLayouts/slideLayout1313.xml" ContentType="application/vnd.openxmlformats-officedocument.presentationml.slideLayout+xml"/>
  <Override PartName="/ppt/slideLayouts/slideLayout1314.xml" ContentType="application/vnd.openxmlformats-officedocument.presentationml.slideLayout+xml"/>
  <Override PartName="/ppt/slideLayouts/slideLayout1315.xml" ContentType="application/vnd.openxmlformats-officedocument.presentationml.slideLayout+xml"/>
  <Override PartName="/ppt/slideLayouts/slideLayout1316.xml" ContentType="application/vnd.openxmlformats-officedocument.presentationml.slideLayout+xml"/>
  <Override PartName="/ppt/slideLayouts/slideLayout1317.xml" ContentType="application/vnd.openxmlformats-officedocument.presentationml.slideLayout+xml"/>
  <Override PartName="/ppt/slideLayouts/slideLayout1318.xml" ContentType="application/vnd.openxmlformats-officedocument.presentationml.slideLayout+xml"/>
  <Override PartName="/ppt/slideLayouts/slideLayout1319.xml" ContentType="application/vnd.openxmlformats-officedocument.presentationml.slideLayout+xml"/>
  <Override PartName="/ppt/slideLayouts/slideLayout1320.xml" ContentType="application/vnd.openxmlformats-officedocument.presentationml.slideLayout+xml"/>
  <Override PartName="/ppt/slideLayouts/slideLayout1321.xml" ContentType="application/vnd.openxmlformats-officedocument.presentationml.slideLayout+xml"/>
  <Override PartName="/ppt/slideLayouts/slideLayout1322.xml" ContentType="application/vnd.openxmlformats-officedocument.presentationml.slideLayout+xml"/>
  <Override PartName="/ppt/theme/theme121.xml" ContentType="application/vnd.openxmlformats-officedocument.theme+xml"/>
  <Override PartName="/ppt/slideLayouts/slideLayout1323.xml" ContentType="application/vnd.openxmlformats-officedocument.presentationml.slideLayout+xml"/>
  <Override PartName="/ppt/slideLayouts/slideLayout1324.xml" ContentType="application/vnd.openxmlformats-officedocument.presentationml.slideLayout+xml"/>
  <Override PartName="/ppt/slideLayouts/slideLayout1325.xml" ContentType="application/vnd.openxmlformats-officedocument.presentationml.slideLayout+xml"/>
  <Override PartName="/ppt/slideLayouts/slideLayout1326.xml" ContentType="application/vnd.openxmlformats-officedocument.presentationml.slideLayout+xml"/>
  <Override PartName="/ppt/slideLayouts/slideLayout1327.xml" ContentType="application/vnd.openxmlformats-officedocument.presentationml.slideLayout+xml"/>
  <Override PartName="/ppt/slideLayouts/slideLayout1328.xml" ContentType="application/vnd.openxmlformats-officedocument.presentationml.slideLayout+xml"/>
  <Override PartName="/ppt/slideLayouts/slideLayout1329.xml" ContentType="application/vnd.openxmlformats-officedocument.presentationml.slideLayout+xml"/>
  <Override PartName="/ppt/slideLayouts/slideLayout1330.xml" ContentType="application/vnd.openxmlformats-officedocument.presentationml.slideLayout+xml"/>
  <Override PartName="/ppt/slideLayouts/slideLayout1331.xml" ContentType="application/vnd.openxmlformats-officedocument.presentationml.slideLayout+xml"/>
  <Override PartName="/ppt/slideLayouts/slideLayout1332.xml" ContentType="application/vnd.openxmlformats-officedocument.presentationml.slideLayout+xml"/>
  <Override PartName="/ppt/slideLayouts/slideLayout1333.xml" ContentType="application/vnd.openxmlformats-officedocument.presentationml.slideLayout+xml"/>
  <Override PartName="/ppt/slideLayouts/slideLayout1334.xml" ContentType="application/vnd.openxmlformats-officedocument.presentationml.slideLayout+xml"/>
  <Override PartName="/ppt/slideLayouts/slideLayout1335.xml" ContentType="application/vnd.openxmlformats-officedocument.presentationml.slideLayout+xml"/>
  <Override PartName="/ppt/slideLayouts/slideLayout1336.xml" ContentType="application/vnd.openxmlformats-officedocument.presentationml.slideLayout+xml"/>
  <Override PartName="/ppt/slideLayouts/slideLayout1337.xml" ContentType="application/vnd.openxmlformats-officedocument.presentationml.slideLayout+xml"/>
  <Override PartName="/ppt/theme/theme122.xml" ContentType="application/vnd.openxmlformats-officedocument.theme+xml"/>
  <Override PartName="/ppt/slideLayouts/slideLayout1338.xml" ContentType="application/vnd.openxmlformats-officedocument.presentationml.slideLayout+xml"/>
  <Override PartName="/ppt/slideLayouts/slideLayout1339.xml" ContentType="application/vnd.openxmlformats-officedocument.presentationml.slideLayout+xml"/>
  <Override PartName="/ppt/slideLayouts/slideLayout1340.xml" ContentType="application/vnd.openxmlformats-officedocument.presentationml.slideLayout+xml"/>
  <Override PartName="/ppt/slideLayouts/slideLayout1341.xml" ContentType="application/vnd.openxmlformats-officedocument.presentationml.slideLayout+xml"/>
  <Override PartName="/ppt/slideLayouts/slideLayout1342.xml" ContentType="application/vnd.openxmlformats-officedocument.presentationml.slideLayout+xml"/>
  <Override PartName="/ppt/slideLayouts/slideLayout1343.xml" ContentType="application/vnd.openxmlformats-officedocument.presentationml.slideLayout+xml"/>
  <Override PartName="/ppt/slideLayouts/slideLayout1344.xml" ContentType="application/vnd.openxmlformats-officedocument.presentationml.slideLayout+xml"/>
  <Override PartName="/ppt/slideLayouts/slideLayout1345.xml" ContentType="application/vnd.openxmlformats-officedocument.presentationml.slideLayout+xml"/>
  <Override PartName="/ppt/slideLayouts/slideLayout1346.xml" ContentType="application/vnd.openxmlformats-officedocument.presentationml.slideLayout+xml"/>
  <Override PartName="/ppt/slideLayouts/slideLayout1347.xml" ContentType="application/vnd.openxmlformats-officedocument.presentationml.slideLayout+xml"/>
  <Override PartName="/ppt/slideLayouts/slideLayout1348.xml" ContentType="application/vnd.openxmlformats-officedocument.presentationml.slideLayout+xml"/>
  <Override PartName="/ppt/slideLayouts/slideLayout1349.xml" ContentType="application/vnd.openxmlformats-officedocument.presentationml.slideLayout+xml"/>
  <Override PartName="/ppt/slideLayouts/slideLayout1350.xml" ContentType="application/vnd.openxmlformats-officedocument.presentationml.slideLayout+xml"/>
  <Override PartName="/ppt/slideLayouts/slideLayout1351.xml" ContentType="application/vnd.openxmlformats-officedocument.presentationml.slideLayout+xml"/>
  <Override PartName="/ppt/slideLayouts/slideLayout1352.xml" ContentType="application/vnd.openxmlformats-officedocument.presentationml.slideLayout+xml"/>
  <Override PartName="/ppt/theme/theme123.xml" ContentType="application/vnd.openxmlformats-officedocument.theme+xml"/>
  <Override PartName="/ppt/slideLayouts/slideLayout1353.xml" ContentType="application/vnd.openxmlformats-officedocument.presentationml.slideLayout+xml"/>
  <Override PartName="/ppt/slideLayouts/slideLayout1354.xml" ContentType="application/vnd.openxmlformats-officedocument.presentationml.slideLayout+xml"/>
  <Override PartName="/ppt/slideLayouts/slideLayout1355.xml" ContentType="application/vnd.openxmlformats-officedocument.presentationml.slideLayout+xml"/>
  <Override PartName="/ppt/slideLayouts/slideLayout1356.xml" ContentType="application/vnd.openxmlformats-officedocument.presentationml.slideLayout+xml"/>
  <Override PartName="/ppt/slideLayouts/slideLayout1357.xml" ContentType="application/vnd.openxmlformats-officedocument.presentationml.slideLayout+xml"/>
  <Override PartName="/ppt/slideLayouts/slideLayout1358.xml" ContentType="application/vnd.openxmlformats-officedocument.presentationml.slideLayout+xml"/>
  <Override PartName="/ppt/theme/theme124.xml" ContentType="application/vnd.openxmlformats-officedocument.theme+xml"/>
  <Override PartName="/ppt/slideLayouts/slideLayout1359.xml" ContentType="application/vnd.openxmlformats-officedocument.presentationml.slideLayout+xml"/>
  <Override PartName="/ppt/slideLayouts/slideLayout1360.xml" ContentType="application/vnd.openxmlformats-officedocument.presentationml.slideLayout+xml"/>
  <Override PartName="/ppt/slideLayouts/slideLayout1361.xml" ContentType="application/vnd.openxmlformats-officedocument.presentationml.slideLayout+xml"/>
  <Override PartName="/ppt/slideLayouts/slideLayout1362.xml" ContentType="application/vnd.openxmlformats-officedocument.presentationml.slideLayout+xml"/>
  <Override PartName="/ppt/slideLayouts/slideLayout1363.xml" ContentType="application/vnd.openxmlformats-officedocument.presentationml.slideLayout+xml"/>
  <Override PartName="/ppt/slideLayouts/slideLayout1364.xml" ContentType="application/vnd.openxmlformats-officedocument.presentationml.slideLayout+xml"/>
  <Override PartName="/ppt/slideLayouts/slideLayout1365.xml" ContentType="application/vnd.openxmlformats-officedocument.presentationml.slideLayout+xml"/>
  <Override PartName="/ppt/slideLayouts/slideLayout1366.xml" ContentType="application/vnd.openxmlformats-officedocument.presentationml.slideLayout+xml"/>
  <Override PartName="/ppt/slideLayouts/slideLayout1367.xml" ContentType="application/vnd.openxmlformats-officedocument.presentationml.slideLayout+xml"/>
  <Override PartName="/ppt/slideLayouts/slideLayout1368.xml" ContentType="application/vnd.openxmlformats-officedocument.presentationml.slideLayout+xml"/>
  <Override PartName="/ppt/slideLayouts/slideLayout1369.xml" ContentType="application/vnd.openxmlformats-officedocument.presentationml.slideLayout+xml"/>
  <Override PartName="/ppt/slideLayouts/slideLayout1370.xml" ContentType="application/vnd.openxmlformats-officedocument.presentationml.slideLayout+xml"/>
  <Override PartName="/ppt/slideLayouts/slideLayout1371.xml" ContentType="application/vnd.openxmlformats-officedocument.presentationml.slideLayout+xml"/>
  <Override PartName="/ppt/slideLayouts/slideLayout1372.xml" ContentType="application/vnd.openxmlformats-officedocument.presentationml.slideLayout+xml"/>
  <Override PartName="/ppt/slideLayouts/slideLayout1373.xml" ContentType="application/vnd.openxmlformats-officedocument.presentationml.slideLayout+xml"/>
  <Override PartName="/ppt/theme/theme125.xml" ContentType="application/vnd.openxmlformats-officedocument.theme+xml"/>
  <Override PartName="/ppt/slideLayouts/slideLayout1374.xml" ContentType="application/vnd.openxmlformats-officedocument.presentationml.slideLayout+xml"/>
  <Override PartName="/ppt/slideLayouts/slideLayout1375.xml" ContentType="application/vnd.openxmlformats-officedocument.presentationml.slideLayout+xml"/>
  <Override PartName="/ppt/slideLayouts/slideLayout1376.xml" ContentType="application/vnd.openxmlformats-officedocument.presentationml.slideLayout+xml"/>
  <Override PartName="/ppt/slideLayouts/slideLayout1377.xml" ContentType="application/vnd.openxmlformats-officedocument.presentationml.slideLayout+xml"/>
  <Override PartName="/ppt/slideLayouts/slideLayout1378.xml" ContentType="application/vnd.openxmlformats-officedocument.presentationml.slideLayout+xml"/>
  <Override PartName="/ppt/slideLayouts/slideLayout1379.xml" ContentType="application/vnd.openxmlformats-officedocument.presentationml.slideLayout+xml"/>
  <Override PartName="/ppt/slideLayouts/slideLayout1380.xml" ContentType="application/vnd.openxmlformats-officedocument.presentationml.slideLayout+xml"/>
  <Override PartName="/ppt/slideLayouts/slideLayout1381.xml" ContentType="application/vnd.openxmlformats-officedocument.presentationml.slideLayout+xml"/>
  <Override PartName="/ppt/slideLayouts/slideLayout1382.xml" ContentType="application/vnd.openxmlformats-officedocument.presentationml.slideLayout+xml"/>
  <Override PartName="/ppt/slideLayouts/slideLayout1383.xml" ContentType="application/vnd.openxmlformats-officedocument.presentationml.slideLayout+xml"/>
  <Override PartName="/ppt/slideLayouts/slideLayout1384.xml" ContentType="application/vnd.openxmlformats-officedocument.presentationml.slideLayout+xml"/>
  <Override PartName="/ppt/slideLayouts/slideLayout1385.xml" ContentType="application/vnd.openxmlformats-officedocument.presentationml.slideLayout+xml"/>
  <Override PartName="/ppt/slideLayouts/slideLayout1386.xml" ContentType="application/vnd.openxmlformats-officedocument.presentationml.slideLayout+xml"/>
  <Override PartName="/ppt/slideLayouts/slideLayout1387.xml" ContentType="application/vnd.openxmlformats-officedocument.presentationml.slideLayout+xml"/>
  <Override PartName="/ppt/slideLayouts/slideLayout1388.xml" ContentType="application/vnd.openxmlformats-officedocument.presentationml.slideLayout+xml"/>
  <Override PartName="/ppt/theme/theme126.xml" ContentType="application/vnd.openxmlformats-officedocument.theme+xml"/>
  <Override PartName="/ppt/slideLayouts/slideLayout1389.xml" ContentType="application/vnd.openxmlformats-officedocument.presentationml.slideLayout+xml"/>
  <Override PartName="/ppt/slideLayouts/slideLayout1390.xml" ContentType="application/vnd.openxmlformats-officedocument.presentationml.slideLayout+xml"/>
  <Override PartName="/ppt/slideLayouts/slideLayout1391.xml" ContentType="application/vnd.openxmlformats-officedocument.presentationml.slideLayout+xml"/>
  <Override PartName="/ppt/slideLayouts/slideLayout1392.xml" ContentType="application/vnd.openxmlformats-officedocument.presentationml.slideLayout+xml"/>
  <Override PartName="/ppt/slideLayouts/slideLayout1393.xml" ContentType="application/vnd.openxmlformats-officedocument.presentationml.slideLayout+xml"/>
  <Override PartName="/ppt/slideLayouts/slideLayout1394.xml" ContentType="application/vnd.openxmlformats-officedocument.presentationml.slideLayout+xml"/>
  <Override PartName="/ppt/theme/theme127.xml" ContentType="application/vnd.openxmlformats-officedocument.theme+xml"/>
  <Override PartName="/ppt/slideLayouts/slideLayout1395.xml" ContentType="application/vnd.openxmlformats-officedocument.presentationml.slideLayout+xml"/>
  <Override PartName="/ppt/slideLayouts/slideLayout1396.xml" ContentType="application/vnd.openxmlformats-officedocument.presentationml.slideLayout+xml"/>
  <Override PartName="/ppt/slideLayouts/slideLayout1397.xml" ContentType="application/vnd.openxmlformats-officedocument.presentationml.slideLayout+xml"/>
  <Override PartName="/ppt/slideLayouts/slideLayout1398.xml" ContentType="application/vnd.openxmlformats-officedocument.presentationml.slideLayout+xml"/>
  <Override PartName="/ppt/slideLayouts/slideLayout1399.xml" ContentType="application/vnd.openxmlformats-officedocument.presentationml.slideLayout+xml"/>
  <Override PartName="/ppt/slideLayouts/slideLayout1400.xml" ContentType="application/vnd.openxmlformats-officedocument.presentationml.slideLayout+xml"/>
  <Override PartName="/ppt/slideLayouts/slideLayout1401.xml" ContentType="application/vnd.openxmlformats-officedocument.presentationml.slideLayout+xml"/>
  <Override PartName="/ppt/slideLayouts/slideLayout1402.xml" ContentType="application/vnd.openxmlformats-officedocument.presentationml.slideLayout+xml"/>
  <Override PartName="/ppt/slideLayouts/slideLayout1403.xml" ContentType="application/vnd.openxmlformats-officedocument.presentationml.slideLayout+xml"/>
  <Override PartName="/ppt/slideLayouts/slideLayout1404.xml" ContentType="application/vnd.openxmlformats-officedocument.presentationml.slideLayout+xml"/>
  <Override PartName="/ppt/slideLayouts/slideLayout1405.xml" ContentType="application/vnd.openxmlformats-officedocument.presentationml.slideLayout+xml"/>
  <Override PartName="/ppt/slideLayouts/slideLayout1406.xml" ContentType="application/vnd.openxmlformats-officedocument.presentationml.slideLayout+xml"/>
  <Override PartName="/ppt/slideLayouts/slideLayout1407.xml" ContentType="application/vnd.openxmlformats-officedocument.presentationml.slideLayout+xml"/>
  <Override PartName="/ppt/slideLayouts/slideLayout1408.xml" ContentType="application/vnd.openxmlformats-officedocument.presentationml.slideLayout+xml"/>
  <Override PartName="/ppt/slideLayouts/slideLayout1409.xml" ContentType="application/vnd.openxmlformats-officedocument.presentationml.slideLayout+xml"/>
  <Override PartName="/ppt/slideLayouts/slideLayout1410.xml" ContentType="application/vnd.openxmlformats-officedocument.presentationml.slideLayout+xml"/>
  <Override PartName="/ppt/slideLayouts/slideLayout1411.xml" ContentType="application/vnd.openxmlformats-officedocument.presentationml.slideLayout+xml"/>
  <Override PartName="/ppt/slideLayouts/slideLayout1412.xml" ContentType="application/vnd.openxmlformats-officedocument.presentationml.slideLayout+xml"/>
  <Override PartName="/ppt/slideLayouts/slideLayout1413.xml" ContentType="application/vnd.openxmlformats-officedocument.presentationml.slideLayout+xml"/>
  <Override PartName="/ppt/slideLayouts/slideLayout1414.xml" ContentType="application/vnd.openxmlformats-officedocument.presentationml.slideLayout+xml"/>
  <Override PartName="/ppt/slideLayouts/slideLayout1415.xml" ContentType="application/vnd.openxmlformats-officedocument.presentationml.slideLayout+xml"/>
  <Override PartName="/ppt/slideLayouts/slideLayout1416.xml" ContentType="application/vnd.openxmlformats-officedocument.presentationml.slideLayout+xml"/>
  <Override PartName="/ppt/theme/theme128.xml" ContentType="application/vnd.openxmlformats-officedocument.theme+xml"/>
  <Override PartName="/ppt/slideLayouts/slideLayout1417.xml" ContentType="application/vnd.openxmlformats-officedocument.presentationml.slideLayout+xml"/>
  <Override PartName="/ppt/slideLayouts/slideLayout1418.xml" ContentType="application/vnd.openxmlformats-officedocument.presentationml.slideLayout+xml"/>
  <Override PartName="/ppt/slideLayouts/slideLayout1419.xml" ContentType="application/vnd.openxmlformats-officedocument.presentationml.slideLayout+xml"/>
  <Override PartName="/ppt/slideLayouts/slideLayout1420.xml" ContentType="application/vnd.openxmlformats-officedocument.presentationml.slideLayout+xml"/>
  <Override PartName="/ppt/slideLayouts/slideLayout1421.xml" ContentType="application/vnd.openxmlformats-officedocument.presentationml.slideLayout+xml"/>
  <Override PartName="/ppt/slideLayouts/slideLayout1422.xml" ContentType="application/vnd.openxmlformats-officedocument.presentationml.slideLayout+xml"/>
  <Override PartName="/ppt/slideLayouts/slideLayout1423.xml" ContentType="application/vnd.openxmlformats-officedocument.presentationml.slideLayout+xml"/>
  <Override PartName="/ppt/slideLayouts/slideLayout1424.xml" ContentType="application/vnd.openxmlformats-officedocument.presentationml.slideLayout+xml"/>
  <Override PartName="/ppt/slideLayouts/slideLayout1425.xml" ContentType="application/vnd.openxmlformats-officedocument.presentationml.slideLayout+xml"/>
  <Override PartName="/ppt/slideLayouts/slideLayout1426.xml" ContentType="application/vnd.openxmlformats-officedocument.presentationml.slideLayout+xml"/>
  <Override PartName="/ppt/slideLayouts/slideLayout1427.xml" ContentType="application/vnd.openxmlformats-officedocument.presentationml.slideLayout+xml"/>
  <Override PartName="/ppt/theme/theme129.xml" ContentType="application/vnd.openxmlformats-officedocument.theme+xml"/>
  <Override PartName="/ppt/slideLayouts/slideLayout1428.xml" ContentType="application/vnd.openxmlformats-officedocument.presentationml.slideLayout+xml"/>
  <Override PartName="/ppt/slideLayouts/slideLayout1429.xml" ContentType="application/vnd.openxmlformats-officedocument.presentationml.slideLayout+xml"/>
  <Override PartName="/ppt/slideLayouts/slideLayout1430.xml" ContentType="application/vnd.openxmlformats-officedocument.presentationml.slideLayout+xml"/>
  <Override PartName="/ppt/slideLayouts/slideLayout1431.xml" ContentType="application/vnd.openxmlformats-officedocument.presentationml.slideLayout+xml"/>
  <Override PartName="/ppt/slideLayouts/slideLayout1432.xml" ContentType="application/vnd.openxmlformats-officedocument.presentationml.slideLayout+xml"/>
  <Override PartName="/ppt/slideLayouts/slideLayout1433.xml" ContentType="application/vnd.openxmlformats-officedocument.presentationml.slideLayout+xml"/>
  <Override PartName="/ppt/slideLayouts/slideLayout1434.xml" ContentType="application/vnd.openxmlformats-officedocument.presentationml.slideLayout+xml"/>
  <Override PartName="/ppt/slideLayouts/slideLayout1435.xml" ContentType="application/vnd.openxmlformats-officedocument.presentationml.slideLayout+xml"/>
  <Override PartName="/ppt/slideLayouts/slideLayout1436.xml" ContentType="application/vnd.openxmlformats-officedocument.presentationml.slideLayout+xml"/>
  <Override PartName="/ppt/slideLayouts/slideLayout1437.xml" ContentType="application/vnd.openxmlformats-officedocument.presentationml.slideLayout+xml"/>
  <Override PartName="/ppt/slideLayouts/slideLayout1438.xml" ContentType="application/vnd.openxmlformats-officedocument.presentationml.slideLayout+xml"/>
  <Override PartName="/ppt/slideLayouts/slideLayout1439.xml" ContentType="application/vnd.openxmlformats-officedocument.presentationml.slideLayout+xml"/>
  <Override PartName="/ppt/slideLayouts/slideLayout1440.xml" ContentType="application/vnd.openxmlformats-officedocument.presentationml.slideLayout+xml"/>
  <Override PartName="/ppt/slideLayouts/slideLayout1441.xml" ContentType="application/vnd.openxmlformats-officedocument.presentationml.slideLayout+xml"/>
  <Override PartName="/ppt/slideLayouts/slideLayout1442.xml" ContentType="application/vnd.openxmlformats-officedocument.presentationml.slideLayout+xml"/>
  <Override PartName="/ppt/theme/theme130.xml" ContentType="application/vnd.openxmlformats-officedocument.theme+xml"/>
  <Override PartName="/ppt/slideLayouts/slideLayout1443.xml" ContentType="application/vnd.openxmlformats-officedocument.presentationml.slideLayout+xml"/>
  <Override PartName="/ppt/slideLayouts/slideLayout1444.xml" ContentType="application/vnd.openxmlformats-officedocument.presentationml.slideLayout+xml"/>
  <Override PartName="/ppt/slideLayouts/slideLayout1445.xml" ContentType="application/vnd.openxmlformats-officedocument.presentationml.slideLayout+xml"/>
  <Override PartName="/ppt/slideLayouts/slideLayout1446.xml" ContentType="application/vnd.openxmlformats-officedocument.presentationml.slideLayout+xml"/>
  <Override PartName="/ppt/slideLayouts/slideLayout1447.xml" ContentType="application/vnd.openxmlformats-officedocument.presentationml.slideLayout+xml"/>
  <Override PartName="/ppt/slideLayouts/slideLayout1448.xml" ContentType="application/vnd.openxmlformats-officedocument.presentationml.slideLayout+xml"/>
  <Override PartName="/ppt/slideLayouts/slideLayout1449.xml" ContentType="application/vnd.openxmlformats-officedocument.presentationml.slideLayout+xml"/>
  <Override PartName="/ppt/slideLayouts/slideLayout1450.xml" ContentType="application/vnd.openxmlformats-officedocument.presentationml.slideLayout+xml"/>
  <Override PartName="/ppt/slideLayouts/slideLayout1451.xml" ContentType="application/vnd.openxmlformats-officedocument.presentationml.slideLayout+xml"/>
  <Override PartName="/ppt/slideLayouts/slideLayout1452.xml" ContentType="application/vnd.openxmlformats-officedocument.presentationml.slideLayout+xml"/>
  <Override PartName="/ppt/slideLayouts/slideLayout1453.xml" ContentType="application/vnd.openxmlformats-officedocument.presentationml.slideLayout+xml"/>
  <Override PartName="/ppt/slideLayouts/slideLayout1454.xml" ContentType="application/vnd.openxmlformats-officedocument.presentationml.slideLayout+xml"/>
  <Override PartName="/ppt/slideLayouts/slideLayout1455.xml" ContentType="application/vnd.openxmlformats-officedocument.presentationml.slideLayout+xml"/>
  <Override PartName="/ppt/slideLayouts/slideLayout1456.xml" ContentType="application/vnd.openxmlformats-officedocument.presentationml.slideLayout+xml"/>
  <Override PartName="/ppt/slideLayouts/slideLayout1457.xml" ContentType="application/vnd.openxmlformats-officedocument.presentationml.slideLayout+xml"/>
  <Override PartName="/ppt/theme/theme131.xml" ContentType="application/vnd.openxmlformats-officedocument.theme+xml"/>
  <Override PartName="/ppt/slideLayouts/slideLayout1458.xml" ContentType="application/vnd.openxmlformats-officedocument.presentationml.slideLayout+xml"/>
  <Override PartName="/ppt/slideLayouts/slideLayout1459.xml" ContentType="application/vnd.openxmlformats-officedocument.presentationml.slideLayout+xml"/>
  <Override PartName="/ppt/slideLayouts/slideLayout1460.xml" ContentType="application/vnd.openxmlformats-officedocument.presentationml.slideLayout+xml"/>
  <Override PartName="/ppt/slideLayouts/slideLayout1461.xml" ContentType="application/vnd.openxmlformats-officedocument.presentationml.slideLayout+xml"/>
  <Override PartName="/ppt/slideLayouts/slideLayout1462.xml" ContentType="application/vnd.openxmlformats-officedocument.presentationml.slideLayout+xml"/>
  <Override PartName="/ppt/slideLayouts/slideLayout1463.xml" ContentType="application/vnd.openxmlformats-officedocument.presentationml.slideLayout+xml"/>
  <Override PartName="/ppt/slideLayouts/slideLayout1464.xml" ContentType="application/vnd.openxmlformats-officedocument.presentationml.slideLayout+xml"/>
  <Override PartName="/ppt/theme/theme132.xml" ContentType="application/vnd.openxmlformats-officedocument.theme+xml"/>
  <Override PartName="/ppt/slideLayouts/slideLayout1465.xml" ContentType="application/vnd.openxmlformats-officedocument.presentationml.slideLayout+xml"/>
  <Override PartName="/ppt/slideLayouts/slideLayout1466.xml" ContentType="application/vnd.openxmlformats-officedocument.presentationml.slideLayout+xml"/>
  <Override PartName="/ppt/slideLayouts/slideLayout1467.xml" ContentType="application/vnd.openxmlformats-officedocument.presentationml.slideLayout+xml"/>
  <Override PartName="/ppt/slideLayouts/slideLayout1468.xml" ContentType="application/vnd.openxmlformats-officedocument.presentationml.slideLayout+xml"/>
  <Override PartName="/ppt/slideLayouts/slideLayout1469.xml" ContentType="application/vnd.openxmlformats-officedocument.presentationml.slideLayout+xml"/>
  <Override PartName="/ppt/slideLayouts/slideLayout1470.xml" ContentType="application/vnd.openxmlformats-officedocument.presentationml.slideLayout+xml"/>
  <Override PartName="/ppt/slideLayouts/slideLayout1471.xml" ContentType="application/vnd.openxmlformats-officedocument.presentationml.slideLayout+xml"/>
  <Override PartName="/ppt/slideLayouts/slideLayout1472.xml" ContentType="application/vnd.openxmlformats-officedocument.presentationml.slideLayout+xml"/>
  <Override PartName="/ppt/slideLayouts/slideLayout1473.xml" ContentType="application/vnd.openxmlformats-officedocument.presentationml.slideLayout+xml"/>
  <Override PartName="/ppt/slideLayouts/slideLayout1474.xml" ContentType="application/vnd.openxmlformats-officedocument.presentationml.slideLayout+xml"/>
  <Override PartName="/ppt/slideLayouts/slideLayout1475.xml" ContentType="application/vnd.openxmlformats-officedocument.presentationml.slideLayout+xml"/>
  <Override PartName="/ppt/slideLayouts/slideLayout1476.xml" ContentType="application/vnd.openxmlformats-officedocument.presentationml.slideLayout+xml"/>
  <Override PartName="/ppt/slideLayouts/slideLayout1477.xml" ContentType="application/vnd.openxmlformats-officedocument.presentationml.slideLayout+xml"/>
  <Override PartName="/ppt/slideLayouts/slideLayout1478.xml" ContentType="application/vnd.openxmlformats-officedocument.presentationml.slideLayout+xml"/>
  <Override PartName="/ppt/slideLayouts/slideLayout1479.xml" ContentType="application/vnd.openxmlformats-officedocument.presentationml.slideLayout+xml"/>
  <Override PartName="/ppt/theme/theme133.xml" ContentType="application/vnd.openxmlformats-officedocument.theme+xml"/>
  <Override PartName="/ppt/slideLayouts/slideLayout1480.xml" ContentType="application/vnd.openxmlformats-officedocument.presentationml.slideLayout+xml"/>
  <Override PartName="/ppt/slideLayouts/slideLayout1481.xml" ContentType="application/vnd.openxmlformats-officedocument.presentationml.slideLayout+xml"/>
  <Override PartName="/ppt/slideLayouts/slideLayout1482.xml" ContentType="application/vnd.openxmlformats-officedocument.presentationml.slideLayout+xml"/>
  <Override PartName="/ppt/slideLayouts/slideLayout1483.xml" ContentType="application/vnd.openxmlformats-officedocument.presentationml.slideLayout+xml"/>
  <Override PartName="/ppt/slideLayouts/slideLayout1484.xml" ContentType="application/vnd.openxmlformats-officedocument.presentationml.slideLayout+xml"/>
  <Override PartName="/ppt/slideLayouts/slideLayout1485.xml" ContentType="application/vnd.openxmlformats-officedocument.presentationml.slideLayout+xml"/>
  <Override PartName="/ppt/slideLayouts/slideLayout1486.xml" ContentType="application/vnd.openxmlformats-officedocument.presentationml.slideLayout+xml"/>
  <Override PartName="/ppt/slideLayouts/slideLayout1487.xml" ContentType="application/vnd.openxmlformats-officedocument.presentationml.slideLayout+xml"/>
  <Override PartName="/ppt/slideLayouts/slideLayout1488.xml" ContentType="application/vnd.openxmlformats-officedocument.presentationml.slideLayout+xml"/>
  <Override PartName="/ppt/slideLayouts/slideLayout1489.xml" ContentType="application/vnd.openxmlformats-officedocument.presentationml.slideLayout+xml"/>
  <Override PartName="/ppt/slideLayouts/slideLayout1490.xml" ContentType="application/vnd.openxmlformats-officedocument.presentationml.slideLayout+xml"/>
  <Override PartName="/ppt/slideLayouts/slideLayout1491.xml" ContentType="application/vnd.openxmlformats-officedocument.presentationml.slideLayout+xml"/>
  <Override PartName="/ppt/slideLayouts/slideLayout1492.xml" ContentType="application/vnd.openxmlformats-officedocument.presentationml.slideLayout+xml"/>
  <Override PartName="/ppt/slideLayouts/slideLayout1493.xml" ContentType="application/vnd.openxmlformats-officedocument.presentationml.slideLayout+xml"/>
  <Override PartName="/ppt/slideLayouts/slideLayout1494.xml" ContentType="application/vnd.openxmlformats-officedocument.presentationml.slideLayout+xml"/>
  <Override PartName="/ppt/theme/theme134.xml" ContentType="application/vnd.openxmlformats-officedocument.theme+xml"/>
  <Override PartName="/ppt/slideLayouts/slideLayout1495.xml" ContentType="application/vnd.openxmlformats-officedocument.presentationml.slideLayout+xml"/>
  <Override PartName="/ppt/slideLayouts/slideLayout1496.xml" ContentType="application/vnd.openxmlformats-officedocument.presentationml.slideLayout+xml"/>
  <Override PartName="/ppt/slideLayouts/slideLayout1497.xml" ContentType="application/vnd.openxmlformats-officedocument.presentationml.slideLayout+xml"/>
  <Override PartName="/ppt/slideLayouts/slideLayout1498.xml" ContentType="application/vnd.openxmlformats-officedocument.presentationml.slideLayout+xml"/>
  <Override PartName="/ppt/slideLayouts/slideLayout1499.xml" ContentType="application/vnd.openxmlformats-officedocument.presentationml.slideLayout+xml"/>
  <Override PartName="/ppt/slideLayouts/slideLayout1500.xml" ContentType="application/vnd.openxmlformats-officedocument.presentationml.slideLayout+xml"/>
  <Override PartName="/ppt/slideLayouts/slideLayout1501.xml" ContentType="application/vnd.openxmlformats-officedocument.presentationml.slideLayout+xml"/>
  <Override PartName="/ppt/slideLayouts/slideLayout1502.xml" ContentType="application/vnd.openxmlformats-officedocument.presentationml.slideLayout+xml"/>
  <Override PartName="/ppt/slideLayouts/slideLayout1503.xml" ContentType="application/vnd.openxmlformats-officedocument.presentationml.slideLayout+xml"/>
  <Override PartName="/ppt/slideLayouts/slideLayout1504.xml" ContentType="application/vnd.openxmlformats-officedocument.presentationml.slideLayout+xml"/>
  <Override PartName="/ppt/slideLayouts/slideLayout1505.xml" ContentType="application/vnd.openxmlformats-officedocument.presentationml.slideLayout+xml"/>
  <Override PartName="/ppt/slideLayouts/slideLayout1506.xml" ContentType="application/vnd.openxmlformats-officedocument.presentationml.slideLayout+xml"/>
  <Override PartName="/ppt/slideLayouts/slideLayout1507.xml" ContentType="application/vnd.openxmlformats-officedocument.presentationml.slideLayout+xml"/>
  <Override PartName="/ppt/theme/theme135.xml" ContentType="application/vnd.openxmlformats-officedocument.theme+xml"/>
  <Override PartName="/ppt/slideLayouts/slideLayout1508.xml" ContentType="application/vnd.openxmlformats-officedocument.presentationml.slideLayout+xml"/>
  <Override PartName="/ppt/slideLayouts/slideLayout1509.xml" ContentType="application/vnd.openxmlformats-officedocument.presentationml.slideLayout+xml"/>
  <Override PartName="/ppt/slideLayouts/slideLayout1510.xml" ContentType="application/vnd.openxmlformats-officedocument.presentationml.slideLayout+xml"/>
  <Override PartName="/ppt/slideLayouts/slideLayout1511.xml" ContentType="application/vnd.openxmlformats-officedocument.presentationml.slideLayout+xml"/>
  <Override PartName="/ppt/slideLayouts/slideLayout1512.xml" ContentType="application/vnd.openxmlformats-officedocument.presentationml.slideLayout+xml"/>
  <Override PartName="/ppt/slideLayouts/slideLayout1513.xml" ContentType="application/vnd.openxmlformats-officedocument.presentationml.slideLayout+xml"/>
  <Override PartName="/ppt/slideLayouts/slideLayout1514.xml" ContentType="application/vnd.openxmlformats-officedocument.presentationml.slideLayout+xml"/>
  <Override PartName="/ppt/slideLayouts/slideLayout1515.xml" ContentType="application/vnd.openxmlformats-officedocument.presentationml.slideLayout+xml"/>
  <Override PartName="/ppt/slideLayouts/slideLayout1516.xml" ContentType="application/vnd.openxmlformats-officedocument.presentationml.slideLayout+xml"/>
  <Override PartName="/ppt/slideLayouts/slideLayout1517.xml" ContentType="application/vnd.openxmlformats-officedocument.presentationml.slideLayout+xml"/>
  <Override PartName="/ppt/slideLayouts/slideLayout1518.xml" ContentType="application/vnd.openxmlformats-officedocument.presentationml.slideLayout+xml"/>
  <Override PartName="/ppt/slideLayouts/slideLayout1519.xml" ContentType="application/vnd.openxmlformats-officedocument.presentationml.slideLayout+xml"/>
  <Override PartName="/ppt/slideLayouts/slideLayout1520.xml" ContentType="application/vnd.openxmlformats-officedocument.presentationml.slideLayout+xml"/>
  <Override PartName="/ppt/slideLayouts/slideLayout1521.xml" ContentType="application/vnd.openxmlformats-officedocument.presentationml.slideLayout+xml"/>
  <Override PartName="/ppt/slideLayouts/slideLayout1522.xml" ContentType="application/vnd.openxmlformats-officedocument.presentationml.slideLayout+xml"/>
  <Override PartName="/ppt/theme/theme136.xml" ContentType="application/vnd.openxmlformats-officedocument.theme+xml"/>
  <Override PartName="/ppt/slideLayouts/slideLayout1523.xml" ContentType="application/vnd.openxmlformats-officedocument.presentationml.slideLayout+xml"/>
  <Override PartName="/ppt/slideLayouts/slideLayout1524.xml" ContentType="application/vnd.openxmlformats-officedocument.presentationml.slideLayout+xml"/>
  <Override PartName="/ppt/slideLayouts/slideLayout1525.xml" ContentType="application/vnd.openxmlformats-officedocument.presentationml.slideLayout+xml"/>
  <Override PartName="/ppt/slideLayouts/slideLayout1526.xml" ContentType="application/vnd.openxmlformats-officedocument.presentationml.slideLayout+xml"/>
  <Override PartName="/ppt/slideLayouts/slideLayout1527.xml" ContentType="application/vnd.openxmlformats-officedocument.presentationml.slideLayout+xml"/>
  <Override PartName="/ppt/slideLayouts/slideLayout1528.xml" ContentType="application/vnd.openxmlformats-officedocument.presentationml.slideLayout+xml"/>
  <Override PartName="/ppt/slideLayouts/slideLayout1529.xml" ContentType="application/vnd.openxmlformats-officedocument.presentationml.slideLayout+xml"/>
  <Override PartName="/ppt/slideLayouts/slideLayout1530.xml" ContentType="application/vnd.openxmlformats-officedocument.presentationml.slideLayout+xml"/>
  <Override PartName="/ppt/slideLayouts/slideLayout1531.xml" ContentType="application/vnd.openxmlformats-officedocument.presentationml.slideLayout+xml"/>
  <Override PartName="/ppt/slideLayouts/slideLayout1532.xml" ContentType="application/vnd.openxmlformats-officedocument.presentationml.slideLayout+xml"/>
  <Override PartName="/ppt/slideLayouts/slideLayout1533.xml" ContentType="application/vnd.openxmlformats-officedocument.presentationml.slideLayout+xml"/>
  <Override PartName="/ppt/slideLayouts/slideLayout1534.xml" ContentType="application/vnd.openxmlformats-officedocument.presentationml.slideLayout+xml"/>
  <Override PartName="/ppt/slideLayouts/slideLayout1535.xml" ContentType="application/vnd.openxmlformats-officedocument.presentationml.slideLayout+xml"/>
  <Override PartName="/ppt/slideLayouts/slideLayout1536.xml" ContentType="application/vnd.openxmlformats-officedocument.presentationml.slideLayout+xml"/>
  <Override PartName="/ppt/slideLayouts/slideLayout1537.xml" ContentType="application/vnd.openxmlformats-officedocument.presentationml.slideLayout+xml"/>
  <Override PartName="/ppt/theme/theme137.xml" ContentType="application/vnd.openxmlformats-officedocument.theme+xml"/>
  <Override PartName="/ppt/slideLayouts/slideLayout1538.xml" ContentType="application/vnd.openxmlformats-officedocument.presentationml.slideLayout+xml"/>
  <Override PartName="/ppt/slideLayouts/slideLayout1539.xml" ContentType="application/vnd.openxmlformats-officedocument.presentationml.slideLayout+xml"/>
  <Override PartName="/ppt/slideLayouts/slideLayout1540.xml" ContentType="application/vnd.openxmlformats-officedocument.presentationml.slideLayout+xml"/>
  <Override PartName="/ppt/slideLayouts/slideLayout1541.xml" ContentType="application/vnd.openxmlformats-officedocument.presentationml.slideLayout+xml"/>
  <Override PartName="/ppt/slideLayouts/slideLayout1542.xml" ContentType="application/vnd.openxmlformats-officedocument.presentationml.slideLayout+xml"/>
  <Override PartName="/ppt/slideLayouts/slideLayout1543.xml" ContentType="application/vnd.openxmlformats-officedocument.presentationml.slideLayout+xml"/>
  <Override PartName="/ppt/slideLayouts/slideLayout1544.xml" ContentType="application/vnd.openxmlformats-officedocument.presentationml.slideLayout+xml"/>
  <Override PartName="/ppt/slideLayouts/slideLayout1545.xml" ContentType="application/vnd.openxmlformats-officedocument.presentationml.slideLayout+xml"/>
  <Override PartName="/ppt/slideLayouts/slideLayout1546.xml" ContentType="application/vnd.openxmlformats-officedocument.presentationml.slideLayout+xml"/>
  <Override PartName="/ppt/slideLayouts/slideLayout1547.xml" ContentType="application/vnd.openxmlformats-officedocument.presentationml.slideLayout+xml"/>
  <Override PartName="/ppt/slideLayouts/slideLayout1548.xml" ContentType="application/vnd.openxmlformats-officedocument.presentationml.slideLayout+xml"/>
  <Override PartName="/ppt/theme/theme138.xml" ContentType="application/vnd.openxmlformats-officedocument.theme+xml"/>
  <Override PartName="/ppt/slideLayouts/slideLayout1549.xml" ContentType="application/vnd.openxmlformats-officedocument.presentationml.slideLayout+xml"/>
  <Override PartName="/ppt/slideLayouts/slideLayout1550.xml" ContentType="application/vnd.openxmlformats-officedocument.presentationml.slideLayout+xml"/>
  <Override PartName="/ppt/slideLayouts/slideLayout1551.xml" ContentType="application/vnd.openxmlformats-officedocument.presentationml.slideLayout+xml"/>
  <Override PartName="/ppt/slideLayouts/slideLayout1552.xml" ContentType="application/vnd.openxmlformats-officedocument.presentationml.slideLayout+xml"/>
  <Override PartName="/ppt/slideLayouts/slideLayout1553.xml" ContentType="application/vnd.openxmlformats-officedocument.presentationml.slideLayout+xml"/>
  <Override PartName="/ppt/slideLayouts/slideLayout1554.xml" ContentType="application/vnd.openxmlformats-officedocument.presentationml.slideLayout+xml"/>
  <Override PartName="/ppt/slideLayouts/slideLayout1555.xml" ContentType="application/vnd.openxmlformats-officedocument.presentationml.slideLayout+xml"/>
  <Override PartName="/ppt/slideLayouts/slideLayout1556.xml" ContentType="application/vnd.openxmlformats-officedocument.presentationml.slideLayout+xml"/>
  <Override PartName="/ppt/slideLayouts/slideLayout1557.xml" ContentType="application/vnd.openxmlformats-officedocument.presentationml.slideLayout+xml"/>
  <Override PartName="/ppt/slideLayouts/slideLayout1558.xml" ContentType="application/vnd.openxmlformats-officedocument.presentationml.slideLayout+xml"/>
  <Override PartName="/ppt/slideLayouts/slideLayout1559.xml" ContentType="application/vnd.openxmlformats-officedocument.presentationml.slideLayout+xml"/>
  <Override PartName="/ppt/slideLayouts/slideLayout1560.xml" ContentType="application/vnd.openxmlformats-officedocument.presentationml.slideLayout+xml"/>
  <Override PartName="/ppt/slideLayouts/slideLayout1561.xml" ContentType="application/vnd.openxmlformats-officedocument.presentationml.slideLayout+xml"/>
  <Override PartName="/ppt/slideLayouts/slideLayout1562.xml" ContentType="application/vnd.openxmlformats-officedocument.presentationml.slideLayout+xml"/>
  <Override PartName="/ppt/slideLayouts/slideLayout1563.xml" ContentType="application/vnd.openxmlformats-officedocument.presentationml.slideLayout+xml"/>
  <Override PartName="/ppt/theme/theme139.xml" ContentType="application/vnd.openxmlformats-officedocument.theme+xml"/>
  <Override PartName="/ppt/slideLayouts/slideLayout1564.xml" ContentType="application/vnd.openxmlformats-officedocument.presentationml.slideLayout+xml"/>
  <Override PartName="/ppt/slideLayouts/slideLayout1565.xml" ContentType="application/vnd.openxmlformats-officedocument.presentationml.slideLayout+xml"/>
  <Override PartName="/ppt/slideLayouts/slideLayout1566.xml" ContentType="application/vnd.openxmlformats-officedocument.presentationml.slideLayout+xml"/>
  <Override PartName="/ppt/slideLayouts/slideLayout1567.xml" ContentType="application/vnd.openxmlformats-officedocument.presentationml.slideLayout+xml"/>
  <Override PartName="/ppt/theme/theme140.xml" ContentType="application/vnd.openxmlformats-officedocument.theme+xml"/>
  <Override PartName="/ppt/slideLayouts/slideLayout1568.xml" ContentType="application/vnd.openxmlformats-officedocument.presentationml.slideLayout+xml"/>
  <Override PartName="/ppt/slideLayouts/slideLayout1569.xml" ContentType="application/vnd.openxmlformats-officedocument.presentationml.slideLayout+xml"/>
  <Override PartName="/ppt/slideLayouts/slideLayout1570.xml" ContentType="application/vnd.openxmlformats-officedocument.presentationml.slideLayout+xml"/>
  <Override PartName="/ppt/slideLayouts/slideLayout1571.xml" ContentType="application/vnd.openxmlformats-officedocument.presentationml.slideLayout+xml"/>
  <Override PartName="/ppt/slideLayouts/slideLayout1572.xml" ContentType="application/vnd.openxmlformats-officedocument.presentationml.slideLayout+xml"/>
  <Override PartName="/ppt/slideLayouts/slideLayout1573.xml" ContentType="application/vnd.openxmlformats-officedocument.presentationml.slideLayout+xml"/>
  <Override PartName="/ppt/slideLayouts/slideLayout1574.xml" ContentType="application/vnd.openxmlformats-officedocument.presentationml.slideLayout+xml"/>
  <Override PartName="/ppt/slideLayouts/slideLayout1575.xml" ContentType="application/vnd.openxmlformats-officedocument.presentationml.slideLayout+xml"/>
  <Override PartName="/ppt/slideLayouts/slideLayout1576.xml" ContentType="application/vnd.openxmlformats-officedocument.presentationml.slideLayout+xml"/>
  <Override PartName="/ppt/slideLayouts/slideLayout1577.xml" ContentType="application/vnd.openxmlformats-officedocument.presentationml.slideLayout+xml"/>
  <Override PartName="/ppt/slideLayouts/slideLayout1578.xml" ContentType="application/vnd.openxmlformats-officedocument.presentationml.slideLayout+xml"/>
  <Override PartName="/ppt/slideLayouts/slideLayout1579.xml" ContentType="application/vnd.openxmlformats-officedocument.presentationml.slideLayout+xml"/>
  <Override PartName="/ppt/slideLayouts/slideLayout1580.xml" ContentType="application/vnd.openxmlformats-officedocument.presentationml.slideLayout+xml"/>
  <Override PartName="/ppt/slideLayouts/slideLayout1581.xml" ContentType="application/vnd.openxmlformats-officedocument.presentationml.slideLayout+xml"/>
  <Override PartName="/ppt/slideLayouts/slideLayout1582.xml" ContentType="application/vnd.openxmlformats-officedocument.presentationml.slideLayout+xml"/>
  <Override PartName="/ppt/theme/theme141.xml" ContentType="application/vnd.openxmlformats-officedocument.theme+xml"/>
  <Override PartName="/ppt/slideLayouts/slideLayout1583.xml" ContentType="application/vnd.openxmlformats-officedocument.presentationml.slideLayout+xml"/>
  <Override PartName="/ppt/slideLayouts/slideLayout1584.xml" ContentType="application/vnd.openxmlformats-officedocument.presentationml.slideLayout+xml"/>
  <Override PartName="/ppt/slideLayouts/slideLayout1585.xml" ContentType="application/vnd.openxmlformats-officedocument.presentationml.slideLayout+xml"/>
  <Override PartName="/ppt/slideLayouts/slideLayout1586.xml" ContentType="application/vnd.openxmlformats-officedocument.presentationml.slideLayout+xml"/>
  <Override PartName="/ppt/slideLayouts/slideLayout1587.xml" ContentType="application/vnd.openxmlformats-officedocument.presentationml.slideLayout+xml"/>
  <Override PartName="/ppt/theme/theme142.xml" ContentType="application/vnd.openxmlformats-officedocument.theme+xml"/>
  <Override PartName="/ppt/slideLayouts/slideLayout1588.xml" ContentType="application/vnd.openxmlformats-officedocument.presentationml.slideLayout+xml"/>
  <Override PartName="/ppt/slideLayouts/slideLayout1589.xml" ContentType="application/vnd.openxmlformats-officedocument.presentationml.slideLayout+xml"/>
  <Override PartName="/ppt/slideLayouts/slideLayout1590.xml" ContentType="application/vnd.openxmlformats-officedocument.presentationml.slideLayout+xml"/>
  <Override PartName="/ppt/slideLayouts/slideLayout1591.xml" ContentType="application/vnd.openxmlformats-officedocument.presentationml.slideLayout+xml"/>
  <Override PartName="/ppt/slideLayouts/slideLayout1592.xml" ContentType="application/vnd.openxmlformats-officedocument.presentationml.slideLayout+xml"/>
  <Override PartName="/ppt/slideLayouts/slideLayout1593.xml" ContentType="application/vnd.openxmlformats-officedocument.presentationml.slideLayout+xml"/>
  <Override PartName="/ppt/slideLayouts/slideLayout1594.xml" ContentType="application/vnd.openxmlformats-officedocument.presentationml.slideLayout+xml"/>
  <Override PartName="/ppt/slideLayouts/slideLayout1595.xml" ContentType="application/vnd.openxmlformats-officedocument.presentationml.slideLayout+xml"/>
  <Override PartName="/ppt/slideLayouts/slideLayout1596.xml" ContentType="application/vnd.openxmlformats-officedocument.presentationml.slideLayout+xml"/>
  <Override PartName="/ppt/slideLayouts/slideLayout1597.xml" ContentType="application/vnd.openxmlformats-officedocument.presentationml.slideLayout+xml"/>
  <Override PartName="/ppt/slideLayouts/slideLayout1598.xml" ContentType="application/vnd.openxmlformats-officedocument.presentationml.slideLayout+xml"/>
  <Override PartName="/ppt/slideLayouts/slideLayout1599.xml" ContentType="application/vnd.openxmlformats-officedocument.presentationml.slideLayout+xml"/>
  <Override PartName="/ppt/theme/theme143.xml" ContentType="application/vnd.openxmlformats-officedocument.theme+xml"/>
  <Override PartName="/ppt/slideLayouts/slideLayout1600.xml" ContentType="application/vnd.openxmlformats-officedocument.presentationml.slideLayout+xml"/>
  <Override PartName="/ppt/slideLayouts/slideLayout1601.xml" ContentType="application/vnd.openxmlformats-officedocument.presentationml.slideLayout+xml"/>
  <Override PartName="/ppt/slideLayouts/slideLayout1602.xml" ContentType="application/vnd.openxmlformats-officedocument.presentationml.slideLayout+xml"/>
  <Override PartName="/ppt/slideLayouts/slideLayout1603.xml" ContentType="application/vnd.openxmlformats-officedocument.presentationml.slideLayout+xml"/>
  <Override PartName="/ppt/slideLayouts/slideLayout1604.xml" ContentType="application/vnd.openxmlformats-officedocument.presentationml.slideLayout+xml"/>
  <Override PartName="/ppt/slideLayouts/slideLayout1605.xml" ContentType="application/vnd.openxmlformats-officedocument.presentationml.slideLayout+xml"/>
  <Override PartName="/ppt/slideLayouts/slideLayout1606.xml" ContentType="application/vnd.openxmlformats-officedocument.presentationml.slideLayout+xml"/>
  <Override PartName="/ppt/theme/theme144.xml" ContentType="application/vnd.openxmlformats-officedocument.theme+xml"/>
  <Override PartName="/ppt/slideLayouts/slideLayout1607.xml" ContentType="application/vnd.openxmlformats-officedocument.presentationml.slideLayout+xml"/>
  <Override PartName="/ppt/slideLayouts/slideLayout1608.xml" ContentType="application/vnd.openxmlformats-officedocument.presentationml.slideLayout+xml"/>
  <Override PartName="/ppt/slideLayouts/slideLayout1609.xml" ContentType="application/vnd.openxmlformats-officedocument.presentationml.slideLayout+xml"/>
  <Override PartName="/ppt/slideLayouts/slideLayout1610.xml" ContentType="application/vnd.openxmlformats-officedocument.presentationml.slideLayout+xml"/>
  <Override PartName="/ppt/slideLayouts/slideLayout1611.xml" ContentType="application/vnd.openxmlformats-officedocument.presentationml.slideLayout+xml"/>
  <Override PartName="/ppt/slideLayouts/slideLayout1612.xml" ContentType="application/vnd.openxmlformats-officedocument.presentationml.slideLayout+xml"/>
  <Override PartName="/ppt/slideLayouts/slideLayout1613.xml" ContentType="application/vnd.openxmlformats-officedocument.presentationml.slideLayout+xml"/>
  <Override PartName="/ppt/slideLayouts/slideLayout1614.xml" ContentType="application/vnd.openxmlformats-officedocument.presentationml.slideLayout+xml"/>
  <Override PartName="/ppt/slideLayouts/slideLayout1615.xml" ContentType="application/vnd.openxmlformats-officedocument.presentationml.slideLayout+xml"/>
  <Override PartName="/ppt/slideLayouts/slideLayout1616.xml" ContentType="application/vnd.openxmlformats-officedocument.presentationml.slideLayout+xml"/>
  <Override PartName="/ppt/slideLayouts/slideLayout1617.xml" ContentType="application/vnd.openxmlformats-officedocument.presentationml.slideLayout+xml"/>
  <Override PartName="/ppt/slideLayouts/slideLayout1618.xml" ContentType="application/vnd.openxmlformats-officedocument.presentationml.slideLayout+xml"/>
  <Override PartName="/ppt/slideLayouts/slideLayout1619.xml" ContentType="application/vnd.openxmlformats-officedocument.presentationml.slideLayout+xml"/>
  <Override PartName="/ppt/slideLayouts/slideLayout1620.xml" ContentType="application/vnd.openxmlformats-officedocument.presentationml.slideLayout+xml"/>
  <Override PartName="/ppt/slideLayouts/slideLayout1621.xml" ContentType="application/vnd.openxmlformats-officedocument.presentationml.slideLayout+xml"/>
  <Override PartName="/ppt/theme/theme145.xml" ContentType="application/vnd.openxmlformats-officedocument.theme+xml"/>
  <Override PartName="/ppt/slideLayouts/slideLayout1622.xml" ContentType="application/vnd.openxmlformats-officedocument.presentationml.slideLayout+xml"/>
  <Override PartName="/ppt/slideLayouts/slideLayout1623.xml" ContentType="application/vnd.openxmlformats-officedocument.presentationml.slideLayout+xml"/>
  <Override PartName="/ppt/slideLayouts/slideLayout1624.xml" ContentType="application/vnd.openxmlformats-officedocument.presentationml.slideLayout+xml"/>
  <Override PartName="/ppt/slideLayouts/slideLayout1625.xml" ContentType="application/vnd.openxmlformats-officedocument.presentationml.slideLayout+xml"/>
  <Override PartName="/ppt/slideLayouts/slideLayout1626.xml" ContentType="application/vnd.openxmlformats-officedocument.presentationml.slideLayout+xml"/>
  <Override PartName="/ppt/slideLayouts/slideLayout1627.xml" ContentType="application/vnd.openxmlformats-officedocument.presentationml.slideLayout+xml"/>
  <Override PartName="/ppt/slideLayouts/slideLayout1628.xml" ContentType="application/vnd.openxmlformats-officedocument.presentationml.slideLayout+xml"/>
  <Override PartName="/ppt/slideLayouts/slideLayout1629.xml" ContentType="application/vnd.openxmlformats-officedocument.presentationml.slideLayout+xml"/>
  <Override PartName="/ppt/slideLayouts/slideLayout1630.xml" ContentType="application/vnd.openxmlformats-officedocument.presentationml.slideLayout+xml"/>
  <Override PartName="/ppt/slideLayouts/slideLayout1631.xml" ContentType="application/vnd.openxmlformats-officedocument.presentationml.slideLayout+xml"/>
  <Override PartName="/ppt/slideLayouts/slideLayout1632.xml" ContentType="application/vnd.openxmlformats-officedocument.presentationml.slideLayout+xml"/>
  <Override PartName="/ppt/theme/theme146.xml" ContentType="application/vnd.openxmlformats-officedocument.theme+xml"/>
  <Override PartName="/ppt/slideLayouts/slideLayout1633.xml" ContentType="application/vnd.openxmlformats-officedocument.presentationml.slideLayout+xml"/>
  <Override PartName="/ppt/slideLayouts/slideLayout1634.xml" ContentType="application/vnd.openxmlformats-officedocument.presentationml.slideLayout+xml"/>
  <Override PartName="/ppt/slideLayouts/slideLayout1635.xml" ContentType="application/vnd.openxmlformats-officedocument.presentationml.slideLayout+xml"/>
  <Override PartName="/ppt/slideLayouts/slideLayout1636.xml" ContentType="application/vnd.openxmlformats-officedocument.presentationml.slideLayout+xml"/>
  <Override PartName="/ppt/slideLayouts/slideLayout1637.xml" ContentType="application/vnd.openxmlformats-officedocument.presentationml.slideLayout+xml"/>
  <Override PartName="/ppt/slideLayouts/slideLayout1638.xml" ContentType="application/vnd.openxmlformats-officedocument.presentationml.slideLayout+xml"/>
  <Override PartName="/ppt/slideLayouts/slideLayout1639.xml" ContentType="application/vnd.openxmlformats-officedocument.presentationml.slideLayout+xml"/>
  <Override PartName="/ppt/slideLayouts/slideLayout1640.xml" ContentType="application/vnd.openxmlformats-officedocument.presentationml.slideLayout+xml"/>
  <Override PartName="/ppt/slideLayouts/slideLayout1641.xml" ContentType="application/vnd.openxmlformats-officedocument.presentationml.slideLayout+xml"/>
  <Override PartName="/ppt/slideLayouts/slideLayout1642.xml" ContentType="application/vnd.openxmlformats-officedocument.presentationml.slideLayout+xml"/>
  <Override PartName="/ppt/slideLayouts/slideLayout1643.xml" ContentType="application/vnd.openxmlformats-officedocument.presentationml.slideLayout+xml"/>
  <Override PartName="/ppt/slideLayouts/slideLayout1644.xml" ContentType="application/vnd.openxmlformats-officedocument.presentationml.slideLayout+xml"/>
  <Override PartName="/ppt/slideLayouts/slideLayout1645.xml" ContentType="application/vnd.openxmlformats-officedocument.presentationml.slideLayout+xml"/>
  <Override PartName="/ppt/slideLayouts/slideLayout1646.xml" ContentType="application/vnd.openxmlformats-officedocument.presentationml.slideLayout+xml"/>
  <Override PartName="/ppt/theme/theme147.xml" ContentType="application/vnd.openxmlformats-officedocument.theme+xml"/>
  <Override PartName="/ppt/slideLayouts/slideLayout1647.xml" ContentType="application/vnd.openxmlformats-officedocument.presentationml.slideLayout+xml"/>
  <Override PartName="/ppt/slideLayouts/slideLayout1648.xml" ContentType="application/vnd.openxmlformats-officedocument.presentationml.slideLayout+xml"/>
  <Override PartName="/ppt/slideLayouts/slideLayout1649.xml" ContentType="application/vnd.openxmlformats-officedocument.presentationml.slideLayout+xml"/>
  <Override PartName="/ppt/slideLayouts/slideLayout1650.xml" ContentType="application/vnd.openxmlformats-officedocument.presentationml.slideLayout+xml"/>
  <Override PartName="/ppt/slideLayouts/slideLayout1651.xml" ContentType="application/vnd.openxmlformats-officedocument.presentationml.slideLayout+xml"/>
  <Override PartName="/ppt/slideLayouts/slideLayout1652.xml" ContentType="application/vnd.openxmlformats-officedocument.presentationml.slideLayout+xml"/>
  <Override PartName="/ppt/slideLayouts/slideLayout1653.xml" ContentType="application/vnd.openxmlformats-officedocument.presentationml.slideLayout+xml"/>
  <Override PartName="/ppt/slideLayouts/slideLayout1654.xml" ContentType="application/vnd.openxmlformats-officedocument.presentationml.slideLayout+xml"/>
  <Override PartName="/ppt/slideLayouts/slideLayout1655.xml" ContentType="application/vnd.openxmlformats-officedocument.presentationml.slideLayout+xml"/>
  <Override PartName="/ppt/slideLayouts/slideLayout1656.xml" ContentType="application/vnd.openxmlformats-officedocument.presentationml.slideLayout+xml"/>
  <Override PartName="/ppt/slideLayouts/slideLayout1657.xml" ContentType="application/vnd.openxmlformats-officedocument.presentationml.slideLayout+xml"/>
  <Override PartName="/ppt/slideLayouts/slideLayout1658.xml" ContentType="application/vnd.openxmlformats-officedocument.presentationml.slideLayout+xml"/>
  <Override PartName="/ppt/slideLayouts/slideLayout1659.xml" ContentType="application/vnd.openxmlformats-officedocument.presentationml.slideLayout+xml"/>
  <Override PartName="/ppt/slideLayouts/slideLayout1660.xml" ContentType="application/vnd.openxmlformats-officedocument.presentationml.slideLayout+xml"/>
  <Override PartName="/ppt/slideLayouts/slideLayout1661.xml" ContentType="application/vnd.openxmlformats-officedocument.presentationml.slideLayout+xml"/>
  <Override PartName="/ppt/theme/theme148.xml" ContentType="application/vnd.openxmlformats-officedocument.theme+xml"/>
  <Override PartName="/ppt/slideLayouts/slideLayout1662.xml" ContentType="application/vnd.openxmlformats-officedocument.presentationml.slideLayout+xml"/>
  <Override PartName="/ppt/slideLayouts/slideLayout1663.xml" ContentType="application/vnd.openxmlformats-officedocument.presentationml.slideLayout+xml"/>
  <Override PartName="/ppt/slideLayouts/slideLayout1664.xml" ContentType="application/vnd.openxmlformats-officedocument.presentationml.slideLayout+xml"/>
  <Override PartName="/ppt/slideLayouts/slideLayout1665.xml" ContentType="application/vnd.openxmlformats-officedocument.presentationml.slideLayout+xml"/>
  <Override PartName="/ppt/slideLayouts/slideLayout1666.xml" ContentType="application/vnd.openxmlformats-officedocument.presentationml.slideLayout+xml"/>
  <Override PartName="/ppt/slideLayouts/slideLayout1667.xml" ContentType="application/vnd.openxmlformats-officedocument.presentationml.slideLayout+xml"/>
  <Override PartName="/ppt/slideLayouts/slideLayout1668.xml" ContentType="application/vnd.openxmlformats-officedocument.presentationml.slideLayout+xml"/>
  <Override PartName="/ppt/slideLayouts/slideLayout1669.xml" ContentType="application/vnd.openxmlformats-officedocument.presentationml.slideLayout+xml"/>
  <Override PartName="/ppt/slideLayouts/slideLayout1670.xml" ContentType="application/vnd.openxmlformats-officedocument.presentationml.slideLayout+xml"/>
  <Override PartName="/ppt/slideLayouts/slideLayout1671.xml" ContentType="application/vnd.openxmlformats-officedocument.presentationml.slideLayout+xml"/>
  <Override PartName="/ppt/slideLayouts/slideLayout1672.xml" ContentType="application/vnd.openxmlformats-officedocument.presentationml.slideLayout+xml"/>
  <Override PartName="/ppt/theme/theme149.xml" ContentType="application/vnd.openxmlformats-officedocument.theme+xml"/>
  <Override PartName="/ppt/slideLayouts/slideLayout1673.xml" ContentType="application/vnd.openxmlformats-officedocument.presentationml.slideLayout+xml"/>
  <Override PartName="/ppt/slideLayouts/slideLayout1674.xml" ContentType="application/vnd.openxmlformats-officedocument.presentationml.slideLayout+xml"/>
  <Override PartName="/ppt/slideLayouts/slideLayout1675.xml" ContentType="application/vnd.openxmlformats-officedocument.presentationml.slideLayout+xml"/>
  <Override PartName="/ppt/slideLayouts/slideLayout1676.xml" ContentType="application/vnd.openxmlformats-officedocument.presentationml.slideLayout+xml"/>
  <Override PartName="/ppt/slideLayouts/slideLayout1677.xml" ContentType="application/vnd.openxmlformats-officedocument.presentationml.slideLayout+xml"/>
  <Override PartName="/ppt/slideLayouts/slideLayout1678.xml" ContentType="application/vnd.openxmlformats-officedocument.presentationml.slideLayout+xml"/>
  <Override PartName="/ppt/slideLayouts/slideLayout1679.xml" ContentType="application/vnd.openxmlformats-officedocument.presentationml.slideLayout+xml"/>
  <Override PartName="/ppt/slideLayouts/slideLayout1680.xml" ContentType="application/vnd.openxmlformats-officedocument.presentationml.slideLayout+xml"/>
  <Override PartName="/ppt/slideLayouts/slideLayout1681.xml" ContentType="application/vnd.openxmlformats-officedocument.presentationml.slideLayout+xml"/>
  <Override PartName="/ppt/slideLayouts/slideLayout1682.xml" ContentType="application/vnd.openxmlformats-officedocument.presentationml.slideLayout+xml"/>
  <Override PartName="/ppt/slideLayouts/slideLayout1683.xml" ContentType="application/vnd.openxmlformats-officedocument.presentationml.slideLayout+xml"/>
  <Override PartName="/ppt/slideLayouts/slideLayout1684.xml" ContentType="application/vnd.openxmlformats-officedocument.presentationml.slideLayout+xml"/>
  <Override PartName="/ppt/theme/theme150.xml" ContentType="application/vnd.openxmlformats-officedocument.theme+xml"/>
  <Override PartName="/ppt/slideLayouts/slideLayout1685.xml" ContentType="application/vnd.openxmlformats-officedocument.presentationml.slideLayout+xml"/>
  <Override PartName="/ppt/slideLayouts/slideLayout1686.xml" ContentType="application/vnd.openxmlformats-officedocument.presentationml.slideLayout+xml"/>
  <Override PartName="/ppt/slideLayouts/slideLayout1687.xml" ContentType="application/vnd.openxmlformats-officedocument.presentationml.slideLayout+xml"/>
  <Override PartName="/ppt/slideLayouts/slideLayout1688.xml" ContentType="application/vnd.openxmlformats-officedocument.presentationml.slideLayout+xml"/>
  <Override PartName="/ppt/slideLayouts/slideLayout1689.xml" ContentType="application/vnd.openxmlformats-officedocument.presentationml.slideLayout+xml"/>
  <Override PartName="/ppt/slideLayouts/slideLayout1690.xml" ContentType="application/vnd.openxmlformats-officedocument.presentationml.slideLayout+xml"/>
  <Override PartName="/ppt/slideLayouts/slideLayout1691.xml" ContentType="application/vnd.openxmlformats-officedocument.presentationml.slideLayout+xml"/>
  <Override PartName="/ppt/slideLayouts/slideLayout1692.xml" ContentType="application/vnd.openxmlformats-officedocument.presentationml.slideLayout+xml"/>
  <Override PartName="/ppt/slideLayouts/slideLayout1693.xml" ContentType="application/vnd.openxmlformats-officedocument.presentationml.slideLayout+xml"/>
  <Override PartName="/ppt/slideLayouts/slideLayout1694.xml" ContentType="application/vnd.openxmlformats-officedocument.presentationml.slideLayout+xml"/>
  <Override PartName="/ppt/slideLayouts/slideLayout1695.xml" ContentType="application/vnd.openxmlformats-officedocument.presentationml.slideLayout+xml"/>
  <Override PartName="/ppt/theme/theme151.xml" ContentType="application/vnd.openxmlformats-officedocument.theme+xml"/>
  <Override PartName="/ppt/slideLayouts/slideLayout1696.xml" ContentType="application/vnd.openxmlformats-officedocument.presentationml.slideLayout+xml"/>
  <Override PartName="/ppt/slideLayouts/slideLayout1697.xml" ContentType="application/vnd.openxmlformats-officedocument.presentationml.slideLayout+xml"/>
  <Override PartName="/ppt/slideLayouts/slideLayout1698.xml" ContentType="application/vnd.openxmlformats-officedocument.presentationml.slideLayout+xml"/>
  <Override PartName="/ppt/slideLayouts/slideLayout1699.xml" ContentType="application/vnd.openxmlformats-officedocument.presentationml.slideLayout+xml"/>
  <Override PartName="/ppt/slideLayouts/slideLayout1700.xml" ContentType="application/vnd.openxmlformats-officedocument.presentationml.slideLayout+xml"/>
  <Override PartName="/ppt/slideLayouts/slideLayout1701.xml" ContentType="application/vnd.openxmlformats-officedocument.presentationml.slideLayout+xml"/>
  <Override PartName="/ppt/slideLayouts/slideLayout1702.xml" ContentType="application/vnd.openxmlformats-officedocument.presentationml.slideLayout+xml"/>
  <Override PartName="/ppt/slideLayouts/slideLayout1703.xml" ContentType="application/vnd.openxmlformats-officedocument.presentationml.slideLayout+xml"/>
  <Override PartName="/ppt/slideLayouts/slideLayout1704.xml" ContentType="application/vnd.openxmlformats-officedocument.presentationml.slideLayout+xml"/>
  <Override PartName="/ppt/slideLayouts/slideLayout1705.xml" ContentType="application/vnd.openxmlformats-officedocument.presentationml.slideLayout+xml"/>
  <Override PartName="/ppt/slideLayouts/slideLayout1706.xml" ContentType="application/vnd.openxmlformats-officedocument.presentationml.slideLayout+xml"/>
  <Override PartName="/ppt/theme/theme152.xml" ContentType="application/vnd.openxmlformats-officedocument.theme+xml"/>
  <Override PartName="/ppt/slideLayouts/slideLayout1707.xml" ContentType="application/vnd.openxmlformats-officedocument.presentationml.slideLayout+xml"/>
  <Override PartName="/ppt/slideLayouts/slideLayout1708.xml" ContentType="application/vnd.openxmlformats-officedocument.presentationml.slideLayout+xml"/>
  <Override PartName="/ppt/slideLayouts/slideLayout1709.xml" ContentType="application/vnd.openxmlformats-officedocument.presentationml.slideLayout+xml"/>
  <Override PartName="/ppt/slideLayouts/slideLayout1710.xml" ContentType="application/vnd.openxmlformats-officedocument.presentationml.slideLayout+xml"/>
  <Override PartName="/ppt/slideLayouts/slideLayout1711.xml" ContentType="application/vnd.openxmlformats-officedocument.presentationml.slideLayout+xml"/>
  <Override PartName="/ppt/slideLayouts/slideLayout1712.xml" ContentType="application/vnd.openxmlformats-officedocument.presentationml.slideLayout+xml"/>
  <Override PartName="/ppt/slideLayouts/slideLayout1713.xml" ContentType="application/vnd.openxmlformats-officedocument.presentationml.slideLayout+xml"/>
  <Override PartName="/ppt/theme/theme153.xml" ContentType="application/vnd.openxmlformats-officedocument.theme+xml"/>
  <Override PartName="/ppt/slideLayouts/slideLayout1714.xml" ContentType="application/vnd.openxmlformats-officedocument.presentationml.slideLayout+xml"/>
  <Override PartName="/ppt/slideLayouts/slideLayout1715.xml" ContentType="application/vnd.openxmlformats-officedocument.presentationml.slideLayout+xml"/>
  <Override PartName="/ppt/slideLayouts/slideLayout1716.xml" ContentType="application/vnd.openxmlformats-officedocument.presentationml.slideLayout+xml"/>
  <Override PartName="/ppt/slideLayouts/slideLayout1717.xml" ContentType="application/vnd.openxmlformats-officedocument.presentationml.slideLayout+xml"/>
  <Override PartName="/ppt/slideLayouts/slideLayout1718.xml" ContentType="application/vnd.openxmlformats-officedocument.presentationml.slideLayout+xml"/>
  <Override PartName="/ppt/slideLayouts/slideLayout1719.xml" ContentType="application/vnd.openxmlformats-officedocument.presentationml.slideLayout+xml"/>
  <Override PartName="/ppt/slideLayouts/slideLayout1720.xml" ContentType="application/vnd.openxmlformats-officedocument.presentationml.slideLayout+xml"/>
  <Override PartName="/ppt/slideLayouts/slideLayout1721.xml" ContentType="application/vnd.openxmlformats-officedocument.presentationml.slideLayout+xml"/>
  <Override PartName="/ppt/slideLayouts/slideLayout1722.xml" ContentType="application/vnd.openxmlformats-officedocument.presentationml.slideLayout+xml"/>
  <Override PartName="/ppt/slideLayouts/slideLayout1723.xml" ContentType="application/vnd.openxmlformats-officedocument.presentationml.slideLayout+xml"/>
  <Override PartName="/ppt/slideLayouts/slideLayout1724.xml" ContentType="application/vnd.openxmlformats-officedocument.presentationml.slideLayout+xml"/>
  <Override PartName="/ppt/theme/theme154.xml" ContentType="application/vnd.openxmlformats-officedocument.theme+xml"/>
  <Override PartName="/ppt/slideLayouts/slideLayout1725.xml" ContentType="application/vnd.openxmlformats-officedocument.presentationml.slideLayout+xml"/>
  <Override PartName="/ppt/slideLayouts/slideLayout1726.xml" ContentType="application/vnd.openxmlformats-officedocument.presentationml.slideLayout+xml"/>
  <Override PartName="/ppt/slideLayouts/slideLayout1727.xml" ContentType="application/vnd.openxmlformats-officedocument.presentationml.slideLayout+xml"/>
  <Override PartName="/ppt/slideLayouts/slideLayout1728.xml" ContentType="application/vnd.openxmlformats-officedocument.presentationml.slideLayout+xml"/>
  <Override PartName="/ppt/slideLayouts/slideLayout1729.xml" ContentType="application/vnd.openxmlformats-officedocument.presentationml.slideLayout+xml"/>
  <Override PartName="/ppt/slideLayouts/slideLayout1730.xml" ContentType="application/vnd.openxmlformats-officedocument.presentationml.slideLayout+xml"/>
  <Override PartName="/ppt/slideLayouts/slideLayout1731.xml" ContentType="application/vnd.openxmlformats-officedocument.presentationml.slideLayout+xml"/>
  <Override PartName="/ppt/slideLayouts/slideLayout1732.xml" ContentType="application/vnd.openxmlformats-officedocument.presentationml.slideLayout+xml"/>
  <Override PartName="/ppt/slideLayouts/slideLayout1733.xml" ContentType="application/vnd.openxmlformats-officedocument.presentationml.slideLayout+xml"/>
  <Override PartName="/ppt/slideLayouts/slideLayout1734.xml" ContentType="application/vnd.openxmlformats-officedocument.presentationml.slideLayout+xml"/>
  <Override PartName="/ppt/slideLayouts/slideLayout1735.xml" ContentType="application/vnd.openxmlformats-officedocument.presentationml.slideLayout+xml"/>
  <Override PartName="/ppt/slideLayouts/slideLayout1736.xml" ContentType="application/vnd.openxmlformats-officedocument.presentationml.slideLayout+xml"/>
  <Override PartName="/ppt/slideLayouts/slideLayout1737.xml" ContentType="application/vnd.openxmlformats-officedocument.presentationml.slideLayout+xml"/>
  <Override PartName="/ppt/slideLayouts/slideLayout1738.xml" ContentType="application/vnd.openxmlformats-officedocument.presentationml.slideLayout+xml"/>
  <Override PartName="/ppt/theme/theme155.xml" ContentType="application/vnd.openxmlformats-officedocument.theme+xml"/>
  <Override PartName="/ppt/slideLayouts/slideLayout1739.xml" ContentType="application/vnd.openxmlformats-officedocument.presentationml.slideLayout+xml"/>
  <Override PartName="/ppt/slideLayouts/slideLayout1740.xml" ContentType="application/vnd.openxmlformats-officedocument.presentationml.slideLayout+xml"/>
  <Override PartName="/ppt/slideLayouts/slideLayout1741.xml" ContentType="application/vnd.openxmlformats-officedocument.presentationml.slideLayout+xml"/>
  <Override PartName="/ppt/slideLayouts/slideLayout1742.xml" ContentType="application/vnd.openxmlformats-officedocument.presentationml.slideLayout+xml"/>
  <Override PartName="/ppt/slideLayouts/slideLayout1743.xml" ContentType="application/vnd.openxmlformats-officedocument.presentationml.slideLayout+xml"/>
  <Override PartName="/ppt/slideLayouts/slideLayout1744.xml" ContentType="application/vnd.openxmlformats-officedocument.presentationml.slideLayout+xml"/>
  <Override PartName="/ppt/slideLayouts/slideLayout1745.xml" ContentType="application/vnd.openxmlformats-officedocument.presentationml.slideLayout+xml"/>
  <Override PartName="/ppt/slideLayouts/slideLayout1746.xml" ContentType="application/vnd.openxmlformats-officedocument.presentationml.slideLayout+xml"/>
  <Override PartName="/ppt/slideLayouts/slideLayout1747.xml" ContentType="application/vnd.openxmlformats-officedocument.presentationml.slideLayout+xml"/>
  <Override PartName="/ppt/slideLayouts/slideLayout1748.xml" ContentType="application/vnd.openxmlformats-officedocument.presentationml.slideLayout+xml"/>
  <Override PartName="/ppt/slideLayouts/slideLayout1749.xml" ContentType="application/vnd.openxmlformats-officedocument.presentationml.slideLayout+xml"/>
  <Override PartName="/ppt/theme/theme156.xml" ContentType="application/vnd.openxmlformats-officedocument.theme+xml"/>
  <Override PartName="/ppt/slideLayouts/slideLayout1750.xml" ContentType="application/vnd.openxmlformats-officedocument.presentationml.slideLayout+xml"/>
  <Override PartName="/ppt/slideLayouts/slideLayout1751.xml" ContentType="application/vnd.openxmlformats-officedocument.presentationml.slideLayout+xml"/>
  <Override PartName="/ppt/slideLayouts/slideLayout1752.xml" ContentType="application/vnd.openxmlformats-officedocument.presentationml.slideLayout+xml"/>
  <Override PartName="/ppt/slideLayouts/slideLayout1753.xml" ContentType="application/vnd.openxmlformats-officedocument.presentationml.slideLayout+xml"/>
  <Override PartName="/ppt/slideLayouts/slideLayout1754.xml" ContentType="application/vnd.openxmlformats-officedocument.presentationml.slideLayout+xml"/>
  <Override PartName="/ppt/slideLayouts/slideLayout1755.xml" ContentType="application/vnd.openxmlformats-officedocument.presentationml.slideLayout+xml"/>
  <Override PartName="/ppt/slideLayouts/slideLayout1756.xml" ContentType="application/vnd.openxmlformats-officedocument.presentationml.slideLayout+xml"/>
  <Override PartName="/ppt/slideLayouts/slideLayout1757.xml" ContentType="application/vnd.openxmlformats-officedocument.presentationml.slideLayout+xml"/>
  <Override PartName="/ppt/slideLayouts/slideLayout1758.xml" ContentType="application/vnd.openxmlformats-officedocument.presentationml.slideLayout+xml"/>
  <Override PartName="/ppt/slideLayouts/slideLayout1759.xml" ContentType="application/vnd.openxmlformats-officedocument.presentationml.slideLayout+xml"/>
  <Override PartName="/ppt/slideLayouts/slideLayout1760.xml" ContentType="application/vnd.openxmlformats-officedocument.presentationml.slideLayout+xml"/>
  <Override PartName="/ppt/theme/theme157.xml" ContentType="application/vnd.openxmlformats-officedocument.theme+xml"/>
  <Override PartName="/ppt/slideLayouts/slideLayout1761.xml" ContentType="application/vnd.openxmlformats-officedocument.presentationml.slideLayout+xml"/>
  <Override PartName="/ppt/slideLayouts/slideLayout1762.xml" ContentType="application/vnd.openxmlformats-officedocument.presentationml.slideLayout+xml"/>
  <Override PartName="/ppt/slideLayouts/slideLayout1763.xml" ContentType="application/vnd.openxmlformats-officedocument.presentationml.slideLayout+xml"/>
  <Override PartName="/ppt/slideLayouts/slideLayout1764.xml" ContentType="application/vnd.openxmlformats-officedocument.presentationml.slideLayout+xml"/>
  <Override PartName="/ppt/slideLayouts/slideLayout1765.xml" ContentType="application/vnd.openxmlformats-officedocument.presentationml.slideLayout+xml"/>
  <Override PartName="/ppt/slideLayouts/slideLayout1766.xml" ContentType="application/vnd.openxmlformats-officedocument.presentationml.slideLayout+xml"/>
  <Override PartName="/ppt/slideLayouts/slideLayout1767.xml" ContentType="application/vnd.openxmlformats-officedocument.presentationml.slideLayout+xml"/>
  <Override PartName="/ppt/slideLayouts/slideLayout1768.xml" ContentType="application/vnd.openxmlformats-officedocument.presentationml.slideLayout+xml"/>
  <Override PartName="/ppt/slideLayouts/slideLayout1769.xml" ContentType="application/vnd.openxmlformats-officedocument.presentationml.slideLayout+xml"/>
  <Override PartName="/ppt/slideLayouts/slideLayout1770.xml" ContentType="application/vnd.openxmlformats-officedocument.presentationml.slideLayout+xml"/>
  <Override PartName="/ppt/slideLayouts/slideLayout1771.xml" ContentType="application/vnd.openxmlformats-officedocument.presentationml.slideLayout+xml"/>
  <Override PartName="/ppt/theme/theme158.xml" ContentType="application/vnd.openxmlformats-officedocument.theme+xml"/>
  <Override PartName="/ppt/slideLayouts/slideLayout1772.xml" ContentType="application/vnd.openxmlformats-officedocument.presentationml.slideLayout+xml"/>
  <Override PartName="/ppt/slideLayouts/slideLayout1773.xml" ContentType="application/vnd.openxmlformats-officedocument.presentationml.slideLayout+xml"/>
  <Override PartName="/ppt/slideLayouts/slideLayout1774.xml" ContentType="application/vnd.openxmlformats-officedocument.presentationml.slideLayout+xml"/>
  <Override PartName="/ppt/slideLayouts/slideLayout1775.xml" ContentType="application/vnd.openxmlformats-officedocument.presentationml.slideLayout+xml"/>
  <Override PartName="/ppt/slideLayouts/slideLayout1776.xml" ContentType="application/vnd.openxmlformats-officedocument.presentationml.slideLayout+xml"/>
  <Override PartName="/ppt/slideLayouts/slideLayout1777.xml" ContentType="application/vnd.openxmlformats-officedocument.presentationml.slideLayout+xml"/>
  <Override PartName="/ppt/slideLayouts/slideLayout1778.xml" ContentType="application/vnd.openxmlformats-officedocument.presentationml.slideLayout+xml"/>
  <Override PartName="/ppt/slideLayouts/slideLayout1779.xml" ContentType="application/vnd.openxmlformats-officedocument.presentationml.slideLayout+xml"/>
  <Override PartName="/ppt/slideLayouts/slideLayout1780.xml" ContentType="application/vnd.openxmlformats-officedocument.presentationml.slideLayout+xml"/>
  <Override PartName="/ppt/slideLayouts/slideLayout1781.xml" ContentType="application/vnd.openxmlformats-officedocument.presentationml.slideLayout+xml"/>
  <Override PartName="/ppt/slideLayouts/slideLayout1782.xml" ContentType="application/vnd.openxmlformats-officedocument.presentationml.slideLayout+xml"/>
  <Override PartName="/ppt/theme/theme159.xml" ContentType="application/vnd.openxmlformats-officedocument.theme+xml"/>
  <Override PartName="/ppt/slideLayouts/slideLayout1783.xml" ContentType="application/vnd.openxmlformats-officedocument.presentationml.slideLayout+xml"/>
  <Override PartName="/ppt/slideLayouts/slideLayout1784.xml" ContentType="application/vnd.openxmlformats-officedocument.presentationml.slideLayout+xml"/>
  <Override PartName="/ppt/slideLayouts/slideLayout1785.xml" ContentType="application/vnd.openxmlformats-officedocument.presentationml.slideLayout+xml"/>
  <Override PartName="/ppt/slideLayouts/slideLayout1786.xml" ContentType="application/vnd.openxmlformats-officedocument.presentationml.slideLayout+xml"/>
  <Override PartName="/ppt/slideLayouts/slideLayout1787.xml" ContentType="application/vnd.openxmlformats-officedocument.presentationml.slideLayout+xml"/>
  <Override PartName="/ppt/slideLayouts/slideLayout1788.xml" ContentType="application/vnd.openxmlformats-officedocument.presentationml.slideLayout+xml"/>
  <Override PartName="/ppt/slideLayouts/slideLayout1789.xml" ContentType="application/vnd.openxmlformats-officedocument.presentationml.slideLayout+xml"/>
  <Override PartName="/ppt/slideLayouts/slideLayout1790.xml" ContentType="application/vnd.openxmlformats-officedocument.presentationml.slideLayout+xml"/>
  <Override PartName="/ppt/slideLayouts/slideLayout1791.xml" ContentType="application/vnd.openxmlformats-officedocument.presentationml.slideLayout+xml"/>
  <Override PartName="/ppt/slideLayouts/slideLayout1792.xml" ContentType="application/vnd.openxmlformats-officedocument.presentationml.slideLayout+xml"/>
  <Override PartName="/ppt/slideLayouts/slideLayout1793.xml" ContentType="application/vnd.openxmlformats-officedocument.presentationml.slideLayout+xml"/>
  <Override PartName="/ppt/theme/theme160.xml" ContentType="application/vnd.openxmlformats-officedocument.theme+xml"/>
  <Override PartName="/ppt/slideLayouts/slideLayout1794.xml" ContentType="application/vnd.openxmlformats-officedocument.presentationml.slideLayout+xml"/>
  <Override PartName="/ppt/slideLayouts/slideLayout1795.xml" ContentType="application/vnd.openxmlformats-officedocument.presentationml.slideLayout+xml"/>
  <Override PartName="/ppt/slideLayouts/slideLayout1796.xml" ContentType="application/vnd.openxmlformats-officedocument.presentationml.slideLayout+xml"/>
  <Override PartName="/ppt/slideLayouts/slideLayout1797.xml" ContentType="application/vnd.openxmlformats-officedocument.presentationml.slideLayout+xml"/>
  <Override PartName="/ppt/slideLayouts/slideLayout1798.xml" ContentType="application/vnd.openxmlformats-officedocument.presentationml.slideLayout+xml"/>
  <Override PartName="/ppt/slideLayouts/slideLayout1799.xml" ContentType="application/vnd.openxmlformats-officedocument.presentationml.slideLayout+xml"/>
  <Override PartName="/ppt/slideLayouts/slideLayout1800.xml" ContentType="application/vnd.openxmlformats-officedocument.presentationml.slideLayout+xml"/>
  <Override PartName="/ppt/slideLayouts/slideLayout1801.xml" ContentType="application/vnd.openxmlformats-officedocument.presentationml.slideLayout+xml"/>
  <Override PartName="/ppt/slideLayouts/slideLayout1802.xml" ContentType="application/vnd.openxmlformats-officedocument.presentationml.slideLayout+xml"/>
  <Override PartName="/ppt/slideLayouts/slideLayout1803.xml" ContentType="application/vnd.openxmlformats-officedocument.presentationml.slideLayout+xml"/>
  <Override PartName="/ppt/slideLayouts/slideLayout1804.xml" ContentType="application/vnd.openxmlformats-officedocument.presentationml.slideLayout+xml"/>
  <Override PartName="/ppt/theme/theme161.xml" ContentType="application/vnd.openxmlformats-officedocument.theme+xml"/>
  <Override PartName="/ppt/slideLayouts/slideLayout1805.xml" ContentType="application/vnd.openxmlformats-officedocument.presentationml.slideLayout+xml"/>
  <Override PartName="/ppt/slideLayouts/slideLayout1806.xml" ContentType="application/vnd.openxmlformats-officedocument.presentationml.slideLayout+xml"/>
  <Override PartName="/ppt/slideLayouts/slideLayout1807.xml" ContentType="application/vnd.openxmlformats-officedocument.presentationml.slideLayout+xml"/>
  <Override PartName="/ppt/slideLayouts/slideLayout1808.xml" ContentType="application/vnd.openxmlformats-officedocument.presentationml.slideLayout+xml"/>
  <Override PartName="/ppt/slideLayouts/slideLayout1809.xml" ContentType="application/vnd.openxmlformats-officedocument.presentationml.slideLayout+xml"/>
  <Override PartName="/ppt/slideLayouts/slideLayout1810.xml" ContentType="application/vnd.openxmlformats-officedocument.presentationml.slideLayout+xml"/>
  <Override PartName="/ppt/slideLayouts/slideLayout1811.xml" ContentType="application/vnd.openxmlformats-officedocument.presentationml.slideLayout+xml"/>
  <Override PartName="/ppt/slideLayouts/slideLayout1812.xml" ContentType="application/vnd.openxmlformats-officedocument.presentationml.slideLayout+xml"/>
  <Override PartName="/ppt/slideLayouts/slideLayout1813.xml" ContentType="application/vnd.openxmlformats-officedocument.presentationml.slideLayout+xml"/>
  <Override PartName="/ppt/slideLayouts/slideLayout1814.xml" ContentType="application/vnd.openxmlformats-officedocument.presentationml.slideLayout+xml"/>
  <Override PartName="/ppt/slideLayouts/slideLayout1815.xml" ContentType="application/vnd.openxmlformats-officedocument.presentationml.slideLayout+xml"/>
  <Override PartName="/ppt/theme/theme162.xml" ContentType="application/vnd.openxmlformats-officedocument.theme+xml"/>
  <Override PartName="/ppt/slideLayouts/slideLayout1816.xml" ContentType="application/vnd.openxmlformats-officedocument.presentationml.slideLayout+xml"/>
  <Override PartName="/ppt/slideLayouts/slideLayout1817.xml" ContentType="application/vnd.openxmlformats-officedocument.presentationml.slideLayout+xml"/>
  <Override PartName="/ppt/slideLayouts/slideLayout1818.xml" ContentType="application/vnd.openxmlformats-officedocument.presentationml.slideLayout+xml"/>
  <Override PartName="/ppt/slideLayouts/slideLayout1819.xml" ContentType="application/vnd.openxmlformats-officedocument.presentationml.slideLayout+xml"/>
  <Override PartName="/ppt/slideLayouts/slideLayout1820.xml" ContentType="application/vnd.openxmlformats-officedocument.presentationml.slideLayout+xml"/>
  <Override PartName="/ppt/slideLayouts/slideLayout1821.xml" ContentType="application/vnd.openxmlformats-officedocument.presentationml.slideLayout+xml"/>
  <Override PartName="/ppt/slideLayouts/slideLayout1822.xml" ContentType="application/vnd.openxmlformats-officedocument.presentationml.slideLayout+xml"/>
  <Override PartName="/ppt/slideLayouts/slideLayout1823.xml" ContentType="application/vnd.openxmlformats-officedocument.presentationml.slideLayout+xml"/>
  <Override PartName="/ppt/slideLayouts/slideLayout1824.xml" ContentType="application/vnd.openxmlformats-officedocument.presentationml.slideLayout+xml"/>
  <Override PartName="/ppt/slideLayouts/slideLayout1825.xml" ContentType="application/vnd.openxmlformats-officedocument.presentationml.slideLayout+xml"/>
  <Override PartName="/ppt/slideLayouts/slideLayout1826.xml" ContentType="application/vnd.openxmlformats-officedocument.presentationml.slideLayout+xml"/>
  <Override PartName="/ppt/theme/theme163.xml" ContentType="application/vnd.openxmlformats-officedocument.theme+xml"/>
  <Override PartName="/ppt/slideLayouts/slideLayout1827.xml" ContentType="application/vnd.openxmlformats-officedocument.presentationml.slideLayout+xml"/>
  <Override PartName="/ppt/slideLayouts/slideLayout1828.xml" ContentType="application/vnd.openxmlformats-officedocument.presentationml.slideLayout+xml"/>
  <Override PartName="/ppt/slideLayouts/slideLayout1829.xml" ContentType="application/vnd.openxmlformats-officedocument.presentationml.slideLayout+xml"/>
  <Override PartName="/ppt/slideLayouts/slideLayout1830.xml" ContentType="application/vnd.openxmlformats-officedocument.presentationml.slideLayout+xml"/>
  <Override PartName="/ppt/slideLayouts/slideLayout1831.xml" ContentType="application/vnd.openxmlformats-officedocument.presentationml.slideLayout+xml"/>
  <Override PartName="/ppt/slideLayouts/slideLayout1832.xml" ContentType="application/vnd.openxmlformats-officedocument.presentationml.slideLayout+xml"/>
  <Override PartName="/ppt/theme/theme164.xml" ContentType="application/vnd.openxmlformats-officedocument.theme+xml"/>
  <Override PartName="/ppt/slideLayouts/slideLayout1833.xml" ContentType="application/vnd.openxmlformats-officedocument.presentationml.slideLayout+xml"/>
  <Override PartName="/ppt/slideLayouts/slideLayout1834.xml" ContentType="application/vnd.openxmlformats-officedocument.presentationml.slideLayout+xml"/>
  <Override PartName="/ppt/slideLayouts/slideLayout1835.xml" ContentType="application/vnd.openxmlformats-officedocument.presentationml.slideLayout+xml"/>
  <Override PartName="/ppt/slideLayouts/slideLayout1836.xml" ContentType="application/vnd.openxmlformats-officedocument.presentationml.slideLayout+xml"/>
  <Override PartName="/ppt/slideLayouts/slideLayout1837.xml" ContentType="application/vnd.openxmlformats-officedocument.presentationml.slideLayout+xml"/>
  <Override PartName="/ppt/slideLayouts/slideLayout1838.xml" ContentType="application/vnd.openxmlformats-officedocument.presentationml.slideLayout+xml"/>
  <Override PartName="/ppt/slideLayouts/slideLayout1839.xml" ContentType="application/vnd.openxmlformats-officedocument.presentationml.slideLayout+xml"/>
  <Override PartName="/ppt/slideLayouts/slideLayout1840.xml" ContentType="application/vnd.openxmlformats-officedocument.presentationml.slideLayout+xml"/>
  <Override PartName="/ppt/slideLayouts/slideLayout1841.xml" ContentType="application/vnd.openxmlformats-officedocument.presentationml.slideLayout+xml"/>
  <Override PartName="/ppt/slideLayouts/slideLayout1842.xml" ContentType="application/vnd.openxmlformats-officedocument.presentationml.slideLayout+xml"/>
  <Override PartName="/ppt/slideLayouts/slideLayout1843.xml" ContentType="application/vnd.openxmlformats-officedocument.presentationml.slideLayout+xml"/>
  <Override PartName="/ppt/theme/theme165.xml" ContentType="application/vnd.openxmlformats-officedocument.theme+xml"/>
  <Override PartName="/ppt/slideLayouts/slideLayout1844.xml" ContentType="application/vnd.openxmlformats-officedocument.presentationml.slideLayout+xml"/>
  <Override PartName="/ppt/slideLayouts/slideLayout1845.xml" ContentType="application/vnd.openxmlformats-officedocument.presentationml.slideLayout+xml"/>
  <Override PartName="/ppt/slideLayouts/slideLayout1846.xml" ContentType="application/vnd.openxmlformats-officedocument.presentationml.slideLayout+xml"/>
  <Override PartName="/ppt/slideLayouts/slideLayout1847.xml" ContentType="application/vnd.openxmlformats-officedocument.presentationml.slideLayout+xml"/>
  <Override PartName="/ppt/slideLayouts/slideLayout1848.xml" ContentType="application/vnd.openxmlformats-officedocument.presentationml.slideLayout+xml"/>
  <Override PartName="/ppt/slideLayouts/slideLayout1849.xml" ContentType="application/vnd.openxmlformats-officedocument.presentationml.slideLayout+xml"/>
  <Override PartName="/ppt/slideLayouts/slideLayout1850.xml" ContentType="application/vnd.openxmlformats-officedocument.presentationml.slideLayout+xml"/>
  <Override PartName="/ppt/slideLayouts/slideLayout1851.xml" ContentType="application/vnd.openxmlformats-officedocument.presentationml.slideLayout+xml"/>
  <Override PartName="/ppt/slideLayouts/slideLayout1852.xml" ContentType="application/vnd.openxmlformats-officedocument.presentationml.slideLayout+xml"/>
  <Override PartName="/ppt/slideLayouts/slideLayout1853.xml" ContentType="application/vnd.openxmlformats-officedocument.presentationml.slideLayout+xml"/>
  <Override PartName="/ppt/slideLayouts/slideLayout1854.xml" ContentType="application/vnd.openxmlformats-officedocument.presentationml.slideLayout+xml"/>
  <Override PartName="/ppt/slideLayouts/slideLayout1855.xml" ContentType="application/vnd.openxmlformats-officedocument.presentationml.slideLayout+xml"/>
  <Override PartName="/ppt/slideLayouts/slideLayout1856.xml" ContentType="application/vnd.openxmlformats-officedocument.presentationml.slideLayout+xml"/>
  <Override PartName="/ppt/slideLayouts/slideLayout1857.xml" ContentType="application/vnd.openxmlformats-officedocument.presentationml.slideLayout+xml"/>
  <Override PartName="/ppt/slideLayouts/slideLayout1858.xml" ContentType="application/vnd.openxmlformats-officedocument.presentationml.slideLayout+xml"/>
  <Override PartName="/ppt/theme/theme166.xml" ContentType="application/vnd.openxmlformats-officedocument.theme+xml"/>
  <Override PartName="/ppt/slideLayouts/slideLayout1859.xml" ContentType="application/vnd.openxmlformats-officedocument.presentationml.slideLayout+xml"/>
  <Override PartName="/ppt/slideLayouts/slideLayout1860.xml" ContentType="application/vnd.openxmlformats-officedocument.presentationml.slideLayout+xml"/>
  <Override PartName="/ppt/slideLayouts/slideLayout1861.xml" ContentType="application/vnd.openxmlformats-officedocument.presentationml.slideLayout+xml"/>
  <Override PartName="/ppt/slideLayouts/slideLayout1862.xml" ContentType="application/vnd.openxmlformats-officedocument.presentationml.slideLayout+xml"/>
  <Override PartName="/ppt/slideLayouts/slideLayout1863.xml" ContentType="application/vnd.openxmlformats-officedocument.presentationml.slideLayout+xml"/>
  <Override PartName="/ppt/slideLayouts/slideLayout1864.xml" ContentType="application/vnd.openxmlformats-officedocument.presentationml.slideLayout+xml"/>
  <Override PartName="/ppt/slideLayouts/slideLayout1865.xml" ContentType="application/vnd.openxmlformats-officedocument.presentationml.slideLayout+xml"/>
  <Override PartName="/ppt/slideLayouts/slideLayout1866.xml" ContentType="application/vnd.openxmlformats-officedocument.presentationml.slideLayout+xml"/>
  <Override PartName="/ppt/slideLayouts/slideLayout1867.xml" ContentType="application/vnd.openxmlformats-officedocument.presentationml.slideLayout+xml"/>
  <Override PartName="/ppt/slideLayouts/slideLayout1868.xml" ContentType="application/vnd.openxmlformats-officedocument.presentationml.slideLayout+xml"/>
  <Override PartName="/ppt/slideLayouts/slideLayout1869.xml" ContentType="application/vnd.openxmlformats-officedocument.presentationml.slideLayout+xml"/>
  <Override PartName="/ppt/theme/theme167.xml" ContentType="application/vnd.openxmlformats-officedocument.theme+xml"/>
  <Override PartName="/ppt/slideLayouts/slideLayout1870.xml" ContentType="application/vnd.openxmlformats-officedocument.presentationml.slideLayout+xml"/>
  <Override PartName="/ppt/slideLayouts/slideLayout1871.xml" ContentType="application/vnd.openxmlformats-officedocument.presentationml.slideLayout+xml"/>
  <Override PartName="/ppt/slideLayouts/slideLayout1872.xml" ContentType="application/vnd.openxmlformats-officedocument.presentationml.slideLayout+xml"/>
  <Override PartName="/ppt/slideLayouts/slideLayout1873.xml" ContentType="application/vnd.openxmlformats-officedocument.presentationml.slideLayout+xml"/>
  <Override PartName="/ppt/slideLayouts/slideLayout1874.xml" ContentType="application/vnd.openxmlformats-officedocument.presentationml.slideLayout+xml"/>
  <Override PartName="/ppt/slideLayouts/slideLayout1875.xml" ContentType="application/vnd.openxmlformats-officedocument.presentationml.slideLayout+xml"/>
  <Override PartName="/ppt/slideLayouts/slideLayout1876.xml" ContentType="application/vnd.openxmlformats-officedocument.presentationml.slideLayout+xml"/>
  <Override PartName="/ppt/slideLayouts/slideLayout1877.xml" ContentType="application/vnd.openxmlformats-officedocument.presentationml.slideLayout+xml"/>
  <Override PartName="/ppt/slideLayouts/slideLayout1878.xml" ContentType="application/vnd.openxmlformats-officedocument.presentationml.slideLayout+xml"/>
  <Override PartName="/ppt/slideLayouts/slideLayout1879.xml" ContentType="application/vnd.openxmlformats-officedocument.presentationml.slideLayout+xml"/>
  <Override PartName="/ppt/slideLayouts/slideLayout1880.xml" ContentType="application/vnd.openxmlformats-officedocument.presentationml.slideLayout+xml"/>
  <Override PartName="/ppt/theme/theme168.xml" ContentType="application/vnd.openxmlformats-officedocument.theme+xml"/>
  <Override PartName="/ppt/slideLayouts/slideLayout1881.xml" ContentType="application/vnd.openxmlformats-officedocument.presentationml.slideLayout+xml"/>
  <Override PartName="/ppt/slideLayouts/slideLayout1882.xml" ContentType="application/vnd.openxmlformats-officedocument.presentationml.slideLayout+xml"/>
  <Override PartName="/ppt/slideLayouts/slideLayout1883.xml" ContentType="application/vnd.openxmlformats-officedocument.presentationml.slideLayout+xml"/>
  <Override PartName="/ppt/slideLayouts/slideLayout1884.xml" ContentType="application/vnd.openxmlformats-officedocument.presentationml.slideLayout+xml"/>
  <Override PartName="/ppt/slideLayouts/slideLayout1885.xml" ContentType="application/vnd.openxmlformats-officedocument.presentationml.slideLayout+xml"/>
  <Override PartName="/ppt/slideLayouts/slideLayout1886.xml" ContentType="application/vnd.openxmlformats-officedocument.presentationml.slideLayout+xml"/>
  <Override PartName="/ppt/slideLayouts/slideLayout1887.xml" ContentType="application/vnd.openxmlformats-officedocument.presentationml.slideLayout+xml"/>
  <Override PartName="/ppt/slideLayouts/slideLayout1888.xml" ContentType="application/vnd.openxmlformats-officedocument.presentationml.slideLayout+xml"/>
  <Override PartName="/ppt/slideLayouts/slideLayout1889.xml" ContentType="application/vnd.openxmlformats-officedocument.presentationml.slideLayout+xml"/>
  <Override PartName="/ppt/slideLayouts/slideLayout1890.xml" ContentType="application/vnd.openxmlformats-officedocument.presentationml.slideLayout+xml"/>
  <Override PartName="/ppt/slideLayouts/slideLayout1891.xml" ContentType="application/vnd.openxmlformats-officedocument.presentationml.slideLayout+xml"/>
  <Override PartName="/ppt/theme/theme169.xml" ContentType="application/vnd.openxmlformats-officedocument.theme+xml"/>
  <Override PartName="/ppt/slideLayouts/slideLayout1892.xml" ContentType="application/vnd.openxmlformats-officedocument.presentationml.slideLayout+xml"/>
  <Override PartName="/ppt/slideLayouts/slideLayout1893.xml" ContentType="application/vnd.openxmlformats-officedocument.presentationml.slideLayout+xml"/>
  <Override PartName="/ppt/slideLayouts/slideLayout1894.xml" ContentType="application/vnd.openxmlformats-officedocument.presentationml.slideLayout+xml"/>
  <Override PartName="/ppt/slideLayouts/slideLayout1895.xml" ContentType="application/vnd.openxmlformats-officedocument.presentationml.slideLayout+xml"/>
  <Override PartName="/ppt/slideLayouts/slideLayout1896.xml" ContentType="application/vnd.openxmlformats-officedocument.presentationml.slideLayout+xml"/>
  <Override PartName="/ppt/slideLayouts/slideLayout1897.xml" ContentType="application/vnd.openxmlformats-officedocument.presentationml.slideLayout+xml"/>
  <Override PartName="/ppt/slideLayouts/slideLayout1898.xml" ContentType="application/vnd.openxmlformats-officedocument.presentationml.slideLayout+xml"/>
  <Override PartName="/ppt/slideLayouts/slideLayout1899.xml" ContentType="application/vnd.openxmlformats-officedocument.presentationml.slideLayout+xml"/>
  <Override PartName="/ppt/slideLayouts/slideLayout1900.xml" ContentType="application/vnd.openxmlformats-officedocument.presentationml.slideLayout+xml"/>
  <Override PartName="/ppt/slideLayouts/slideLayout1901.xml" ContentType="application/vnd.openxmlformats-officedocument.presentationml.slideLayout+xml"/>
  <Override PartName="/ppt/slideLayouts/slideLayout1902.xml" ContentType="application/vnd.openxmlformats-officedocument.presentationml.slideLayout+xml"/>
  <Override PartName="/ppt/theme/theme170.xml" ContentType="application/vnd.openxmlformats-officedocument.theme+xml"/>
  <Override PartName="/ppt/slideLayouts/slideLayout1903.xml" ContentType="application/vnd.openxmlformats-officedocument.presentationml.slideLayout+xml"/>
  <Override PartName="/ppt/slideLayouts/slideLayout1904.xml" ContentType="application/vnd.openxmlformats-officedocument.presentationml.slideLayout+xml"/>
  <Override PartName="/ppt/slideLayouts/slideLayout1905.xml" ContentType="application/vnd.openxmlformats-officedocument.presentationml.slideLayout+xml"/>
  <Override PartName="/ppt/slideLayouts/slideLayout1906.xml" ContentType="application/vnd.openxmlformats-officedocument.presentationml.slideLayout+xml"/>
  <Override PartName="/ppt/slideLayouts/slideLayout1907.xml" ContentType="application/vnd.openxmlformats-officedocument.presentationml.slideLayout+xml"/>
  <Override PartName="/ppt/slideLayouts/slideLayout1908.xml" ContentType="application/vnd.openxmlformats-officedocument.presentationml.slideLayout+xml"/>
  <Override PartName="/ppt/slideLayouts/slideLayout1909.xml" ContentType="application/vnd.openxmlformats-officedocument.presentationml.slideLayout+xml"/>
  <Override PartName="/ppt/slideLayouts/slideLayout1910.xml" ContentType="application/vnd.openxmlformats-officedocument.presentationml.slideLayout+xml"/>
  <Override PartName="/ppt/slideLayouts/slideLayout1911.xml" ContentType="application/vnd.openxmlformats-officedocument.presentationml.slideLayout+xml"/>
  <Override PartName="/ppt/slideLayouts/slideLayout1912.xml" ContentType="application/vnd.openxmlformats-officedocument.presentationml.slideLayout+xml"/>
  <Override PartName="/ppt/slideLayouts/slideLayout1913.xml" ContentType="application/vnd.openxmlformats-officedocument.presentationml.slideLayout+xml"/>
  <Override PartName="/ppt/slideLayouts/slideLayout1914.xml" ContentType="application/vnd.openxmlformats-officedocument.presentationml.slideLayout+xml"/>
  <Override PartName="/ppt/theme/theme171.xml" ContentType="application/vnd.openxmlformats-officedocument.theme+xml"/>
  <Override PartName="/ppt/slideLayouts/slideLayout1915.xml" ContentType="application/vnd.openxmlformats-officedocument.presentationml.slideLayout+xml"/>
  <Override PartName="/ppt/slideLayouts/slideLayout1916.xml" ContentType="application/vnd.openxmlformats-officedocument.presentationml.slideLayout+xml"/>
  <Override PartName="/ppt/slideLayouts/slideLayout1917.xml" ContentType="application/vnd.openxmlformats-officedocument.presentationml.slideLayout+xml"/>
  <Override PartName="/ppt/slideLayouts/slideLayout1918.xml" ContentType="application/vnd.openxmlformats-officedocument.presentationml.slideLayout+xml"/>
  <Override PartName="/ppt/slideLayouts/slideLayout1919.xml" ContentType="application/vnd.openxmlformats-officedocument.presentationml.slideLayout+xml"/>
  <Override PartName="/ppt/slideLayouts/slideLayout1920.xml" ContentType="application/vnd.openxmlformats-officedocument.presentationml.slideLayout+xml"/>
  <Override PartName="/ppt/slideLayouts/slideLayout1921.xml" ContentType="application/vnd.openxmlformats-officedocument.presentationml.slideLayout+xml"/>
  <Override PartName="/ppt/slideLayouts/slideLayout1922.xml" ContentType="application/vnd.openxmlformats-officedocument.presentationml.slideLayout+xml"/>
  <Override PartName="/ppt/slideLayouts/slideLayout1923.xml" ContentType="application/vnd.openxmlformats-officedocument.presentationml.slideLayout+xml"/>
  <Override PartName="/ppt/slideLayouts/slideLayout1924.xml" ContentType="application/vnd.openxmlformats-officedocument.presentationml.slideLayout+xml"/>
  <Override PartName="/ppt/slideLayouts/slideLayout1925.xml" ContentType="application/vnd.openxmlformats-officedocument.presentationml.slideLayout+xml"/>
  <Override PartName="/ppt/theme/theme172.xml" ContentType="application/vnd.openxmlformats-officedocument.theme+xml"/>
  <Override PartName="/ppt/slideLayouts/slideLayout1926.xml" ContentType="application/vnd.openxmlformats-officedocument.presentationml.slideLayout+xml"/>
  <Override PartName="/ppt/slideLayouts/slideLayout1927.xml" ContentType="application/vnd.openxmlformats-officedocument.presentationml.slideLayout+xml"/>
  <Override PartName="/ppt/slideLayouts/slideLayout1928.xml" ContentType="application/vnd.openxmlformats-officedocument.presentationml.slideLayout+xml"/>
  <Override PartName="/ppt/slideLayouts/slideLayout1929.xml" ContentType="application/vnd.openxmlformats-officedocument.presentationml.slideLayout+xml"/>
  <Override PartName="/ppt/slideLayouts/slideLayout1930.xml" ContentType="application/vnd.openxmlformats-officedocument.presentationml.slideLayout+xml"/>
  <Override PartName="/ppt/slideLayouts/slideLayout1931.xml" ContentType="application/vnd.openxmlformats-officedocument.presentationml.slideLayout+xml"/>
  <Override PartName="/ppt/slideLayouts/slideLayout1932.xml" ContentType="application/vnd.openxmlformats-officedocument.presentationml.slideLayout+xml"/>
  <Override PartName="/ppt/slideLayouts/slideLayout1933.xml" ContentType="application/vnd.openxmlformats-officedocument.presentationml.slideLayout+xml"/>
  <Override PartName="/ppt/slideLayouts/slideLayout1934.xml" ContentType="application/vnd.openxmlformats-officedocument.presentationml.slideLayout+xml"/>
  <Override PartName="/ppt/slideLayouts/slideLayout1935.xml" ContentType="application/vnd.openxmlformats-officedocument.presentationml.slideLayout+xml"/>
  <Override PartName="/ppt/slideLayouts/slideLayout1936.xml" ContentType="application/vnd.openxmlformats-officedocument.presentationml.slideLayout+xml"/>
  <Override PartName="/ppt/slideLayouts/slideLayout1937.xml" ContentType="application/vnd.openxmlformats-officedocument.presentationml.slideLayout+xml"/>
  <Override PartName="/ppt/theme/theme173.xml" ContentType="application/vnd.openxmlformats-officedocument.theme+xml"/>
  <Override PartName="/ppt/slideLayouts/slideLayout1938.xml" ContentType="application/vnd.openxmlformats-officedocument.presentationml.slideLayout+xml"/>
  <Override PartName="/ppt/slideLayouts/slideLayout1939.xml" ContentType="application/vnd.openxmlformats-officedocument.presentationml.slideLayout+xml"/>
  <Override PartName="/ppt/slideLayouts/slideLayout1940.xml" ContentType="application/vnd.openxmlformats-officedocument.presentationml.slideLayout+xml"/>
  <Override PartName="/ppt/slideLayouts/slideLayout1941.xml" ContentType="application/vnd.openxmlformats-officedocument.presentationml.slideLayout+xml"/>
  <Override PartName="/ppt/slideLayouts/slideLayout1942.xml" ContentType="application/vnd.openxmlformats-officedocument.presentationml.slideLayout+xml"/>
  <Override PartName="/ppt/slideLayouts/slideLayout1943.xml" ContentType="application/vnd.openxmlformats-officedocument.presentationml.slideLayout+xml"/>
  <Override PartName="/ppt/slideLayouts/slideLayout1944.xml" ContentType="application/vnd.openxmlformats-officedocument.presentationml.slideLayout+xml"/>
  <Override PartName="/ppt/slideLayouts/slideLayout1945.xml" ContentType="application/vnd.openxmlformats-officedocument.presentationml.slideLayout+xml"/>
  <Override PartName="/ppt/slideLayouts/slideLayout1946.xml" ContentType="application/vnd.openxmlformats-officedocument.presentationml.slideLayout+xml"/>
  <Override PartName="/ppt/slideLayouts/slideLayout1947.xml" ContentType="application/vnd.openxmlformats-officedocument.presentationml.slideLayout+xml"/>
  <Override PartName="/ppt/slideLayouts/slideLayout1948.xml" ContentType="application/vnd.openxmlformats-officedocument.presentationml.slideLayout+xml"/>
  <Override PartName="/ppt/theme/theme174.xml" ContentType="application/vnd.openxmlformats-officedocument.theme+xml"/>
  <Override PartName="/ppt/slideLayouts/slideLayout1949.xml" ContentType="application/vnd.openxmlformats-officedocument.presentationml.slideLayout+xml"/>
  <Override PartName="/ppt/slideLayouts/slideLayout1950.xml" ContentType="application/vnd.openxmlformats-officedocument.presentationml.slideLayout+xml"/>
  <Override PartName="/ppt/slideLayouts/slideLayout1951.xml" ContentType="application/vnd.openxmlformats-officedocument.presentationml.slideLayout+xml"/>
  <Override PartName="/ppt/slideLayouts/slideLayout1952.xml" ContentType="application/vnd.openxmlformats-officedocument.presentationml.slideLayout+xml"/>
  <Override PartName="/ppt/slideLayouts/slideLayout1953.xml" ContentType="application/vnd.openxmlformats-officedocument.presentationml.slideLayout+xml"/>
  <Override PartName="/ppt/slideLayouts/slideLayout1954.xml" ContentType="application/vnd.openxmlformats-officedocument.presentationml.slideLayout+xml"/>
  <Override PartName="/ppt/slideLayouts/slideLayout1955.xml" ContentType="application/vnd.openxmlformats-officedocument.presentationml.slideLayout+xml"/>
  <Override PartName="/ppt/slideLayouts/slideLayout1956.xml" ContentType="application/vnd.openxmlformats-officedocument.presentationml.slideLayout+xml"/>
  <Override PartName="/ppt/slideLayouts/slideLayout1957.xml" ContentType="application/vnd.openxmlformats-officedocument.presentationml.slideLayout+xml"/>
  <Override PartName="/ppt/slideLayouts/slideLayout1958.xml" ContentType="application/vnd.openxmlformats-officedocument.presentationml.slideLayout+xml"/>
  <Override PartName="/ppt/slideLayouts/slideLayout1959.xml" ContentType="application/vnd.openxmlformats-officedocument.presentationml.slideLayout+xml"/>
  <Override PartName="/ppt/theme/theme175.xml" ContentType="application/vnd.openxmlformats-officedocument.theme+xml"/>
  <Override PartName="/ppt/slideLayouts/slideLayout1960.xml" ContentType="application/vnd.openxmlformats-officedocument.presentationml.slideLayout+xml"/>
  <Override PartName="/ppt/slideLayouts/slideLayout1961.xml" ContentType="application/vnd.openxmlformats-officedocument.presentationml.slideLayout+xml"/>
  <Override PartName="/ppt/slideLayouts/slideLayout1962.xml" ContentType="application/vnd.openxmlformats-officedocument.presentationml.slideLayout+xml"/>
  <Override PartName="/ppt/slideLayouts/slideLayout1963.xml" ContentType="application/vnd.openxmlformats-officedocument.presentationml.slideLayout+xml"/>
  <Override PartName="/ppt/slideLayouts/slideLayout1964.xml" ContentType="application/vnd.openxmlformats-officedocument.presentationml.slideLayout+xml"/>
  <Override PartName="/ppt/slideLayouts/slideLayout1965.xml" ContentType="application/vnd.openxmlformats-officedocument.presentationml.slideLayout+xml"/>
  <Override PartName="/ppt/slideLayouts/slideLayout1966.xml" ContentType="application/vnd.openxmlformats-officedocument.presentationml.slideLayout+xml"/>
  <Override PartName="/ppt/slideLayouts/slideLayout1967.xml" ContentType="application/vnd.openxmlformats-officedocument.presentationml.slideLayout+xml"/>
  <Override PartName="/ppt/slideLayouts/slideLayout1968.xml" ContentType="application/vnd.openxmlformats-officedocument.presentationml.slideLayout+xml"/>
  <Override PartName="/ppt/slideLayouts/slideLayout1969.xml" ContentType="application/vnd.openxmlformats-officedocument.presentationml.slideLayout+xml"/>
  <Override PartName="/ppt/slideLayouts/slideLayout1970.xml" ContentType="application/vnd.openxmlformats-officedocument.presentationml.slideLayout+xml"/>
  <Override PartName="/ppt/theme/theme176.xml" ContentType="application/vnd.openxmlformats-officedocument.theme+xml"/>
  <Override PartName="/ppt/slideLayouts/slideLayout1971.xml" ContentType="application/vnd.openxmlformats-officedocument.presentationml.slideLayout+xml"/>
  <Override PartName="/ppt/slideLayouts/slideLayout1972.xml" ContentType="application/vnd.openxmlformats-officedocument.presentationml.slideLayout+xml"/>
  <Override PartName="/ppt/slideLayouts/slideLayout1973.xml" ContentType="application/vnd.openxmlformats-officedocument.presentationml.slideLayout+xml"/>
  <Override PartName="/ppt/slideLayouts/slideLayout1974.xml" ContentType="application/vnd.openxmlformats-officedocument.presentationml.slideLayout+xml"/>
  <Override PartName="/ppt/slideLayouts/slideLayout1975.xml" ContentType="application/vnd.openxmlformats-officedocument.presentationml.slideLayout+xml"/>
  <Override PartName="/ppt/slideLayouts/slideLayout1976.xml" ContentType="application/vnd.openxmlformats-officedocument.presentationml.slideLayout+xml"/>
  <Override PartName="/ppt/slideLayouts/slideLayout1977.xml" ContentType="application/vnd.openxmlformats-officedocument.presentationml.slideLayout+xml"/>
  <Override PartName="/ppt/slideLayouts/slideLayout1978.xml" ContentType="application/vnd.openxmlformats-officedocument.presentationml.slideLayout+xml"/>
  <Override PartName="/ppt/slideLayouts/slideLayout1979.xml" ContentType="application/vnd.openxmlformats-officedocument.presentationml.slideLayout+xml"/>
  <Override PartName="/ppt/slideLayouts/slideLayout1980.xml" ContentType="application/vnd.openxmlformats-officedocument.presentationml.slideLayout+xml"/>
  <Override PartName="/ppt/slideLayouts/slideLayout1981.xml" ContentType="application/vnd.openxmlformats-officedocument.presentationml.slideLayout+xml"/>
  <Override PartName="/ppt/theme/theme177.xml" ContentType="application/vnd.openxmlformats-officedocument.theme+xml"/>
  <Override PartName="/ppt/slideLayouts/slideLayout1982.xml" ContentType="application/vnd.openxmlformats-officedocument.presentationml.slideLayout+xml"/>
  <Override PartName="/ppt/slideLayouts/slideLayout1983.xml" ContentType="application/vnd.openxmlformats-officedocument.presentationml.slideLayout+xml"/>
  <Override PartName="/ppt/slideLayouts/slideLayout1984.xml" ContentType="application/vnd.openxmlformats-officedocument.presentationml.slideLayout+xml"/>
  <Override PartName="/ppt/slideLayouts/slideLayout1985.xml" ContentType="application/vnd.openxmlformats-officedocument.presentationml.slideLayout+xml"/>
  <Override PartName="/ppt/slideLayouts/slideLayout1986.xml" ContentType="application/vnd.openxmlformats-officedocument.presentationml.slideLayout+xml"/>
  <Override PartName="/ppt/slideLayouts/slideLayout1987.xml" ContentType="application/vnd.openxmlformats-officedocument.presentationml.slideLayout+xml"/>
  <Override PartName="/ppt/slideLayouts/slideLayout1988.xml" ContentType="application/vnd.openxmlformats-officedocument.presentationml.slideLayout+xml"/>
  <Override PartName="/ppt/slideLayouts/slideLayout1989.xml" ContentType="application/vnd.openxmlformats-officedocument.presentationml.slideLayout+xml"/>
  <Override PartName="/ppt/slideLayouts/slideLayout1990.xml" ContentType="application/vnd.openxmlformats-officedocument.presentationml.slideLayout+xml"/>
  <Override PartName="/ppt/slideLayouts/slideLayout1991.xml" ContentType="application/vnd.openxmlformats-officedocument.presentationml.slideLayout+xml"/>
  <Override PartName="/ppt/slideLayouts/slideLayout1992.xml" ContentType="application/vnd.openxmlformats-officedocument.presentationml.slideLayout+xml"/>
  <Override PartName="/ppt/theme/theme178.xml" ContentType="application/vnd.openxmlformats-officedocument.theme+xml"/>
  <Override PartName="/ppt/slideLayouts/slideLayout1993.xml" ContentType="application/vnd.openxmlformats-officedocument.presentationml.slideLayout+xml"/>
  <Override PartName="/ppt/slideLayouts/slideLayout1994.xml" ContentType="application/vnd.openxmlformats-officedocument.presentationml.slideLayout+xml"/>
  <Override PartName="/ppt/slideLayouts/slideLayout1995.xml" ContentType="application/vnd.openxmlformats-officedocument.presentationml.slideLayout+xml"/>
  <Override PartName="/ppt/slideLayouts/slideLayout1996.xml" ContentType="application/vnd.openxmlformats-officedocument.presentationml.slideLayout+xml"/>
  <Override PartName="/ppt/slideLayouts/slideLayout1997.xml" ContentType="application/vnd.openxmlformats-officedocument.presentationml.slideLayout+xml"/>
  <Override PartName="/ppt/slideLayouts/slideLayout1998.xml" ContentType="application/vnd.openxmlformats-officedocument.presentationml.slideLayout+xml"/>
  <Override PartName="/ppt/slideLayouts/slideLayout1999.xml" ContentType="application/vnd.openxmlformats-officedocument.presentationml.slideLayout+xml"/>
  <Override PartName="/ppt/slideLayouts/slideLayout2000.xml" ContentType="application/vnd.openxmlformats-officedocument.presentationml.slideLayout+xml"/>
  <Override PartName="/ppt/slideLayouts/slideLayout2001.xml" ContentType="application/vnd.openxmlformats-officedocument.presentationml.slideLayout+xml"/>
  <Override PartName="/ppt/slideLayouts/slideLayout2002.xml" ContentType="application/vnd.openxmlformats-officedocument.presentationml.slideLayout+xml"/>
  <Override PartName="/ppt/slideLayouts/slideLayout2003.xml" ContentType="application/vnd.openxmlformats-officedocument.presentationml.slideLayout+xml"/>
  <Override PartName="/ppt/theme/theme179.xml" ContentType="application/vnd.openxmlformats-officedocument.theme+xml"/>
  <Override PartName="/ppt/slideLayouts/slideLayout2004.xml" ContentType="application/vnd.openxmlformats-officedocument.presentationml.slideLayout+xml"/>
  <Override PartName="/ppt/slideLayouts/slideLayout2005.xml" ContentType="application/vnd.openxmlformats-officedocument.presentationml.slideLayout+xml"/>
  <Override PartName="/ppt/slideLayouts/slideLayout2006.xml" ContentType="application/vnd.openxmlformats-officedocument.presentationml.slideLayout+xml"/>
  <Override PartName="/ppt/slideLayouts/slideLayout2007.xml" ContentType="application/vnd.openxmlformats-officedocument.presentationml.slideLayout+xml"/>
  <Override PartName="/ppt/slideLayouts/slideLayout2008.xml" ContentType="application/vnd.openxmlformats-officedocument.presentationml.slideLayout+xml"/>
  <Override PartName="/ppt/slideLayouts/slideLayout2009.xml" ContentType="application/vnd.openxmlformats-officedocument.presentationml.slideLayout+xml"/>
  <Override PartName="/ppt/slideLayouts/slideLayout2010.xml" ContentType="application/vnd.openxmlformats-officedocument.presentationml.slideLayout+xml"/>
  <Override PartName="/ppt/slideLayouts/slideLayout2011.xml" ContentType="application/vnd.openxmlformats-officedocument.presentationml.slideLayout+xml"/>
  <Override PartName="/ppt/slideLayouts/slideLayout2012.xml" ContentType="application/vnd.openxmlformats-officedocument.presentationml.slideLayout+xml"/>
  <Override PartName="/ppt/slideLayouts/slideLayout2013.xml" ContentType="application/vnd.openxmlformats-officedocument.presentationml.slideLayout+xml"/>
  <Override PartName="/ppt/slideLayouts/slideLayout2014.xml" ContentType="application/vnd.openxmlformats-officedocument.presentationml.slideLayout+xml"/>
  <Override PartName="/ppt/slideLayouts/slideLayout2015.xml" ContentType="application/vnd.openxmlformats-officedocument.presentationml.slideLayout+xml"/>
  <Override PartName="/ppt/slideLayouts/slideLayout2016.xml" ContentType="application/vnd.openxmlformats-officedocument.presentationml.slideLayout+xml"/>
  <Override PartName="/ppt/slideLayouts/slideLayout2017.xml" ContentType="application/vnd.openxmlformats-officedocument.presentationml.slideLayout+xml"/>
  <Override PartName="/ppt/slideLayouts/slideLayout2018.xml" ContentType="application/vnd.openxmlformats-officedocument.presentationml.slideLayout+xml"/>
  <Override PartName="/ppt/slideLayouts/slideLayout2019.xml" ContentType="application/vnd.openxmlformats-officedocument.presentationml.slideLayout+xml"/>
  <Override PartName="/ppt/slideLayouts/slideLayout2020.xml" ContentType="application/vnd.openxmlformats-officedocument.presentationml.slideLayout+xml"/>
  <Override PartName="/ppt/slideLayouts/slideLayout2021.xml" ContentType="application/vnd.openxmlformats-officedocument.presentationml.slideLayout+xml"/>
  <Override PartName="/ppt/slideLayouts/slideLayout2022.xml" ContentType="application/vnd.openxmlformats-officedocument.presentationml.slideLayout+xml"/>
  <Override PartName="/ppt/slideLayouts/slideLayout2023.xml" ContentType="application/vnd.openxmlformats-officedocument.presentationml.slideLayout+xml"/>
  <Override PartName="/ppt/slideLayouts/slideLayout2024.xml" ContentType="application/vnd.openxmlformats-officedocument.presentationml.slideLayout+xml"/>
  <Override PartName="/ppt/slideLayouts/slideLayout2025.xml" ContentType="application/vnd.openxmlformats-officedocument.presentationml.slideLayout+xml"/>
  <Override PartName="/ppt/theme/theme180.xml" ContentType="application/vnd.openxmlformats-officedocument.theme+xml"/>
  <Override PartName="/ppt/slideLayouts/slideLayout2026.xml" ContentType="application/vnd.openxmlformats-officedocument.presentationml.slideLayout+xml"/>
  <Override PartName="/ppt/slideLayouts/slideLayout2027.xml" ContentType="application/vnd.openxmlformats-officedocument.presentationml.slideLayout+xml"/>
  <Override PartName="/ppt/slideLayouts/slideLayout2028.xml" ContentType="application/vnd.openxmlformats-officedocument.presentationml.slideLayout+xml"/>
  <Override PartName="/ppt/slideLayouts/slideLayout2029.xml" ContentType="application/vnd.openxmlformats-officedocument.presentationml.slideLayout+xml"/>
  <Override PartName="/ppt/slideLayouts/slideLayout2030.xml" ContentType="application/vnd.openxmlformats-officedocument.presentationml.slideLayout+xml"/>
  <Override PartName="/ppt/theme/theme181.xml" ContentType="application/vnd.openxmlformats-officedocument.theme+xml"/>
  <Override PartName="/ppt/slideLayouts/slideLayout2031.xml" ContentType="application/vnd.openxmlformats-officedocument.presentationml.slideLayout+xml"/>
  <Override PartName="/ppt/slideLayouts/slideLayout2032.xml" ContentType="application/vnd.openxmlformats-officedocument.presentationml.slideLayout+xml"/>
  <Override PartName="/ppt/slideLayouts/slideLayout2033.xml" ContentType="application/vnd.openxmlformats-officedocument.presentationml.slideLayout+xml"/>
  <Override PartName="/ppt/slideLayouts/slideLayout2034.xml" ContentType="application/vnd.openxmlformats-officedocument.presentationml.slideLayout+xml"/>
  <Override PartName="/ppt/slideLayouts/slideLayout2035.xml" ContentType="application/vnd.openxmlformats-officedocument.presentationml.slideLayout+xml"/>
  <Override PartName="/ppt/slideLayouts/slideLayout2036.xml" ContentType="application/vnd.openxmlformats-officedocument.presentationml.slideLayout+xml"/>
  <Override PartName="/ppt/theme/theme182.xml" ContentType="application/vnd.openxmlformats-officedocument.theme+xml"/>
  <Override PartName="/ppt/slideLayouts/slideLayout2037.xml" ContentType="application/vnd.openxmlformats-officedocument.presentationml.slideLayout+xml"/>
  <Override PartName="/ppt/slideLayouts/slideLayout2038.xml" ContentType="application/vnd.openxmlformats-officedocument.presentationml.slideLayout+xml"/>
  <Override PartName="/ppt/slideLayouts/slideLayout2039.xml" ContentType="application/vnd.openxmlformats-officedocument.presentationml.slideLayout+xml"/>
  <Override PartName="/ppt/slideLayouts/slideLayout2040.xml" ContentType="application/vnd.openxmlformats-officedocument.presentationml.slideLayout+xml"/>
  <Override PartName="/ppt/slideLayouts/slideLayout2041.xml" ContentType="application/vnd.openxmlformats-officedocument.presentationml.slideLayout+xml"/>
  <Override PartName="/ppt/slideLayouts/slideLayout2042.xml" ContentType="application/vnd.openxmlformats-officedocument.presentationml.slideLayout+xml"/>
  <Override PartName="/ppt/slideLayouts/slideLayout2043.xml" ContentType="application/vnd.openxmlformats-officedocument.presentationml.slideLayout+xml"/>
  <Override PartName="/ppt/slideLayouts/slideLayout2044.xml" ContentType="application/vnd.openxmlformats-officedocument.presentationml.slideLayout+xml"/>
  <Override PartName="/ppt/slideLayouts/slideLayout2045.xml" ContentType="application/vnd.openxmlformats-officedocument.presentationml.slideLayout+xml"/>
  <Override PartName="/ppt/slideLayouts/slideLayout2046.xml" ContentType="application/vnd.openxmlformats-officedocument.presentationml.slideLayout+xml"/>
  <Override PartName="/ppt/slideLayouts/slideLayout2047.xml" ContentType="application/vnd.openxmlformats-officedocument.presentationml.slideLayout+xml"/>
  <Override PartName="/ppt/slideLayouts/slideLayout2048.xml" ContentType="application/vnd.openxmlformats-officedocument.presentationml.slideLayout+xml"/>
  <Override PartName="/ppt/theme/theme183.xml" ContentType="application/vnd.openxmlformats-officedocument.theme+xml"/>
  <Override PartName="/ppt/slideLayouts/slideLayout2049.xml" ContentType="application/vnd.openxmlformats-officedocument.presentationml.slideLayout+xml"/>
  <Override PartName="/ppt/slideLayouts/slideLayout2050.xml" ContentType="application/vnd.openxmlformats-officedocument.presentationml.slideLayout+xml"/>
  <Override PartName="/ppt/slideLayouts/slideLayout2051.xml" ContentType="application/vnd.openxmlformats-officedocument.presentationml.slideLayout+xml"/>
  <Override PartName="/ppt/slideLayouts/slideLayout2052.xml" ContentType="application/vnd.openxmlformats-officedocument.presentationml.slideLayout+xml"/>
  <Override PartName="/ppt/slideLayouts/slideLayout2053.xml" ContentType="application/vnd.openxmlformats-officedocument.presentationml.slideLayout+xml"/>
  <Override PartName="/ppt/slideLayouts/slideLayout2054.xml" ContentType="application/vnd.openxmlformats-officedocument.presentationml.slideLayout+xml"/>
  <Override PartName="/ppt/slideLayouts/slideLayout2055.xml" ContentType="application/vnd.openxmlformats-officedocument.presentationml.slideLayout+xml"/>
  <Override PartName="/ppt/slideLayouts/slideLayout2056.xml" ContentType="application/vnd.openxmlformats-officedocument.presentationml.slideLayout+xml"/>
  <Override PartName="/ppt/slideLayouts/slideLayout2057.xml" ContentType="application/vnd.openxmlformats-officedocument.presentationml.slideLayout+xml"/>
  <Override PartName="/ppt/slideLayouts/slideLayout2058.xml" ContentType="application/vnd.openxmlformats-officedocument.presentationml.slideLayout+xml"/>
  <Override PartName="/ppt/slideLayouts/slideLayout2059.xml" ContentType="application/vnd.openxmlformats-officedocument.presentationml.slideLayout+xml"/>
  <Override PartName="/ppt/theme/theme184.xml" ContentType="application/vnd.openxmlformats-officedocument.theme+xml"/>
  <Override PartName="/ppt/slideLayouts/slideLayout2060.xml" ContentType="application/vnd.openxmlformats-officedocument.presentationml.slideLayout+xml"/>
  <Override PartName="/ppt/slideLayouts/slideLayout2061.xml" ContentType="application/vnd.openxmlformats-officedocument.presentationml.slideLayout+xml"/>
  <Override PartName="/ppt/slideLayouts/slideLayout2062.xml" ContentType="application/vnd.openxmlformats-officedocument.presentationml.slideLayout+xml"/>
  <Override PartName="/ppt/slideLayouts/slideLayout2063.xml" ContentType="application/vnd.openxmlformats-officedocument.presentationml.slideLayout+xml"/>
  <Override PartName="/ppt/slideLayouts/slideLayout2064.xml" ContentType="application/vnd.openxmlformats-officedocument.presentationml.slideLayout+xml"/>
  <Override PartName="/ppt/slideLayouts/slideLayout2065.xml" ContentType="application/vnd.openxmlformats-officedocument.presentationml.slideLayout+xml"/>
  <Override PartName="/ppt/slideLayouts/slideLayout2066.xml" ContentType="application/vnd.openxmlformats-officedocument.presentationml.slideLayout+xml"/>
  <Override PartName="/ppt/slideLayouts/slideLayout2067.xml" ContentType="application/vnd.openxmlformats-officedocument.presentationml.slideLayout+xml"/>
  <Override PartName="/ppt/slideLayouts/slideLayout2068.xml" ContentType="application/vnd.openxmlformats-officedocument.presentationml.slideLayout+xml"/>
  <Override PartName="/ppt/slideLayouts/slideLayout2069.xml" ContentType="application/vnd.openxmlformats-officedocument.presentationml.slideLayout+xml"/>
  <Override PartName="/ppt/slideLayouts/slideLayout2070.xml" ContentType="application/vnd.openxmlformats-officedocument.presentationml.slideLayout+xml"/>
  <Override PartName="/ppt/theme/theme185.xml" ContentType="application/vnd.openxmlformats-officedocument.theme+xml"/>
  <Override PartName="/ppt/slideLayouts/slideLayout2071.xml" ContentType="application/vnd.openxmlformats-officedocument.presentationml.slideLayout+xml"/>
  <Override PartName="/ppt/slideLayouts/slideLayout2072.xml" ContentType="application/vnd.openxmlformats-officedocument.presentationml.slideLayout+xml"/>
  <Override PartName="/ppt/slideLayouts/slideLayout2073.xml" ContentType="application/vnd.openxmlformats-officedocument.presentationml.slideLayout+xml"/>
  <Override PartName="/ppt/slideLayouts/slideLayout2074.xml" ContentType="application/vnd.openxmlformats-officedocument.presentationml.slideLayout+xml"/>
  <Override PartName="/ppt/slideLayouts/slideLayout2075.xml" ContentType="application/vnd.openxmlformats-officedocument.presentationml.slideLayout+xml"/>
  <Override PartName="/ppt/slideLayouts/slideLayout2076.xml" ContentType="application/vnd.openxmlformats-officedocument.presentationml.slideLayout+xml"/>
  <Override PartName="/ppt/slideLayouts/slideLayout2077.xml" ContentType="application/vnd.openxmlformats-officedocument.presentationml.slideLayout+xml"/>
  <Override PartName="/ppt/slideLayouts/slideLayout2078.xml" ContentType="application/vnd.openxmlformats-officedocument.presentationml.slideLayout+xml"/>
  <Override PartName="/ppt/slideLayouts/slideLayout2079.xml" ContentType="application/vnd.openxmlformats-officedocument.presentationml.slideLayout+xml"/>
  <Override PartName="/ppt/slideLayouts/slideLayout2080.xml" ContentType="application/vnd.openxmlformats-officedocument.presentationml.slideLayout+xml"/>
  <Override PartName="/ppt/slideLayouts/slideLayout2081.xml" ContentType="application/vnd.openxmlformats-officedocument.presentationml.slideLayout+xml"/>
  <Override PartName="/ppt/slideLayouts/slideLayout2082.xml" ContentType="application/vnd.openxmlformats-officedocument.presentationml.slideLayout+xml"/>
  <Override PartName="/ppt/slideLayouts/slideLayout2083.xml" ContentType="application/vnd.openxmlformats-officedocument.presentationml.slideLayout+xml"/>
  <Override PartName="/ppt/slideLayouts/slideLayout2084.xml" ContentType="application/vnd.openxmlformats-officedocument.presentationml.slideLayout+xml"/>
  <Override PartName="/ppt/slideLayouts/slideLayout2085.xml" ContentType="application/vnd.openxmlformats-officedocument.presentationml.slideLayout+xml"/>
  <Override PartName="/ppt/slideLayouts/slideLayout2086.xml" ContentType="application/vnd.openxmlformats-officedocument.presentationml.slideLayout+xml"/>
  <Override PartName="/ppt/slideLayouts/slideLayout2087.xml" ContentType="application/vnd.openxmlformats-officedocument.presentationml.slideLayout+xml"/>
  <Override PartName="/ppt/slideLayouts/slideLayout2088.xml" ContentType="application/vnd.openxmlformats-officedocument.presentationml.slideLayout+xml"/>
  <Override PartName="/ppt/slideLayouts/slideLayout2089.xml" ContentType="application/vnd.openxmlformats-officedocument.presentationml.slideLayout+xml"/>
  <Override PartName="/ppt/slideLayouts/slideLayout2090.xml" ContentType="application/vnd.openxmlformats-officedocument.presentationml.slideLayout+xml"/>
  <Override PartName="/ppt/slideLayouts/slideLayout2091.xml" ContentType="application/vnd.openxmlformats-officedocument.presentationml.slideLayout+xml"/>
  <Override PartName="/ppt/slideLayouts/slideLayout2092.xml" ContentType="application/vnd.openxmlformats-officedocument.presentationml.slideLayout+xml"/>
  <Override PartName="/ppt/theme/theme186.xml" ContentType="application/vnd.openxmlformats-officedocument.theme+xml"/>
  <Override PartName="/ppt/slideLayouts/slideLayout2093.xml" ContentType="application/vnd.openxmlformats-officedocument.presentationml.slideLayout+xml"/>
  <Override PartName="/ppt/slideLayouts/slideLayout2094.xml" ContentType="application/vnd.openxmlformats-officedocument.presentationml.slideLayout+xml"/>
  <Override PartName="/ppt/slideLayouts/slideLayout2095.xml" ContentType="application/vnd.openxmlformats-officedocument.presentationml.slideLayout+xml"/>
  <Override PartName="/ppt/slideLayouts/slideLayout2096.xml" ContentType="application/vnd.openxmlformats-officedocument.presentationml.slideLayout+xml"/>
  <Override PartName="/ppt/slideLayouts/slideLayout2097.xml" ContentType="application/vnd.openxmlformats-officedocument.presentationml.slideLayout+xml"/>
  <Override PartName="/ppt/slideLayouts/slideLayout2098.xml" ContentType="application/vnd.openxmlformats-officedocument.presentationml.slideLayout+xml"/>
  <Override PartName="/ppt/slideLayouts/slideLayout2099.xml" ContentType="application/vnd.openxmlformats-officedocument.presentationml.slideLayout+xml"/>
  <Override PartName="/ppt/slideLayouts/slideLayout2100.xml" ContentType="application/vnd.openxmlformats-officedocument.presentationml.slideLayout+xml"/>
  <Override PartName="/ppt/slideLayouts/slideLayout2101.xml" ContentType="application/vnd.openxmlformats-officedocument.presentationml.slideLayout+xml"/>
  <Override PartName="/ppt/slideLayouts/slideLayout2102.xml" ContentType="application/vnd.openxmlformats-officedocument.presentationml.slideLayout+xml"/>
  <Override PartName="/ppt/slideLayouts/slideLayout2103.xml" ContentType="application/vnd.openxmlformats-officedocument.presentationml.slideLayout+xml"/>
  <Override PartName="/ppt/slideLayouts/slideLayout2104.xml" ContentType="application/vnd.openxmlformats-officedocument.presentationml.slideLayout+xml"/>
  <Override PartName="/ppt/slideLayouts/slideLayout2105.xml" ContentType="application/vnd.openxmlformats-officedocument.presentationml.slideLayout+xml"/>
  <Override PartName="/ppt/theme/theme187.xml" ContentType="application/vnd.openxmlformats-officedocument.theme+xml"/>
  <Override PartName="/ppt/slideLayouts/slideLayout2106.xml" ContentType="application/vnd.openxmlformats-officedocument.presentationml.slideLayout+xml"/>
  <Override PartName="/ppt/slideLayouts/slideLayout2107.xml" ContentType="application/vnd.openxmlformats-officedocument.presentationml.slideLayout+xml"/>
  <Override PartName="/ppt/slideLayouts/slideLayout2108.xml" ContentType="application/vnd.openxmlformats-officedocument.presentationml.slideLayout+xml"/>
  <Override PartName="/ppt/slideLayouts/slideLayout2109.xml" ContentType="application/vnd.openxmlformats-officedocument.presentationml.slideLayout+xml"/>
  <Override PartName="/ppt/slideLayouts/slideLayout2110.xml" ContentType="application/vnd.openxmlformats-officedocument.presentationml.slideLayout+xml"/>
  <Override PartName="/ppt/theme/theme188.xml" ContentType="application/vnd.openxmlformats-officedocument.theme+xml"/>
  <Override PartName="/ppt/slideLayouts/slideLayout2111.xml" ContentType="application/vnd.openxmlformats-officedocument.presentationml.slideLayout+xml"/>
  <Override PartName="/ppt/slideLayouts/slideLayout2112.xml" ContentType="application/vnd.openxmlformats-officedocument.presentationml.slideLayout+xml"/>
  <Override PartName="/ppt/slideLayouts/slideLayout2113.xml" ContentType="application/vnd.openxmlformats-officedocument.presentationml.slideLayout+xml"/>
  <Override PartName="/ppt/slideLayouts/slideLayout2114.xml" ContentType="application/vnd.openxmlformats-officedocument.presentationml.slideLayout+xml"/>
  <Override PartName="/ppt/slideLayouts/slideLayout2115.xml" ContentType="application/vnd.openxmlformats-officedocument.presentationml.slideLayout+xml"/>
  <Override PartName="/ppt/slideLayouts/slideLayout2116.xml" ContentType="application/vnd.openxmlformats-officedocument.presentationml.slideLayout+xml"/>
  <Override PartName="/ppt/slideLayouts/slideLayout2117.xml" ContentType="application/vnd.openxmlformats-officedocument.presentationml.slideLayout+xml"/>
  <Override PartName="/ppt/theme/theme189.xml" ContentType="application/vnd.openxmlformats-officedocument.theme+xml"/>
  <Override PartName="/ppt/slideLayouts/slideLayout2118.xml" ContentType="application/vnd.openxmlformats-officedocument.presentationml.slideLayout+xml"/>
  <Override PartName="/ppt/slideLayouts/slideLayout2119.xml" ContentType="application/vnd.openxmlformats-officedocument.presentationml.slideLayout+xml"/>
  <Override PartName="/ppt/slideLayouts/slideLayout2120.xml" ContentType="application/vnd.openxmlformats-officedocument.presentationml.slideLayout+xml"/>
  <Override PartName="/ppt/slideLayouts/slideLayout2121.xml" ContentType="application/vnd.openxmlformats-officedocument.presentationml.slideLayout+xml"/>
  <Override PartName="/ppt/slideLayouts/slideLayout2122.xml" ContentType="application/vnd.openxmlformats-officedocument.presentationml.slideLayout+xml"/>
  <Override PartName="/ppt/theme/theme190.xml" ContentType="application/vnd.openxmlformats-officedocument.theme+xml"/>
  <Override PartName="/ppt/slideLayouts/slideLayout2123.xml" ContentType="application/vnd.openxmlformats-officedocument.presentationml.slideLayout+xml"/>
  <Override PartName="/ppt/slideLayouts/slideLayout2124.xml" ContentType="application/vnd.openxmlformats-officedocument.presentationml.slideLayout+xml"/>
  <Override PartName="/ppt/slideLayouts/slideLayout2125.xml" ContentType="application/vnd.openxmlformats-officedocument.presentationml.slideLayout+xml"/>
  <Override PartName="/ppt/slideLayouts/slideLayout2126.xml" ContentType="application/vnd.openxmlformats-officedocument.presentationml.slideLayout+xml"/>
  <Override PartName="/ppt/slideLayouts/slideLayout2127.xml" ContentType="application/vnd.openxmlformats-officedocument.presentationml.slideLayout+xml"/>
  <Override PartName="/ppt/slideLayouts/slideLayout2128.xml" ContentType="application/vnd.openxmlformats-officedocument.presentationml.slideLayout+xml"/>
  <Override PartName="/ppt/slideLayouts/slideLayout2129.xml" ContentType="application/vnd.openxmlformats-officedocument.presentationml.slideLayout+xml"/>
  <Override PartName="/ppt/slideLayouts/slideLayout2130.xml" ContentType="application/vnd.openxmlformats-officedocument.presentationml.slideLayout+xml"/>
  <Override PartName="/ppt/slideLayouts/slideLayout2131.xml" ContentType="application/vnd.openxmlformats-officedocument.presentationml.slideLayout+xml"/>
  <Override PartName="/ppt/slideLayouts/slideLayout2132.xml" ContentType="application/vnd.openxmlformats-officedocument.presentationml.slideLayout+xml"/>
  <Override PartName="/ppt/slideLayouts/slideLayout2133.xml" ContentType="application/vnd.openxmlformats-officedocument.presentationml.slideLayout+xml"/>
  <Override PartName="/ppt/slideLayouts/slideLayout2134.xml" ContentType="application/vnd.openxmlformats-officedocument.presentationml.slideLayout+xml"/>
  <Override PartName="/ppt/theme/theme191.xml" ContentType="application/vnd.openxmlformats-officedocument.theme+xml"/>
  <Override PartName="/ppt/slideLayouts/slideLayout2135.xml" ContentType="application/vnd.openxmlformats-officedocument.presentationml.slideLayout+xml"/>
  <Override PartName="/ppt/slideLayouts/slideLayout2136.xml" ContentType="application/vnd.openxmlformats-officedocument.presentationml.slideLayout+xml"/>
  <Override PartName="/ppt/slideLayouts/slideLayout2137.xml" ContentType="application/vnd.openxmlformats-officedocument.presentationml.slideLayout+xml"/>
  <Override PartName="/ppt/slideLayouts/slideLayout2138.xml" ContentType="application/vnd.openxmlformats-officedocument.presentationml.slideLayout+xml"/>
  <Override PartName="/ppt/slideLayouts/slideLayout2139.xml" ContentType="application/vnd.openxmlformats-officedocument.presentationml.slideLayout+xml"/>
  <Override PartName="/ppt/slideLayouts/slideLayout2140.xml" ContentType="application/vnd.openxmlformats-officedocument.presentationml.slideLayout+xml"/>
  <Override PartName="/ppt/slideLayouts/slideLayout2141.xml" ContentType="application/vnd.openxmlformats-officedocument.presentationml.slideLayout+xml"/>
  <Override PartName="/ppt/slideLayouts/slideLayout2142.xml" ContentType="application/vnd.openxmlformats-officedocument.presentationml.slideLayout+xml"/>
  <Override PartName="/ppt/slideLayouts/slideLayout2143.xml" ContentType="application/vnd.openxmlformats-officedocument.presentationml.slideLayout+xml"/>
  <Override PartName="/ppt/slideLayouts/slideLayout2144.xml" ContentType="application/vnd.openxmlformats-officedocument.presentationml.slideLayout+xml"/>
  <Override PartName="/ppt/slideLayouts/slideLayout2145.xml" ContentType="application/vnd.openxmlformats-officedocument.presentationml.slideLayout+xml"/>
  <Override PartName="/ppt/theme/theme192.xml" ContentType="application/vnd.openxmlformats-officedocument.theme+xml"/>
  <Override PartName="/ppt/slideLayouts/slideLayout2146.xml" ContentType="application/vnd.openxmlformats-officedocument.presentationml.slideLayout+xml"/>
  <Override PartName="/ppt/slideLayouts/slideLayout2147.xml" ContentType="application/vnd.openxmlformats-officedocument.presentationml.slideLayout+xml"/>
  <Override PartName="/ppt/slideLayouts/slideLayout2148.xml" ContentType="application/vnd.openxmlformats-officedocument.presentationml.slideLayout+xml"/>
  <Override PartName="/ppt/slideLayouts/slideLayout2149.xml" ContentType="application/vnd.openxmlformats-officedocument.presentationml.slideLayout+xml"/>
  <Override PartName="/ppt/slideLayouts/slideLayout2150.xml" ContentType="application/vnd.openxmlformats-officedocument.presentationml.slideLayout+xml"/>
  <Override PartName="/ppt/slideLayouts/slideLayout2151.xml" ContentType="application/vnd.openxmlformats-officedocument.presentationml.slideLayout+xml"/>
  <Override PartName="/ppt/slideLayouts/slideLayout2152.xml" ContentType="application/vnd.openxmlformats-officedocument.presentationml.slideLayout+xml"/>
  <Override PartName="/ppt/slideLayouts/slideLayout2153.xml" ContentType="application/vnd.openxmlformats-officedocument.presentationml.slideLayout+xml"/>
  <Override PartName="/ppt/slideLayouts/slideLayout2154.xml" ContentType="application/vnd.openxmlformats-officedocument.presentationml.slideLayout+xml"/>
  <Override PartName="/ppt/slideLayouts/slideLayout2155.xml" ContentType="application/vnd.openxmlformats-officedocument.presentationml.slideLayout+xml"/>
  <Override PartName="/ppt/slideLayouts/slideLayout2156.xml" ContentType="application/vnd.openxmlformats-officedocument.presentationml.slideLayout+xml"/>
  <Override PartName="/ppt/slideLayouts/slideLayout2157.xml" ContentType="application/vnd.openxmlformats-officedocument.presentationml.slideLayout+xml"/>
  <Override PartName="/ppt/theme/theme193.xml" ContentType="application/vnd.openxmlformats-officedocument.theme+xml"/>
  <Override PartName="/ppt/slideLayouts/slideLayout2158.xml" ContentType="application/vnd.openxmlformats-officedocument.presentationml.slideLayout+xml"/>
  <Override PartName="/ppt/slideLayouts/slideLayout2159.xml" ContentType="application/vnd.openxmlformats-officedocument.presentationml.slideLayout+xml"/>
  <Override PartName="/ppt/slideLayouts/slideLayout2160.xml" ContentType="application/vnd.openxmlformats-officedocument.presentationml.slideLayout+xml"/>
  <Override PartName="/ppt/slideLayouts/slideLayout2161.xml" ContentType="application/vnd.openxmlformats-officedocument.presentationml.slideLayout+xml"/>
  <Override PartName="/ppt/slideLayouts/slideLayout2162.xml" ContentType="application/vnd.openxmlformats-officedocument.presentationml.slideLayout+xml"/>
  <Override PartName="/ppt/slideLayouts/slideLayout2163.xml" ContentType="application/vnd.openxmlformats-officedocument.presentationml.slideLayout+xml"/>
  <Override PartName="/ppt/slideLayouts/slideLayout2164.xml" ContentType="application/vnd.openxmlformats-officedocument.presentationml.slideLayout+xml"/>
  <Override PartName="/ppt/slideLayouts/slideLayout2165.xml" ContentType="application/vnd.openxmlformats-officedocument.presentationml.slideLayout+xml"/>
  <Override PartName="/ppt/slideLayouts/slideLayout2166.xml" ContentType="application/vnd.openxmlformats-officedocument.presentationml.slideLayout+xml"/>
  <Override PartName="/ppt/slideLayouts/slideLayout2167.xml" ContentType="application/vnd.openxmlformats-officedocument.presentationml.slideLayout+xml"/>
  <Override PartName="/ppt/slideLayouts/slideLayout2168.xml" ContentType="application/vnd.openxmlformats-officedocument.presentationml.slideLayout+xml"/>
  <Override PartName="/ppt/slideLayouts/slideLayout2169.xml" ContentType="application/vnd.openxmlformats-officedocument.presentationml.slideLayout+xml"/>
  <Override PartName="/ppt/theme/theme194.xml" ContentType="application/vnd.openxmlformats-officedocument.theme+xml"/>
  <Override PartName="/ppt/slideLayouts/slideLayout2170.xml" ContentType="application/vnd.openxmlformats-officedocument.presentationml.slideLayout+xml"/>
  <Override PartName="/ppt/slideLayouts/slideLayout2171.xml" ContentType="application/vnd.openxmlformats-officedocument.presentationml.slideLayout+xml"/>
  <Override PartName="/ppt/slideLayouts/slideLayout2172.xml" ContentType="application/vnd.openxmlformats-officedocument.presentationml.slideLayout+xml"/>
  <Override PartName="/ppt/slideLayouts/slideLayout2173.xml" ContentType="application/vnd.openxmlformats-officedocument.presentationml.slideLayout+xml"/>
  <Override PartName="/ppt/slideLayouts/slideLayout2174.xml" ContentType="application/vnd.openxmlformats-officedocument.presentationml.slideLayout+xml"/>
  <Override PartName="/ppt/slideLayouts/slideLayout2175.xml" ContentType="application/vnd.openxmlformats-officedocument.presentationml.slideLayout+xml"/>
  <Override PartName="/ppt/slideLayouts/slideLayout2176.xml" ContentType="application/vnd.openxmlformats-officedocument.presentationml.slideLayout+xml"/>
  <Override PartName="/ppt/slideLayouts/slideLayout2177.xml" ContentType="application/vnd.openxmlformats-officedocument.presentationml.slideLayout+xml"/>
  <Override PartName="/ppt/slideLayouts/slideLayout2178.xml" ContentType="application/vnd.openxmlformats-officedocument.presentationml.slideLayout+xml"/>
  <Override PartName="/ppt/slideLayouts/slideLayout2179.xml" ContentType="application/vnd.openxmlformats-officedocument.presentationml.slideLayout+xml"/>
  <Override PartName="/ppt/slideLayouts/slideLayout2180.xml" ContentType="application/vnd.openxmlformats-officedocument.presentationml.slideLayout+xml"/>
  <Override PartName="/ppt/slideLayouts/slideLayout2181.xml" ContentType="application/vnd.openxmlformats-officedocument.presentationml.slideLayout+xml"/>
  <Override PartName="/ppt/theme/theme195.xml" ContentType="application/vnd.openxmlformats-officedocument.theme+xml"/>
  <Override PartName="/ppt/theme/theme19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38.xml" ContentType="application/vnd.openxmlformats-officedocument.presentationml.notesSl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5153" r:id="rId1"/>
    <p:sldMasterId id="2147485165" r:id="rId2"/>
    <p:sldMasterId id="2147483696" r:id="rId3"/>
    <p:sldMasterId id="2147483720" r:id="rId4"/>
    <p:sldMasterId id="2147483732" r:id="rId5"/>
    <p:sldMasterId id="2147483660" r:id="rId6"/>
    <p:sldMasterId id="2147483672" r:id="rId7"/>
    <p:sldMasterId id="2147483684" r:id="rId8"/>
    <p:sldMasterId id="2147483744" r:id="rId9"/>
    <p:sldMasterId id="2147483756" r:id="rId10"/>
    <p:sldMasterId id="2147483768" r:id="rId11"/>
    <p:sldMasterId id="2147484231" r:id="rId12"/>
    <p:sldMasterId id="2147484558" r:id="rId13"/>
    <p:sldMasterId id="2147484582" r:id="rId14"/>
    <p:sldMasterId id="2147484594" r:id="rId15"/>
    <p:sldMasterId id="2147484606" r:id="rId16"/>
    <p:sldMasterId id="2147484618" r:id="rId17"/>
    <p:sldMasterId id="2147484630" r:id="rId18"/>
    <p:sldMasterId id="2147484632" r:id="rId19"/>
    <p:sldMasterId id="2147484644" r:id="rId20"/>
    <p:sldMasterId id="2147484656" r:id="rId21"/>
    <p:sldMasterId id="2147484668" r:id="rId22"/>
    <p:sldMasterId id="2147484680" r:id="rId23"/>
    <p:sldMasterId id="2147484692" r:id="rId24"/>
    <p:sldMasterId id="2147484704" r:id="rId25"/>
    <p:sldMasterId id="2147484716" r:id="rId26"/>
    <p:sldMasterId id="2147484728" r:id="rId27"/>
    <p:sldMasterId id="2147484740" r:id="rId28"/>
    <p:sldMasterId id="2147484752" r:id="rId29"/>
    <p:sldMasterId id="2147484765" r:id="rId30"/>
    <p:sldMasterId id="2147484777" r:id="rId31"/>
    <p:sldMasterId id="2147484789" r:id="rId32"/>
    <p:sldMasterId id="2147484801" r:id="rId33"/>
    <p:sldMasterId id="2147484813" r:id="rId34"/>
    <p:sldMasterId id="2147484825" r:id="rId35"/>
    <p:sldMasterId id="2147484837" r:id="rId36"/>
    <p:sldMasterId id="2147484849" r:id="rId37"/>
    <p:sldMasterId id="2147484861" r:id="rId38"/>
    <p:sldMasterId id="2147484874" r:id="rId39"/>
    <p:sldMasterId id="2147484886" r:id="rId40"/>
    <p:sldMasterId id="2147484898" r:id="rId41"/>
    <p:sldMasterId id="2147484910" r:id="rId42"/>
    <p:sldMasterId id="2147484923" r:id="rId43"/>
    <p:sldMasterId id="2147484935" r:id="rId44"/>
    <p:sldMasterId id="2147484947" r:id="rId45"/>
    <p:sldMasterId id="2147484959" r:id="rId46"/>
    <p:sldMasterId id="2147484971" r:id="rId47"/>
    <p:sldMasterId id="2147484983" r:id="rId48"/>
    <p:sldMasterId id="2147485007" r:id="rId49"/>
    <p:sldMasterId id="2147485019" r:id="rId50"/>
    <p:sldMasterId id="2147485031" r:id="rId51"/>
    <p:sldMasterId id="2147485038" r:id="rId52"/>
    <p:sldMasterId id="2147485061" r:id="rId53"/>
    <p:sldMasterId id="2147485084" r:id="rId54"/>
    <p:sldMasterId id="2147485107" r:id="rId55"/>
    <p:sldMasterId id="2147485130" r:id="rId56"/>
    <p:sldMasterId id="2147485202" r:id="rId57"/>
    <p:sldMasterId id="2147485223" r:id="rId58"/>
    <p:sldMasterId id="2147485227" r:id="rId59"/>
    <p:sldMasterId id="2147485235" r:id="rId60"/>
    <p:sldMasterId id="2147485258" r:id="rId61"/>
    <p:sldMasterId id="2147485281" r:id="rId62"/>
    <p:sldMasterId id="2147485293" r:id="rId63"/>
    <p:sldMasterId id="2147485305" r:id="rId64"/>
    <p:sldMasterId id="2147485317" r:id="rId65"/>
    <p:sldMasterId id="2147485330" r:id="rId66"/>
    <p:sldMasterId id="2147485342" r:id="rId67"/>
    <p:sldMasterId id="2147485354" r:id="rId68"/>
    <p:sldMasterId id="2147485361" r:id="rId69"/>
    <p:sldMasterId id="2147485373" r:id="rId70"/>
    <p:sldMasterId id="2147485385" r:id="rId71"/>
    <p:sldMasterId id="2147485392" r:id="rId72"/>
    <p:sldMasterId id="2147485404" r:id="rId73"/>
    <p:sldMasterId id="2147485417" r:id="rId74"/>
    <p:sldMasterId id="2147485429" r:id="rId75"/>
    <p:sldMasterId id="2147485441" r:id="rId76"/>
    <p:sldMasterId id="2147485447" r:id="rId77"/>
    <p:sldMasterId id="2147485459" r:id="rId78"/>
    <p:sldMasterId id="2147485475" r:id="rId79"/>
    <p:sldMasterId id="2147485490" r:id="rId80"/>
    <p:sldMasterId id="2147485495" r:id="rId81"/>
    <p:sldMasterId id="2147485510" r:id="rId82"/>
    <p:sldMasterId id="2147485525" r:id="rId83"/>
    <p:sldMasterId id="2147485540" r:id="rId84"/>
    <p:sldMasterId id="2147485548" r:id="rId85"/>
    <p:sldMasterId id="2147485555" r:id="rId86"/>
    <p:sldMasterId id="2147485567" r:id="rId87"/>
    <p:sldMasterId id="2147485581" r:id="rId88"/>
    <p:sldMasterId id="2147485593" r:id="rId89"/>
    <p:sldMasterId id="2147485597" r:id="rId90"/>
    <p:sldMasterId id="2147485612" r:id="rId91"/>
    <p:sldMasterId id="2147485627" r:id="rId92"/>
    <p:sldMasterId id="2147485637" r:id="rId93"/>
    <p:sldMasterId id="2147485653" r:id="rId94"/>
    <p:sldMasterId id="2147485669" r:id="rId95"/>
    <p:sldMasterId id="2147485672" r:id="rId96"/>
    <p:sldMasterId id="2147485684" r:id="rId97"/>
    <p:sldMasterId id="2147485700" r:id="rId98"/>
    <p:sldMasterId id="2147485708" r:id="rId99"/>
    <p:sldMasterId id="2147485715" r:id="rId100"/>
    <p:sldMasterId id="2147485732" r:id="rId101"/>
    <p:sldMasterId id="2147485748" r:id="rId102"/>
    <p:sldMasterId id="2147485756" r:id="rId103"/>
    <p:sldMasterId id="2147485760" r:id="rId104"/>
    <p:sldMasterId id="2147485767" r:id="rId105"/>
    <p:sldMasterId id="2147485775" r:id="rId106"/>
    <p:sldMasterId id="2147485791" r:id="rId107"/>
    <p:sldMasterId id="2147485803" r:id="rId108"/>
    <p:sldMasterId id="2147485811" r:id="rId109"/>
    <p:sldMasterId id="2147485827" r:id="rId110"/>
    <p:sldMasterId id="2147485835" r:id="rId111"/>
    <p:sldMasterId id="2147485847" r:id="rId112"/>
    <p:sldMasterId id="2147485859" r:id="rId113"/>
    <p:sldMasterId id="2147485882" r:id="rId114"/>
    <p:sldMasterId id="2147485898" r:id="rId115"/>
    <p:sldMasterId id="2147485914" r:id="rId116"/>
    <p:sldMasterId id="2147485926" r:id="rId117"/>
    <p:sldMasterId id="2147485938" r:id="rId118"/>
    <p:sldMasterId id="2147485946" r:id="rId119"/>
    <p:sldMasterId id="2147485962" r:id="rId120"/>
    <p:sldMasterId id="2147485970" r:id="rId121"/>
    <p:sldMasterId id="2147485998" r:id="rId122"/>
    <p:sldMasterId id="2147486014" r:id="rId123"/>
    <p:sldMasterId id="2147486030" r:id="rId124"/>
    <p:sldMasterId id="2147486037" r:id="rId125"/>
    <p:sldMasterId id="2147486053" r:id="rId126"/>
    <p:sldMasterId id="2147486069" r:id="rId127"/>
    <p:sldMasterId id="2147486124" r:id="rId128"/>
    <p:sldMasterId id="2147486147" r:id="rId129"/>
    <p:sldMasterId id="2147486159" r:id="rId130"/>
    <p:sldMasterId id="2147486175" r:id="rId131"/>
    <p:sldMasterId id="2147486203" r:id="rId132"/>
    <p:sldMasterId id="2147486211" r:id="rId133"/>
    <p:sldMasterId id="2147486227" r:id="rId134"/>
    <p:sldMasterId id="2147486243" r:id="rId135"/>
    <p:sldMasterId id="2147486258" r:id="rId136"/>
    <p:sldMasterId id="2147486274" r:id="rId137"/>
    <p:sldMasterId id="2147486290" r:id="rId138"/>
    <p:sldMasterId id="2147486302" r:id="rId139"/>
    <p:sldMasterId id="2147486318" r:id="rId140"/>
    <p:sldMasterId id="2147486323" r:id="rId141"/>
    <p:sldMasterId id="2147486339" r:id="rId142"/>
    <p:sldMasterId id="2147486345" r:id="rId143"/>
    <p:sldMasterId id="2147486391" r:id="rId144"/>
    <p:sldMasterId id="2147486399" r:id="rId145"/>
    <p:sldMasterId id="2147486415" r:id="rId146"/>
    <p:sldMasterId id="2147486427" r:id="rId147"/>
    <p:sldMasterId id="2147486443" r:id="rId148"/>
    <p:sldMasterId id="2147486459" r:id="rId149"/>
    <p:sldMasterId id="2147486471" r:id="rId150"/>
    <p:sldMasterId id="2147486485" r:id="rId151"/>
    <p:sldMasterId id="2147486497" r:id="rId152"/>
    <p:sldMasterId id="2147486509" r:id="rId153"/>
    <p:sldMasterId id="2147486517" r:id="rId154"/>
    <p:sldMasterId id="2147486529" r:id="rId155"/>
    <p:sldMasterId id="2147486545" r:id="rId156"/>
    <p:sldMasterId id="2147486583" r:id="rId157"/>
    <p:sldMasterId id="2147486595" r:id="rId158"/>
    <p:sldMasterId id="2147486607" r:id="rId159"/>
    <p:sldMasterId id="2147486701" r:id="rId160"/>
    <p:sldMasterId id="2147486713" r:id="rId161"/>
    <p:sldMasterId id="2147486725" r:id="rId162"/>
    <p:sldMasterId id="2147486764" r:id="rId163"/>
    <p:sldMasterId id="2147486776" r:id="rId164"/>
    <p:sldMasterId id="2147486786" r:id="rId165"/>
    <p:sldMasterId id="2147486798" r:id="rId166"/>
    <p:sldMasterId id="2147486846" r:id="rId167"/>
    <p:sldMasterId id="2147486858" r:id="rId168"/>
    <p:sldMasterId id="2147486870" r:id="rId169"/>
    <p:sldMasterId id="2147486882" r:id="rId170"/>
    <p:sldMasterId id="2147486894" r:id="rId171"/>
    <p:sldMasterId id="2147486908" r:id="rId172"/>
    <p:sldMasterId id="2147486920" r:id="rId173"/>
    <p:sldMasterId id="2147486933" r:id="rId174"/>
    <p:sldMasterId id="2147486945" r:id="rId175"/>
    <p:sldMasterId id="2147486957" r:id="rId176"/>
    <p:sldMasterId id="2147486969" r:id="rId177"/>
    <p:sldMasterId id="2147486981" r:id="rId178"/>
    <p:sldMasterId id="2147486993" r:id="rId179"/>
    <p:sldMasterId id="2147487005" r:id="rId180"/>
    <p:sldMasterId id="2147487028" r:id="rId181"/>
    <p:sldMasterId id="2147487034" r:id="rId182"/>
    <p:sldMasterId id="2147487041" r:id="rId183"/>
    <p:sldMasterId id="2147487054" r:id="rId184"/>
    <p:sldMasterId id="2147487079" r:id="rId185"/>
    <p:sldMasterId id="2147487091" r:id="rId186"/>
    <p:sldMasterId id="2147487115" r:id="rId187"/>
    <p:sldMasterId id="2147487199" r:id="rId188"/>
    <p:sldMasterId id="2147487205" r:id="rId189"/>
    <p:sldMasterId id="2147487213" r:id="rId190"/>
    <p:sldMasterId id="2147487232" r:id="rId191"/>
    <p:sldMasterId id="2147487245" r:id="rId192"/>
    <p:sldMasterId id="2147487283" r:id="rId193"/>
    <p:sldMasterId id="2147487296" r:id="rId194"/>
    <p:sldMasterId id="2147487309" r:id="rId195"/>
  </p:sldMasterIdLst>
  <p:notesMasterIdLst>
    <p:notesMasterId r:id="rId269"/>
  </p:notesMasterIdLst>
  <p:sldIdLst>
    <p:sldId id="1548" r:id="rId196"/>
    <p:sldId id="1096" r:id="rId197"/>
    <p:sldId id="1704" r:id="rId198"/>
    <p:sldId id="725" r:id="rId199"/>
    <p:sldId id="1701" r:id="rId200"/>
    <p:sldId id="1554" r:id="rId201"/>
    <p:sldId id="1406" r:id="rId202"/>
    <p:sldId id="1555" r:id="rId203"/>
    <p:sldId id="1556" r:id="rId204"/>
    <p:sldId id="1572" r:id="rId205"/>
    <p:sldId id="1702" r:id="rId206"/>
    <p:sldId id="1573" r:id="rId207"/>
    <p:sldId id="1574" r:id="rId208"/>
    <p:sldId id="1703" r:id="rId209"/>
    <p:sldId id="1557" r:id="rId210"/>
    <p:sldId id="1562" r:id="rId211"/>
    <p:sldId id="1563" r:id="rId212"/>
    <p:sldId id="1564" r:id="rId213"/>
    <p:sldId id="1565" r:id="rId214"/>
    <p:sldId id="1566" r:id="rId215"/>
    <p:sldId id="1568" r:id="rId216"/>
    <p:sldId id="1569" r:id="rId217"/>
    <p:sldId id="1570" r:id="rId218"/>
    <p:sldId id="1571" r:id="rId219"/>
    <p:sldId id="960" r:id="rId220"/>
    <p:sldId id="962" r:id="rId221"/>
    <p:sldId id="966" r:id="rId222"/>
    <p:sldId id="1008" r:id="rId223"/>
    <p:sldId id="365" r:id="rId224"/>
    <p:sldId id="366" r:id="rId225"/>
    <p:sldId id="520" r:id="rId226"/>
    <p:sldId id="367" r:id="rId227"/>
    <p:sldId id="368" r:id="rId228"/>
    <p:sldId id="1492" r:id="rId229"/>
    <p:sldId id="1470" r:id="rId230"/>
    <p:sldId id="1471" r:id="rId231"/>
    <p:sldId id="1473" r:id="rId232"/>
    <p:sldId id="1474" r:id="rId233"/>
    <p:sldId id="1475" r:id="rId234"/>
    <p:sldId id="1502" r:id="rId235"/>
    <p:sldId id="1504" r:id="rId236"/>
    <p:sldId id="1705" r:id="rId237"/>
    <p:sldId id="1536" r:id="rId238"/>
    <p:sldId id="1537" r:id="rId239"/>
    <p:sldId id="1706" r:id="rId240"/>
    <p:sldId id="1707" r:id="rId241"/>
    <p:sldId id="1708" r:id="rId242"/>
    <p:sldId id="1709" r:id="rId243"/>
    <p:sldId id="1710" r:id="rId244"/>
    <p:sldId id="1711" r:id="rId245"/>
    <p:sldId id="1712" r:id="rId246"/>
    <p:sldId id="1713" r:id="rId247"/>
    <p:sldId id="1714" r:id="rId248"/>
    <p:sldId id="1715" r:id="rId249"/>
    <p:sldId id="1716" r:id="rId250"/>
    <p:sldId id="1717" r:id="rId251"/>
    <p:sldId id="1718" r:id="rId252"/>
    <p:sldId id="1719" r:id="rId253"/>
    <p:sldId id="406" r:id="rId254"/>
    <p:sldId id="1511" r:id="rId255"/>
    <p:sldId id="1512" r:id="rId256"/>
    <p:sldId id="420" r:id="rId257"/>
    <p:sldId id="422" r:id="rId258"/>
    <p:sldId id="1518" r:id="rId259"/>
    <p:sldId id="432" r:id="rId260"/>
    <p:sldId id="1614" r:id="rId261"/>
    <p:sldId id="1615" r:id="rId262"/>
    <p:sldId id="1616" r:id="rId263"/>
    <p:sldId id="1617" r:id="rId264"/>
    <p:sldId id="1618" r:id="rId265"/>
    <p:sldId id="1619" r:id="rId266"/>
    <p:sldId id="506" r:id="rId267"/>
    <p:sldId id="1453" r:id="rId268"/>
  </p:sldIdLst>
  <p:sldSz cx="9144000" cy="6858000" type="screen4x3"/>
  <p:notesSz cx="6858000" cy="9144000"/>
  <p:embeddedFontLst>
    <p:embeddedFont>
      <p:font typeface="Wingdings 3" panose="05040102010807070707" pitchFamily="18" charset="2"/>
      <p:regular r:id="rId270"/>
    </p:embeddedFont>
    <p:embeddedFont>
      <p:font typeface="MS PGothic" panose="020B0600070205080204" pitchFamily="34" charset="-128"/>
      <p:regular r:id="rId271"/>
    </p:embeddedFont>
    <p:embeddedFont>
      <p:font typeface="Candara" panose="020E0502030303020204" pitchFamily="34" charset="0"/>
      <p:regular r:id="rId272"/>
      <p:bold r:id="rId273"/>
      <p:italic r:id="rId274"/>
      <p:boldItalic r:id="rId275"/>
    </p:embeddedFont>
    <p:embeddedFont>
      <p:font typeface="Segoe UI" panose="020B0502040204020203" pitchFamily="34" charset="0"/>
      <p:regular r:id="rId276"/>
      <p:bold r:id="rId277"/>
      <p:italic r:id="rId278"/>
      <p:boldItalic r:id="rId279"/>
    </p:embeddedFont>
    <p:embeddedFont>
      <p:font typeface="Franklin Gothic Medium" panose="020B0603020102020204" pitchFamily="34" charset="0"/>
      <p:regular r:id="rId280"/>
      <p:italic r:id="rId281"/>
    </p:embeddedFont>
    <p:embeddedFont>
      <p:font typeface="Trebuchet MS" panose="020B0603020202020204" pitchFamily="34" charset="0"/>
      <p:regular r:id="rId282"/>
      <p:bold r:id="rId283"/>
      <p:italic r:id="rId284"/>
      <p:boldItalic r:id="rId285"/>
    </p:embeddedFont>
    <p:embeddedFont>
      <p:font typeface="TradeGothic" panose="00000400000000000000" pitchFamily="2" charset="0"/>
      <p:regular r:id="rId286"/>
    </p:embeddedFont>
    <p:embeddedFont>
      <p:font typeface="Arial Black" panose="020B0A04020102020204" pitchFamily="34" charset="0"/>
      <p:bold r:id="rId287"/>
    </p:embeddedFont>
    <p:embeddedFont>
      <p:font typeface="Berlin Sans FB Demi" panose="020E0802020502020306" pitchFamily="34" charset="0"/>
      <p:bold r:id="rId288"/>
    </p:embeddedFont>
    <p:embeddedFont>
      <p:font typeface="Calibri" panose="020F0502020204030204" pitchFamily="34" charset="0"/>
      <p:regular r:id="rId289"/>
      <p:bold r:id="rId290"/>
      <p:italic r:id="rId291"/>
      <p:boldItalic r:id="rId292"/>
    </p:embeddedFont>
    <p:embeddedFont>
      <p:font typeface="Wingdings 2" panose="05020102010507070707" pitchFamily="18" charset="2"/>
      <p:regular r:id="rId293"/>
    </p:embeddedFont>
    <p:embeddedFont>
      <p:font typeface="Orator pra Oi Text 2" panose="020B0509000000000004" pitchFamily="50" charset="0"/>
      <p:regular r:id="rId294"/>
    </p:embeddedFont>
    <p:embeddedFont>
      <p:font typeface="Franklin Gothic Medium Cond" panose="020B0606030402020204" pitchFamily="34" charset="0"/>
      <p:regular r:id="rId295"/>
    </p:embeddedFont>
    <p:embeddedFont>
      <p:font typeface="Cuckoo" panose="020B0604020202020204"/>
      <p:regular r:id="rId296"/>
    </p:embeddedFont>
    <p:embeddedFont>
      <p:font typeface="Berlin Sans FB" panose="020E0602020502020306" pitchFamily="34" charset="0"/>
      <p:regular r:id="rId297"/>
      <p:bold r:id="rId298"/>
    </p:embeddedFont>
    <p:embeddedFont>
      <p:font typeface="Arial Unicode MS" panose="020B0604020202020204" pitchFamily="34" charset="-128"/>
      <p:regular r:id="rId299"/>
    </p:embeddedFont>
  </p:embeddedFontLst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0" name="Dell 006" initials="D0" lastIdx="9" clrIdx="0"/>
  <p:cmAuthor id="1" name="DELL" initials="D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9900"/>
    <a:srgbClr val="747577"/>
    <a:srgbClr val="5B5D5D"/>
    <a:srgbClr val="898989"/>
    <a:srgbClr val="474747"/>
    <a:srgbClr val="000000"/>
    <a:srgbClr val="616967"/>
    <a:srgbClr val="060606"/>
    <a:srgbClr val="606767"/>
    <a:srgbClr val="6C6E7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édio 2 - Ênfas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vertBarState="maximized">
    <p:restoredLeft sz="20147" autoAdjust="0"/>
    <p:restoredTop sz="94660"/>
  </p:normalViewPr>
  <p:slideViewPr>
    <p:cSldViewPr showGuides="1">
      <p:cViewPr>
        <p:scale>
          <a:sx n="66" d="100"/>
          <a:sy n="66" d="100"/>
        </p:scale>
        <p:origin x="-1236" y="-156"/>
      </p:cViewPr>
      <p:guideLst>
        <p:guide orient="horz"/>
        <p:guide pos="295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9702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Master" Target="slideMasters/slideMaster117.xml"/><Relationship Id="rId299" Type="http://schemas.openxmlformats.org/officeDocument/2006/relationships/font" Target="fonts/font30.fntdata"/><Relationship Id="rId303" Type="http://schemas.openxmlformats.org/officeDocument/2006/relationships/theme" Target="theme/theme1.xml"/><Relationship Id="rId21" Type="http://schemas.openxmlformats.org/officeDocument/2006/relationships/slideMaster" Target="slideMasters/slideMaster21.xml"/><Relationship Id="rId42" Type="http://schemas.openxmlformats.org/officeDocument/2006/relationships/slideMaster" Target="slideMasters/slideMaster42.xml"/><Relationship Id="rId63" Type="http://schemas.openxmlformats.org/officeDocument/2006/relationships/slideMaster" Target="slideMasters/slideMaster63.xml"/><Relationship Id="rId84" Type="http://schemas.openxmlformats.org/officeDocument/2006/relationships/slideMaster" Target="slideMasters/slideMaster84.xml"/><Relationship Id="rId138" Type="http://schemas.openxmlformats.org/officeDocument/2006/relationships/slideMaster" Target="slideMasters/slideMaster138.xml"/><Relationship Id="rId159" Type="http://schemas.openxmlformats.org/officeDocument/2006/relationships/slideMaster" Target="slideMasters/slideMaster159.xml"/><Relationship Id="rId170" Type="http://schemas.openxmlformats.org/officeDocument/2006/relationships/slideMaster" Target="slideMasters/slideMaster170.xml"/><Relationship Id="rId191" Type="http://schemas.openxmlformats.org/officeDocument/2006/relationships/slideMaster" Target="slideMasters/slideMaster191.xml"/><Relationship Id="rId205" Type="http://schemas.openxmlformats.org/officeDocument/2006/relationships/slide" Target="slides/slide10.xml"/><Relationship Id="rId226" Type="http://schemas.openxmlformats.org/officeDocument/2006/relationships/slide" Target="slides/slide31.xml"/><Relationship Id="rId247" Type="http://schemas.openxmlformats.org/officeDocument/2006/relationships/slide" Target="slides/slide52.xml"/><Relationship Id="rId107" Type="http://schemas.openxmlformats.org/officeDocument/2006/relationships/slideMaster" Target="slideMasters/slideMaster107.xml"/><Relationship Id="rId268" Type="http://schemas.openxmlformats.org/officeDocument/2006/relationships/slide" Target="slides/slide73.xml"/><Relationship Id="rId289" Type="http://schemas.openxmlformats.org/officeDocument/2006/relationships/font" Target="fonts/font20.fntdata"/><Relationship Id="rId11" Type="http://schemas.openxmlformats.org/officeDocument/2006/relationships/slideMaster" Target="slideMasters/slideMaster11.xml"/><Relationship Id="rId32" Type="http://schemas.openxmlformats.org/officeDocument/2006/relationships/slideMaster" Target="slideMasters/slideMaster32.xml"/><Relationship Id="rId53" Type="http://schemas.openxmlformats.org/officeDocument/2006/relationships/slideMaster" Target="slideMasters/slideMaster53.xml"/><Relationship Id="rId74" Type="http://schemas.openxmlformats.org/officeDocument/2006/relationships/slideMaster" Target="slideMasters/slideMaster74.xml"/><Relationship Id="rId128" Type="http://schemas.openxmlformats.org/officeDocument/2006/relationships/slideMaster" Target="slideMasters/slideMaster128.xml"/><Relationship Id="rId149" Type="http://schemas.openxmlformats.org/officeDocument/2006/relationships/slideMaster" Target="slideMasters/slideMaster149.xml"/><Relationship Id="rId5" Type="http://schemas.openxmlformats.org/officeDocument/2006/relationships/slideMaster" Target="slideMasters/slideMaster5.xml"/><Relationship Id="rId95" Type="http://schemas.openxmlformats.org/officeDocument/2006/relationships/slideMaster" Target="slideMasters/slideMaster95.xml"/><Relationship Id="rId160" Type="http://schemas.openxmlformats.org/officeDocument/2006/relationships/slideMaster" Target="slideMasters/slideMaster160.xml"/><Relationship Id="rId181" Type="http://schemas.openxmlformats.org/officeDocument/2006/relationships/slideMaster" Target="slideMasters/slideMaster181.xml"/><Relationship Id="rId216" Type="http://schemas.openxmlformats.org/officeDocument/2006/relationships/slide" Target="slides/slide21.xml"/><Relationship Id="rId237" Type="http://schemas.openxmlformats.org/officeDocument/2006/relationships/slide" Target="slides/slide42.xml"/><Relationship Id="rId258" Type="http://schemas.openxmlformats.org/officeDocument/2006/relationships/slide" Target="slides/slide63.xml"/><Relationship Id="rId279" Type="http://schemas.openxmlformats.org/officeDocument/2006/relationships/font" Target="fonts/font10.fntdata"/><Relationship Id="rId22" Type="http://schemas.openxmlformats.org/officeDocument/2006/relationships/slideMaster" Target="slideMasters/slideMaster22.xml"/><Relationship Id="rId43" Type="http://schemas.openxmlformats.org/officeDocument/2006/relationships/slideMaster" Target="slideMasters/slideMaster43.xml"/><Relationship Id="rId64" Type="http://schemas.openxmlformats.org/officeDocument/2006/relationships/slideMaster" Target="slideMasters/slideMaster64.xml"/><Relationship Id="rId118" Type="http://schemas.openxmlformats.org/officeDocument/2006/relationships/slideMaster" Target="slideMasters/slideMaster118.xml"/><Relationship Id="rId139" Type="http://schemas.openxmlformats.org/officeDocument/2006/relationships/slideMaster" Target="slideMasters/slideMaster139.xml"/><Relationship Id="rId290" Type="http://schemas.openxmlformats.org/officeDocument/2006/relationships/font" Target="fonts/font21.fntdata"/><Relationship Id="rId304" Type="http://schemas.openxmlformats.org/officeDocument/2006/relationships/tableStyles" Target="tableStyles.xml"/><Relationship Id="rId85" Type="http://schemas.openxmlformats.org/officeDocument/2006/relationships/slideMaster" Target="slideMasters/slideMaster85.xml"/><Relationship Id="rId150" Type="http://schemas.openxmlformats.org/officeDocument/2006/relationships/slideMaster" Target="slideMasters/slideMaster150.xml"/><Relationship Id="rId171" Type="http://schemas.openxmlformats.org/officeDocument/2006/relationships/slideMaster" Target="slideMasters/slideMaster171.xml"/><Relationship Id="rId192" Type="http://schemas.openxmlformats.org/officeDocument/2006/relationships/slideMaster" Target="slideMasters/slideMaster192.xml"/><Relationship Id="rId206" Type="http://schemas.openxmlformats.org/officeDocument/2006/relationships/slide" Target="slides/slide11.xml"/><Relationship Id="rId227" Type="http://schemas.openxmlformats.org/officeDocument/2006/relationships/slide" Target="slides/slide32.xml"/><Relationship Id="rId248" Type="http://schemas.openxmlformats.org/officeDocument/2006/relationships/slide" Target="slides/slide53.xml"/><Relationship Id="rId269" Type="http://schemas.openxmlformats.org/officeDocument/2006/relationships/notesMaster" Target="notesMasters/notesMaster1.xml"/><Relationship Id="rId12" Type="http://schemas.openxmlformats.org/officeDocument/2006/relationships/slideMaster" Target="slideMasters/slideMaster12.xml"/><Relationship Id="rId33" Type="http://schemas.openxmlformats.org/officeDocument/2006/relationships/slideMaster" Target="slideMasters/slideMaster33.xml"/><Relationship Id="rId108" Type="http://schemas.openxmlformats.org/officeDocument/2006/relationships/slideMaster" Target="slideMasters/slideMaster108.xml"/><Relationship Id="rId129" Type="http://schemas.openxmlformats.org/officeDocument/2006/relationships/slideMaster" Target="slideMasters/slideMaster129.xml"/><Relationship Id="rId280" Type="http://schemas.openxmlformats.org/officeDocument/2006/relationships/font" Target="fonts/font11.fntdata"/><Relationship Id="rId54" Type="http://schemas.openxmlformats.org/officeDocument/2006/relationships/slideMaster" Target="slideMasters/slideMaster54.xml"/><Relationship Id="rId75" Type="http://schemas.openxmlformats.org/officeDocument/2006/relationships/slideMaster" Target="slideMasters/slideMaster75.xml"/><Relationship Id="rId96" Type="http://schemas.openxmlformats.org/officeDocument/2006/relationships/slideMaster" Target="slideMasters/slideMaster96.xml"/><Relationship Id="rId140" Type="http://schemas.openxmlformats.org/officeDocument/2006/relationships/slideMaster" Target="slideMasters/slideMaster140.xml"/><Relationship Id="rId161" Type="http://schemas.openxmlformats.org/officeDocument/2006/relationships/slideMaster" Target="slideMasters/slideMaster161.xml"/><Relationship Id="rId182" Type="http://schemas.openxmlformats.org/officeDocument/2006/relationships/slideMaster" Target="slideMasters/slideMaster182.xml"/><Relationship Id="rId217" Type="http://schemas.openxmlformats.org/officeDocument/2006/relationships/slide" Target="slides/slide22.xml"/><Relationship Id="rId6" Type="http://schemas.openxmlformats.org/officeDocument/2006/relationships/slideMaster" Target="slideMasters/slideMaster6.xml"/><Relationship Id="rId238" Type="http://schemas.openxmlformats.org/officeDocument/2006/relationships/slide" Target="slides/slide43.xml"/><Relationship Id="rId259" Type="http://schemas.openxmlformats.org/officeDocument/2006/relationships/slide" Target="slides/slide64.xml"/><Relationship Id="rId23" Type="http://schemas.openxmlformats.org/officeDocument/2006/relationships/slideMaster" Target="slideMasters/slideMaster23.xml"/><Relationship Id="rId119" Type="http://schemas.openxmlformats.org/officeDocument/2006/relationships/slideMaster" Target="slideMasters/slideMaster119.xml"/><Relationship Id="rId270" Type="http://schemas.openxmlformats.org/officeDocument/2006/relationships/font" Target="fonts/font1.fntdata"/><Relationship Id="rId291" Type="http://schemas.openxmlformats.org/officeDocument/2006/relationships/font" Target="fonts/font22.fntdata"/><Relationship Id="rId44" Type="http://schemas.openxmlformats.org/officeDocument/2006/relationships/slideMaster" Target="slideMasters/slideMaster44.xml"/><Relationship Id="rId65" Type="http://schemas.openxmlformats.org/officeDocument/2006/relationships/slideMaster" Target="slideMasters/slideMaster65.xml"/><Relationship Id="rId86" Type="http://schemas.openxmlformats.org/officeDocument/2006/relationships/slideMaster" Target="slideMasters/slideMaster86.xml"/><Relationship Id="rId130" Type="http://schemas.openxmlformats.org/officeDocument/2006/relationships/slideMaster" Target="slideMasters/slideMaster130.xml"/><Relationship Id="rId151" Type="http://schemas.openxmlformats.org/officeDocument/2006/relationships/slideMaster" Target="slideMasters/slideMaster151.xml"/><Relationship Id="rId172" Type="http://schemas.openxmlformats.org/officeDocument/2006/relationships/slideMaster" Target="slideMasters/slideMaster172.xml"/><Relationship Id="rId193" Type="http://schemas.openxmlformats.org/officeDocument/2006/relationships/slideMaster" Target="slideMasters/slideMaster193.xml"/><Relationship Id="rId207" Type="http://schemas.openxmlformats.org/officeDocument/2006/relationships/slide" Target="slides/slide12.xml"/><Relationship Id="rId228" Type="http://schemas.openxmlformats.org/officeDocument/2006/relationships/slide" Target="slides/slide33.xml"/><Relationship Id="rId249" Type="http://schemas.openxmlformats.org/officeDocument/2006/relationships/slide" Target="slides/slide54.xml"/><Relationship Id="rId13" Type="http://schemas.openxmlformats.org/officeDocument/2006/relationships/slideMaster" Target="slideMasters/slideMaster13.xml"/><Relationship Id="rId109" Type="http://schemas.openxmlformats.org/officeDocument/2006/relationships/slideMaster" Target="slideMasters/slideMaster109.xml"/><Relationship Id="rId260" Type="http://schemas.openxmlformats.org/officeDocument/2006/relationships/slide" Target="slides/slide65.xml"/><Relationship Id="rId281" Type="http://schemas.openxmlformats.org/officeDocument/2006/relationships/font" Target="fonts/font12.fntdata"/><Relationship Id="rId34" Type="http://schemas.openxmlformats.org/officeDocument/2006/relationships/slideMaster" Target="slideMasters/slideMaster34.xml"/><Relationship Id="rId55" Type="http://schemas.openxmlformats.org/officeDocument/2006/relationships/slideMaster" Target="slideMasters/slideMaster55.xml"/><Relationship Id="rId76" Type="http://schemas.openxmlformats.org/officeDocument/2006/relationships/slideMaster" Target="slideMasters/slideMaster76.xml"/><Relationship Id="rId97" Type="http://schemas.openxmlformats.org/officeDocument/2006/relationships/slideMaster" Target="slideMasters/slideMaster97.xml"/><Relationship Id="rId120" Type="http://schemas.openxmlformats.org/officeDocument/2006/relationships/slideMaster" Target="slideMasters/slideMaster120.xml"/><Relationship Id="rId141" Type="http://schemas.openxmlformats.org/officeDocument/2006/relationships/slideMaster" Target="slideMasters/slideMaster141.xml"/><Relationship Id="rId7" Type="http://schemas.openxmlformats.org/officeDocument/2006/relationships/slideMaster" Target="slideMasters/slideMaster7.xml"/><Relationship Id="rId162" Type="http://schemas.openxmlformats.org/officeDocument/2006/relationships/slideMaster" Target="slideMasters/slideMaster162.xml"/><Relationship Id="rId183" Type="http://schemas.openxmlformats.org/officeDocument/2006/relationships/slideMaster" Target="slideMasters/slideMaster183.xml"/><Relationship Id="rId218" Type="http://schemas.openxmlformats.org/officeDocument/2006/relationships/slide" Target="slides/slide23.xml"/><Relationship Id="rId239" Type="http://schemas.openxmlformats.org/officeDocument/2006/relationships/slide" Target="slides/slide44.xml"/><Relationship Id="rId2" Type="http://schemas.openxmlformats.org/officeDocument/2006/relationships/slideMaster" Target="slideMasters/slideMaster2.xml"/><Relationship Id="rId29" Type="http://schemas.openxmlformats.org/officeDocument/2006/relationships/slideMaster" Target="slideMasters/slideMaster29.xml"/><Relationship Id="rId250" Type="http://schemas.openxmlformats.org/officeDocument/2006/relationships/slide" Target="slides/slide55.xml"/><Relationship Id="rId255" Type="http://schemas.openxmlformats.org/officeDocument/2006/relationships/slide" Target="slides/slide60.xml"/><Relationship Id="rId271" Type="http://schemas.openxmlformats.org/officeDocument/2006/relationships/font" Target="fonts/font2.fntdata"/><Relationship Id="rId276" Type="http://schemas.openxmlformats.org/officeDocument/2006/relationships/font" Target="fonts/font7.fntdata"/><Relationship Id="rId292" Type="http://schemas.openxmlformats.org/officeDocument/2006/relationships/font" Target="fonts/font23.fntdata"/><Relationship Id="rId297" Type="http://schemas.openxmlformats.org/officeDocument/2006/relationships/font" Target="fonts/font28.fntdata"/><Relationship Id="rId24" Type="http://schemas.openxmlformats.org/officeDocument/2006/relationships/slideMaster" Target="slideMasters/slideMaster24.xml"/><Relationship Id="rId40" Type="http://schemas.openxmlformats.org/officeDocument/2006/relationships/slideMaster" Target="slideMasters/slideMaster40.xml"/><Relationship Id="rId45" Type="http://schemas.openxmlformats.org/officeDocument/2006/relationships/slideMaster" Target="slideMasters/slideMaster45.xml"/><Relationship Id="rId66" Type="http://schemas.openxmlformats.org/officeDocument/2006/relationships/slideMaster" Target="slideMasters/slideMaster66.xml"/><Relationship Id="rId87" Type="http://schemas.openxmlformats.org/officeDocument/2006/relationships/slideMaster" Target="slideMasters/slideMaster87.xml"/><Relationship Id="rId110" Type="http://schemas.openxmlformats.org/officeDocument/2006/relationships/slideMaster" Target="slideMasters/slideMaster110.xml"/><Relationship Id="rId115" Type="http://schemas.openxmlformats.org/officeDocument/2006/relationships/slideMaster" Target="slideMasters/slideMaster115.xml"/><Relationship Id="rId131" Type="http://schemas.openxmlformats.org/officeDocument/2006/relationships/slideMaster" Target="slideMasters/slideMaster131.xml"/><Relationship Id="rId136" Type="http://schemas.openxmlformats.org/officeDocument/2006/relationships/slideMaster" Target="slideMasters/slideMaster136.xml"/><Relationship Id="rId157" Type="http://schemas.openxmlformats.org/officeDocument/2006/relationships/slideMaster" Target="slideMasters/slideMaster157.xml"/><Relationship Id="rId178" Type="http://schemas.openxmlformats.org/officeDocument/2006/relationships/slideMaster" Target="slideMasters/slideMaster178.xml"/><Relationship Id="rId301" Type="http://schemas.openxmlformats.org/officeDocument/2006/relationships/presProps" Target="presProps.xml"/><Relationship Id="rId61" Type="http://schemas.openxmlformats.org/officeDocument/2006/relationships/slideMaster" Target="slideMasters/slideMaster61.xml"/><Relationship Id="rId82" Type="http://schemas.openxmlformats.org/officeDocument/2006/relationships/slideMaster" Target="slideMasters/slideMaster82.xml"/><Relationship Id="rId152" Type="http://schemas.openxmlformats.org/officeDocument/2006/relationships/slideMaster" Target="slideMasters/slideMaster152.xml"/><Relationship Id="rId173" Type="http://schemas.openxmlformats.org/officeDocument/2006/relationships/slideMaster" Target="slideMasters/slideMaster173.xml"/><Relationship Id="rId194" Type="http://schemas.openxmlformats.org/officeDocument/2006/relationships/slideMaster" Target="slideMasters/slideMaster194.xml"/><Relationship Id="rId199" Type="http://schemas.openxmlformats.org/officeDocument/2006/relationships/slide" Target="slides/slide4.xml"/><Relationship Id="rId203" Type="http://schemas.openxmlformats.org/officeDocument/2006/relationships/slide" Target="slides/slide8.xml"/><Relationship Id="rId208" Type="http://schemas.openxmlformats.org/officeDocument/2006/relationships/slide" Target="slides/slide13.xml"/><Relationship Id="rId229" Type="http://schemas.openxmlformats.org/officeDocument/2006/relationships/slide" Target="slides/slide34.xml"/><Relationship Id="rId19" Type="http://schemas.openxmlformats.org/officeDocument/2006/relationships/slideMaster" Target="slideMasters/slideMaster19.xml"/><Relationship Id="rId224" Type="http://schemas.openxmlformats.org/officeDocument/2006/relationships/slide" Target="slides/slide29.xml"/><Relationship Id="rId240" Type="http://schemas.openxmlformats.org/officeDocument/2006/relationships/slide" Target="slides/slide45.xml"/><Relationship Id="rId245" Type="http://schemas.openxmlformats.org/officeDocument/2006/relationships/slide" Target="slides/slide50.xml"/><Relationship Id="rId261" Type="http://schemas.openxmlformats.org/officeDocument/2006/relationships/slide" Target="slides/slide66.xml"/><Relationship Id="rId266" Type="http://schemas.openxmlformats.org/officeDocument/2006/relationships/slide" Target="slides/slide71.xml"/><Relationship Id="rId287" Type="http://schemas.openxmlformats.org/officeDocument/2006/relationships/font" Target="fonts/font18.fntdata"/><Relationship Id="rId14" Type="http://schemas.openxmlformats.org/officeDocument/2006/relationships/slideMaster" Target="slideMasters/slideMaster14.xml"/><Relationship Id="rId30" Type="http://schemas.openxmlformats.org/officeDocument/2006/relationships/slideMaster" Target="slideMasters/slideMaster30.xml"/><Relationship Id="rId35" Type="http://schemas.openxmlformats.org/officeDocument/2006/relationships/slideMaster" Target="slideMasters/slideMaster35.xml"/><Relationship Id="rId56" Type="http://schemas.openxmlformats.org/officeDocument/2006/relationships/slideMaster" Target="slideMasters/slideMaster56.xml"/><Relationship Id="rId77" Type="http://schemas.openxmlformats.org/officeDocument/2006/relationships/slideMaster" Target="slideMasters/slideMaster77.xml"/><Relationship Id="rId100" Type="http://schemas.openxmlformats.org/officeDocument/2006/relationships/slideMaster" Target="slideMasters/slideMaster100.xml"/><Relationship Id="rId105" Type="http://schemas.openxmlformats.org/officeDocument/2006/relationships/slideMaster" Target="slideMasters/slideMaster105.xml"/><Relationship Id="rId126" Type="http://schemas.openxmlformats.org/officeDocument/2006/relationships/slideMaster" Target="slideMasters/slideMaster126.xml"/><Relationship Id="rId147" Type="http://schemas.openxmlformats.org/officeDocument/2006/relationships/slideMaster" Target="slideMasters/slideMaster147.xml"/><Relationship Id="rId168" Type="http://schemas.openxmlformats.org/officeDocument/2006/relationships/slideMaster" Target="slideMasters/slideMaster168.xml"/><Relationship Id="rId282" Type="http://schemas.openxmlformats.org/officeDocument/2006/relationships/font" Target="fonts/font13.fntdata"/><Relationship Id="rId8" Type="http://schemas.openxmlformats.org/officeDocument/2006/relationships/slideMaster" Target="slideMasters/slideMaster8.xml"/><Relationship Id="rId51" Type="http://schemas.openxmlformats.org/officeDocument/2006/relationships/slideMaster" Target="slideMasters/slideMaster51.xml"/><Relationship Id="rId72" Type="http://schemas.openxmlformats.org/officeDocument/2006/relationships/slideMaster" Target="slideMasters/slideMaster72.xml"/><Relationship Id="rId93" Type="http://schemas.openxmlformats.org/officeDocument/2006/relationships/slideMaster" Target="slideMasters/slideMaster93.xml"/><Relationship Id="rId98" Type="http://schemas.openxmlformats.org/officeDocument/2006/relationships/slideMaster" Target="slideMasters/slideMaster98.xml"/><Relationship Id="rId121" Type="http://schemas.openxmlformats.org/officeDocument/2006/relationships/slideMaster" Target="slideMasters/slideMaster121.xml"/><Relationship Id="rId142" Type="http://schemas.openxmlformats.org/officeDocument/2006/relationships/slideMaster" Target="slideMasters/slideMaster142.xml"/><Relationship Id="rId163" Type="http://schemas.openxmlformats.org/officeDocument/2006/relationships/slideMaster" Target="slideMasters/slideMaster163.xml"/><Relationship Id="rId184" Type="http://schemas.openxmlformats.org/officeDocument/2006/relationships/slideMaster" Target="slideMasters/slideMaster184.xml"/><Relationship Id="rId189" Type="http://schemas.openxmlformats.org/officeDocument/2006/relationships/slideMaster" Target="slideMasters/slideMaster189.xml"/><Relationship Id="rId219" Type="http://schemas.openxmlformats.org/officeDocument/2006/relationships/slide" Target="slides/slide24.xml"/><Relationship Id="rId3" Type="http://schemas.openxmlformats.org/officeDocument/2006/relationships/slideMaster" Target="slideMasters/slideMaster3.xml"/><Relationship Id="rId214" Type="http://schemas.openxmlformats.org/officeDocument/2006/relationships/slide" Target="slides/slide19.xml"/><Relationship Id="rId230" Type="http://schemas.openxmlformats.org/officeDocument/2006/relationships/slide" Target="slides/slide35.xml"/><Relationship Id="rId235" Type="http://schemas.openxmlformats.org/officeDocument/2006/relationships/slide" Target="slides/slide40.xml"/><Relationship Id="rId251" Type="http://schemas.openxmlformats.org/officeDocument/2006/relationships/slide" Target="slides/slide56.xml"/><Relationship Id="rId256" Type="http://schemas.openxmlformats.org/officeDocument/2006/relationships/slide" Target="slides/slide61.xml"/><Relationship Id="rId277" Type="http://schemas.openxmlformats.org/officeDocument/2006/relationships/font" Target="fonts/font8.fntdata"/><Relationship Id="rId298" Type="http://schemas.openxmlformats.org/officeDocument/2006/relationships/font" Target="fonts/font29.fntdata"/><Relationship Id="rId25" Type="http://schemas.openxmlformats.org/officeDocument/2006/relationships/slideMaster" Target="slideMasters/slideMaster25.xml"/><Relationship Id="rId46" Type="http://schemas.openxmlformats.org/officeDocument/2006/relationships/slideMaster" Target="slideMasters/slideMaster46.xml"/><Relationship Id="rId67" Type="http://schemas.openxmlformats.org/officeDocument/2006/relationships/slideMaster" Target="slideMasters/slideMaster67.xml"/><Relationship Id="rId116" Type="http://schemas.openxmlformats.org/officeDocument/2006/relationships/slideMaster" Target="slideMasters/slideMaster116.xml"/><Relationship Id="rId137" Type="http://schemas.openxmlformats.org/officeDocument/2006/relationships/slideMaster" Target="slideMasters/slideMaster137.xml"/><Relationship Id="rId158" Type="http://schemas.openxmlformats.org/officeDocument/2006/relationships/slideMaster" Target="slideMasters/slideMaster158.xml"/><Relationship Id="rId272" Type="http://schemas.openxmlformats.org/officeDocument/2006/relationships/font" Target="fonts/font3.fntdata"/><Relationship Id="rId293" Type="http://schemas.openxmlformats.org/officeDocument/2006/relationships/font" Target="fonts/font24.fntdata"/><Relationship Id="rId302" Type="http://schemas.openxmlformats.org/officeDocument/2006/relationships/viewProps" Target="viewProps.xml"/><Relationship Id="rId20" Type="http://schemas.openxmlformats.org/officeDocument/2006/relationships/slideMaster" Target="slideMasters/slideMaster20.xml"/><Relationship Id="rId41" Type="http://schemas.openxmlformats.org/officeDocument/2006/relationships/slideMaster" Target="slideMasters/slideMaster41.xml"/><Relationship Id="rId62" Type="http://schemas.openxmlformats.org/officeDocument/2006/relationships/slideMaster" Target="slideMasters/slideMaster62.xml"/><Relationship Id="rId83" Type="http://schemas.openxmlformats.org/officeDocument/2006/relationships/slideMaster" Target="slideMasters/slideMaster83.xml"/><Relationship Id="rId88" Type="http://schemas.openxmlformats.org/officeDocument/2006/relationships/slideMaster" Target="slideMasters/slideMaster88.xml"/><Relationship Id="rId111" Type="http://schemas.openxmlformats.org/officeDocument/2006/relationships/slideMaster" Target="slideMasters/slideMaster111.xml"/><Relationship Id="rId132" Type="http://schemas.openxmlformats.org/officeDocument/2006/relationships/slideMaster" Target="slideMasters/slideMaster132.xml"/><Relationship Id="rId153" Type="http://schemas.openxmlformats.org/officeDocument/2006/relationships/slideMaster" Target="slideMasters/slideMaster153.xml"/><Relationship Id="rId174" Type="http://schemas.openxmlformats.org/officeDocument/2006/relationships/slideMaster" Target="slideMasters/slideMaster174.xml"/><Relationship Id="rId179" Type="http://schemas.openxmlformats.org/officeDocument/2006/relationships/slideMaster" Target="slideMasters/slideMaster179.xml"/><Relationship Id="rId195" Type="http://schemas.openxmlformats.org/officeDocument/2006/relationships/slideMaster" Target="slideMasters/slideMaster195.xml"/><Relationship Id="rId209" Type="http://schemas.openxmlformats.org/officeDocument/2006/relationships/slide" Target="slides/slide14.xml"/><Relationship Id="rId190" Type="http://schemas.openxmlformats.org/officeDocument/2006/relationships/slideMaster" Target="slideMasters/slideMaster190.xml"/><Relationship Id="rId204" Type="http://schemas.openxmlformats.org/officeDocument/2006/relationships/slide" Target="slides/slide9.xml"/><Relationship Id="rId220" Type="http://schemas.openxmlformats.org/officeDocument/2006/relationships/slide" Target="slides/slide25.xml"/><Relationship Id="rId225" Type="http://schemas.openxmlformats.org/officeDocument/2006/relationships/slide" Target="slides/slide30.xml"/><Relationship Id="rId241" Type="http://schemas.openxmlformats.org/officeDocument/2006/relationships/slide" Target="slides/slide46.xml"/><Relationship Id="rId246" Type="http://schemas.openxmlformats.org/officeDocument/2006/relationships/slide" Target="slides/slide51.xml"/><Relationship Id="rId267" Type="http://schemas.openxmlformats.org/officeDocument/2006/relationships/slide" Target="slides/slide72.xml"/><Relationship Id="rId288" Type="http://schemas.openxmlformats.org/officeDocument/2006/relationships/font" Target="fonts/font19.fntdata"/><Relationship Id="rId15" Type="http://schemas.openxmlformats.org/officeDocument/2006/relationships/slideMaster" Target="slideMasters/slideMaster15.xml"/><Relationship Id="rId36" Type="http://schemas.openxmlformats.org/officeDocument/2006/relationships/slideMaster" Target="slideMasters/slideMaster36.xml"/><Relationship Id="rId57" Type="http://schemas.openxmlformats.org/officeDocument/2006/relationships/slideMaster" Target="slideMasters/slideMaster57.xml"/><Relationship Id="rId106" Type="http://schemas.openxmlformats.org/officeDocument/2006/relationships/slideMaster" Target="slideMasters/slideMaster106.xml"/><Relationship Id="rId127" Type="http://schemas.openxmlformats.org/officeDocument/2006/relationships/slideMaster" Target="slideMasters/slideMaster127.xml"/><Relationship Id="rId262" Type="http://schemas.openxmlformats.org/officeDocument/2006/relationships/slide" Target="slides/slide67.xml"/><Relationship Id="rId283" Type="http://schemas.openxmlformats.org/officeDocument/2006/relationships/font" Target="fonts/font14.fntdata"/><Relationship Id="rId10" Type="http://schemas.openxmlformats.org/officeDocument/2006/relationships/slideMaster" Target="slideMasters/slideMaster10.xml"/><Relationship Id="rId31" Type="http://schemas.openxmlformats.org/officeDocument/2006/relationships/slideMaster" Target="slideMasters/slideMaster31.xml"/><Relationship Id="rId52" Type="http://schemas.openxmlformats.org/officeDocument/2006/relationships/slideMaster" Target="slideMasters/slideMaster52.xml"/><Relationship Id="rId73" Type="http://schemas.openxmlformats.org/officeDocument/2006/relationships/slideMaster" Target="slideMasters/slideMaster73.xml"/><Relationship Id="rId78" Type="http://schemas.openxmlformats.org/officeDocument/2006/relationships/slideMaster" Target="slideMasters/slideMaster78.xml"/><Relationship Id="rId94" Type="http://schemas.openxmlformats.org/officeDocument/2006/relationships/slideMaster" Target="slideMasters/slideMaster94.xml"/><Relationship Id="rId99" Type="http://schemas.openxmlformats.org/officeDocument/2006/relationships/slideMaster" Target="slideMasters/slideMaster99.xml"/><Relationship Id="rId101" Type="http://schemas.openxmlformats.org/officeDocument/2006/relationships/slideMaster" Target="slideMasters/slideMaster101.xml"/><Relationship Id="rId122" Type="http://schemas.openxmlformats.org/officeDocument/2006/relationships/slideMaster" Target="slideMasters/slideMaster122.xml"/><Relationship Id="rId143" Type="http://schemas.openxmlformats.org/officeDocument/2006/relationships/slideMaster" Target="slideMasters/slideMaster143.xml"/><Relationship Id="rId148" Type="http://schemas.openxmlformats.org/officeDocument/2006/relationships/slideMaster" Target="slideMasters/slideMaster148.xml"/><Relationship Id="rId164" Type="http://schemas.openxmlformats.org/officeDocument/2006/relationships/slideMaster" Target="slideMasters/slideMaster164.xml"/><Relationship Id="rId169" Type="http://schemas.openxmlformats.org/officeDocument/2006/relationships/slideMaster" Target="slideMasters/slideMaster169.xml"/><Relationship Id="rId185" Type="http://schemas.openxmlformats.org/officeDocument/2006/relationships/slideMaster" Target="slideMasters/slideMaster185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80" Type="http://schemas.openxmlformats.org/officeDocument/2006/relationships/slideMaster" Target="slideMasters/slideMaster180.xml"/><Relationship Id="rId210" Type="http://schemas.openxmlformats.org/officeDocument/2006/relationships/slide" Target="slides/slide15.xml"/><Relationship Id="rId215" Type="http://schemas.openxmlformats.org/officeDocument/2006/relationships/slide" Target="slides/slide20.xml"/><Relationship Id="rId236" Type="http://schemas.openxmlformats.org/officeDocument/2006/relationships/slide" Target="slides/slide41.xml"/><Relationship Id="rId257" Type="http://schemas.openxmlformats.org/officeDocument/2006/relationships/slide" Target="slides/slide62.xml"/><Relationship Id="rId278" Type="http://schemas.openxmlformats.org/officeDocument/2006/relationships/font" Target="fonts/font9.fntdata"/><Relationship Id="rId26" Type="http://schemas.openxmlformats.org/officeDocument/2006/relationships/slideMaster" Target="slideMasters/slideMaster26.xml"/><Relationship Id="rId231" Type="http://schemas.openxmlformats.org/officeDocument/2006/relationships/slide" Target="slides/slide36.xml"/><Relationship Id="rId252" Type="http://schemas.openxmlformats.org/officeDocument/2006/relationships/slide" Target="slides/slide57.xml"/><Relationship Id="rId273" Type="http://schemas.openxmlformats.org/officeDocument/2006/relationships/font" Target="fonts/font4.fntdata"/><Relationship Id="rId294" Type="http://schemas.openxmlformats.org/officeDocument/2006/relationships/font" Target="fonts/font25.fntdata"/><Relationship Id="rId47" Type="http://schemas.openxmlformats.org/officeDocument/2006/relationships/slideMaster" Target="slideMasters/slideMaster47.xml"/><Relationship Id="rId68" Type="http://schemas.openxmlformats.org/officeDocument/2006/relationships/slideMaster" Target="slideMasters/slideMaster68.xml"/><Relationship Id="rId89" Type="http://schemas.openxmlformats.org/officeDocument/2006/relationships/slideMaster" Target="slideMasters/slideMaster89.xml"/><Relationship Id="rId112" Type="http://schemas.openxmlformats.org/officeDocument/2006/relationships/slideMaster" Target="slideMasters/slideMaster112.xml"/><Relationship Id="rId133" Type="http://schemas.openxmlformats.org/officeDocument/2006/relationships/slideMaster" Target="slideMasters/slideMaster133.xml"/><Relationship Id="rId154" Type="http://schemas.openxmlformats.org/officeDocument/2006/relationships/slideMaster" Target="slideMasters/slideMaster154.xml"/><Relationship Id="rId175" Type="http://schemas.openxmlformats.org/officeDocument/2006/relationships/slideMaster" Target="slideMasters/slideMaster175.xml"/><Relationship Id="rId196" Type="http://schemas.openxmlformats.org/officeDocument/2006/relationships/slide" Target="slides/slide1.xml"/><Relationship Id="rId200" Type="http://schemas.openxmlformats.org/officeDocument/2006/relationships/slide" Target="slides/slide5.xml"/><Relationship Id="rId16" Type="http://schemas.openxmlformats.org/officeDocument/2006/relationships/slideMaster" Target="slideMasters/slideMaster16.xml"/><Relationship Id="rId221" Type="http://schemas.openxmlformats.org/officeDocument/2006/relationships/slide" Target="slides/slide26.xml"/><Relationship Id="rId242" Type="http://schemas.openxmlformats.org/officeDocument/2006/relationships/slide" Target="slides/slide47.xml"/><Relationship Id="rId263" Type="http://schemas.openxmlformats.org/officeDocument/2006/relationships/slide" Target="slides/slide68.xml"/><Relationship Id="rId284" Type="http://schemas.openxmlformats.org/officeDocument/2006/relationships/font" Target="fonts/font15.fntdata"/><Relationship Id="rId37" Type="http://schemas.openxmlformats.org/officeDocument/2006/relationships/slideMaster" Target="slideMasters/slideMaster37.xml"/><Relationship Id="rId58" Type="http://schemas.openxmlformats.org/officeDocument/2006/relationships/slideMaster" Target="slideMasters/slideMaster58.xml"/><Relationship Id="rId79" Type="http://schemas.openxmlformats.org/officeDocument/2006/relationships/slideMaster" Target="slideMasters/slideMaster79.xml"/><Relationship Id="rId102" Type="http://schemas.openxmlformats.org/officeDocument/2006/relationships/slideMaster" Target="slideMasters/slideMaster102.xml"/><Relationship Id="rId123" Type="http://schemas.openxmlformats.org/officeDocument/2006/relationships/slideMaster" Target="slideMasters/slideMaster123.xml"/><Relationship Id="rId144" Type="http://schemas.openxmlformats.org/officeDocument/2006/relationships/slideMaster" Target="slideMasters/slideMaster144.xml"/><Relationship Id="rId90" Type="http://schemas.openxmlformats.org/officeDocument/2006/relationships/slideMaster" Target="slideMasters/slideMaster90.xml"/><Relationship Id="rId165" Type="http://schemas.openxmlformats.org/officeDocument/2006/relationships/slideMaster" Target="slideMasters/slideMaster165.xml"/><Relationship Id="rId186" Type="http://schemas.openxmlformats.org/officeDocument/2006/relationships/slideMaster" Target="slideMasters/slideMaster186.xml"/><Relationship Id="rId211" Type="http://schemas.openxmlformats.org/officeDocument/2006/relationships/slide" Target="slides/slide16.xml"/><Relationship Id="rId232" Type="http://schemas.openxmlformats.org/officeDocument/2006/relationships/slide" Target="slides/slide37.xml"/><Relationship Id="rId253" Type="http://schemas.openxmlformats.org/officeDocument/2006/relationships/slide" Target="slides/slide58.xml"/><Relationship Id="rId274" Type="http://schemas.openxmlformats.org/officeDocument/2006/relationships/font" Target="fonts/font5.fntdata"/><Relationship Id="rId295" Type="http://schemas.openxmlformats.org/officeDocument/2006/relationships/font" Target="fonts/font26.fntdata"/><Relationship Id="rId27" Type="http://schemas.openxmlformats.org/officeDocument/2006/relationships/slideMaster" Target="slideMasters/slideMaster27.xml"/><Relationship Id="rId48" Type="http://schemas.openxmlformats.org/officeDocument/2006/relationships/slideMaster" Target="slideMasters/slideMaster48.xml"/><Relationship Id="rId69" Type="http://schemas.openxmlformats.org/officeDocument/2006/relationships/slideMaster" Target="slideMasters/slideMaster69.xml"/><Relationship Id="rId113" Type="http://schemas.openxmlformats.org/officeDocument/2006/relationships/slideMaster" Target="slideMasters/slideMaster113.xml"/><Relationship Id="rId134" Type="http://schemas.openxmlformats.org/officeDocument/2006/relationships/slideMaster" Target="slideMasters/slideMaster134.xml"/><Relationship Id="rId80" Type="http://schemas.openxmlformats.org/officeDocument/2006/relationships/slideMaster" Target="slideMasters/slideMaster80.xml"/><Relationship Id="rId155" Type="http://schemas.openxmlformats.org/officeDocument/2006/relationships/slideMaster" Target="slideMasters/slideMaster155.xml"/><Relationship Id="rId176" Type="http://schemas.openxmlformats.org/officeDocument/2006/relationships/slideMaster" Target="slideMasters/slideMaster176.xml"/><Relationship Id="rId197" Type="http://schemas.openxmlformats.org/officeDocument/2006/relationships/slide" Target="slides/slide2.xml"/><Relationship Id="rId201" Type="http://schemas.openxmlformats.org/officeDocument/2006/relationships/slide" Target="slides/slide6.xml"/><Relationship Id="rId222" Type="http://schemas.openxmlformats.org/officeDocument/2006/relationships/slide" Target="slides/slide27.xml"/><Relationship Id="rId243" Type="http://schemas.openxmlformats.org/officeDocument/2006/relationships/slide" Target="slides/slide48.xml"/><Relationship Id="rId264" Type="http://schemas.openxmlformats.org/officeDocument/2006/relationships/slide" Target="slides/slide69.xml"/><Relationship Id="rId285" Type="http://schemas.openxmlformats.org/officeDocument/2006/relationships/font" Target="fonts/font16.fntdata"/><Relationship Id="rId17" Type="http://schemas.openxmlformats.org/officeDocument/2006/relationships/slideMaster" Target="slideMasters/slideMaster17.xml"/><Relationship Id="rId38" Type="http://schemas.openxmlformats.org/officeDocument/2006/relationships/slideMaster" Target="slideMasters/slideMaster38.xml"/><Relationship Id="rId59" Type="http://schemas.openxmlformats.org/officeDocument/2006/relationships/slideMaster" Target="slideMasters/slideMaster59.xml"/><Relationship Id="rId103" Type="http://schemas.openxmlformats.org/officeDocument/2006/relationships/slideMaster" Target="slideMasters/slideMaster103.xml"/><Relationship Id="rId124" Type="http://schemas.openxmlformats.org/officeDocument/2006/relationships/slideMaster" Target="slideMasters/slideMaster124.xml"/><Relationship Id="rId70" Type="http://schemas.openxmlformats.org/officeDocument/2006/relationships/slideMaster" Target="slideMasters/slideMaster70.xml"/><Relationship Id="rId91" Type="http://schemas.openxmlformats.org/officeDocument/2006/relationships/slideMaster" Target="slideMasters/slideMaster91.xml"/><Relationship Id="rId145" Type="http://schemas.openxmlformats.org/officeDocument/2006/relationships/slideMaster" Target="slideMasters/slideMaster145.xml"/><Relationship Id="rId166" Type="http://schemas.openxmlformats.org/officeDocument/2006/relationships/slideMaster" Target="slideMasters/slideMaster166.xml"/><Relationship Id="rId187" Type="http://schemas.openxmlformats.org/officeDocument/2006/relationships/slideMaster" Target="slideMasters/slideMaster187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17.xml"/><Relationship Id="rId233" Type="http://schemas.openxmlformats.org/officeDocument/2006/relationships/slide" Target="slides/slide38.xml"/><Relationship Id="rId254" Type="http://schemas.openxmlformats.org/officeDocument/2006/relationships/slide" Target="slides/slide59.xml"/><Relationship Id="rId28" Type="http://schemas.openxmlformats.org/officeDocument/2006/relationships/slideMaster" Target="slideMasters/slideMaster28.xml"/><Relationship Id="rId49" Type="http://schemas.openxmlformats.org/officeDocument/2006/relationships/slideMaster" Target="slideMasters/slideMaster49.xml"/><Relationship Id="rId114" Type="http://schemas.openxmlformats.org/officeDocument/2006/relationships/slideMaster" Target="slideMasters/slideMaster114.xml"/><Relationship Id="rId275" Type="http://schemas.openxmlformats.org/officeDocument/2006/relationships/font" Target="fonts/font6.fntdata"/><Relationship Id="rId296" Type="http://schemas.openxmlformats.org/officeDocument/2006/relationships/font" Target="fonts/font27.fntdata"/><Relationship Id="rId300" Type="http://schemas.openxmlformats.org/officeDocument/2006/relationships/commentAuthors" Target="commentAuthors.xml"/><Relationship Id="rId60" Type="http://schemas.openxmlformats.org/officeDocument/2006/relationships/slideMaster" Target="slideMasters/slideMaster60.xml"/><Relationship Id="rId81" Type="http://schemas.openxmlformats.org/officeDocument/2006/relationships/slideMaster" Target="slideMasters/slideMaster81.xml"/><Relationship Id="rId135" Type="http://schemas.openxmlformats.org/officeDocument/2006/relationships/slideMaster" Target="slideMasters/slideMaster135.xml"/><Relationship Id="rId156" Type="http://schemas.openxmlformats.org/officeDocument/2006/relationships/slideMaster" Target="slideMasters/slideMaster156.xml"/><Relationship Id="rId177" Type="http://schemas.openxmlformats.org/officeDocument/2006/relationships/slideMaster" Target="slideMasters/slideMaster177.xml"/><Relationship Id="rId198" Type="http://schemas.openxmlformats.org/officeDocument/2006/relationships/slide" Target="slides/slide3.xml"/><Relationship Id="rId202" Type="http://schemas.openxmlformats.org/officeDocument/2006/relationships/slide" Target="slides/slide7.xml"/><Relationship Id="rId223" Type="http://schemas.openxmlformats.org/officeDocument/2006/relationships/slide" Target="slides/slide28.xml"/><Relationship Id="rId244" Type="http://schemas.openxmlformats.org/officeDocument/2006/relationships/slide" Target="slides/slide49.xml"/><Relationship Id="rId18" Type="http://schemas.openxmlformats.org/officeDocument/2006/relationships/slideMaster" Target="slideMasters/slideMaster18.xml"/><Relationship Id="rId39" Type="http://schemas.openxmlformats.org/officeDocument/2006/relationships/slideMaster" Target="slideMasters/slideMaster39.xml"/><Relationship Id="rId265" Type="http://schemas.openxmlformats.org/officeDocument/2006/relationships/slide" Target="slides/slide70.xml"/><Relationship Id="rId286" Type="http://schemas.openxmlformats.org/officeDocument/2006/relationships/font" Target="fonts/font17.fntdata"/><Relationship Id="rId50" Type="http://schemas.openxmlformats.org/officeDocument/2006/relationships/slideMaster" Target="slideMasters/slideMaster50.xml"/><Relationship Id="rId104" Type="http://schemas.openxmlformats.org/officeDocument/2006/relationships/slideMaster" Target="slideMasters/slideMaster104.xml"/><Relationship Id="rId125" Type="http://schemas.openxmlformats.org/officeDocument/2006/relationships/slideMaster" Target="slideMasters/slideMaster125.xml"/><Relationship Id="rId146" Type="http://schemas.openxmlformats.org/officeDocument/2006/relationships/slideMaster" Target="slideMasters/slideMaster146.xml"/><Relationship Id="rId167" Type="http://schemas.openxmlformats.org/officeDocument/2006/relationships/slideMaster" Target="slideMasters/slideMaster167.xml"/><Relationship Id="rId188" Type="http://schemas.openxmlformats.org/officeDocument/2006/relationships/slideMaster" Target="slideMasters/slideMaster188.xml"/><Relationship Id="rId71" Type="http://schemas.openxmlformats.org/officeDocument/2006/relationships/slideMaster" Target="slideMasters/slideMaster71.xml"/><Relationship Id="rId92" Type="http://schemas.openxmlformats.org/officeDocument/2006/relationships/slideMaster" Target="slideMasters/slideMaster92.xml"/><Relationship Id="rId213" Type="http://schemas.openxmlformats.org/officeDocument/2006/relationships/slide" Target="slides/slide18.xml"/><Relationship Id="rId234" Type="http://schemas.openxmlformats.org/officeDocument/2006/relationships/slide" Target="slides/slide39.xml"/></Relationships>
</file>

<file path=ppt/diagrams/_rels/data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43.png"/></Relationships>
</file>

<file path=ppt/diagrams/_rels/data2.xml.rels><?xml version="1.0" encoding="UTF-8" standalone="yes"?>
<Relationships xmlns="http://schemas.openxmlformats.org/package/2006/relationships"><Relationship Id="rId1" Type="http://schemas.openxmlformats.org/officeDocument/2006/relationships/image" Target="../media/image149.png"/></Relationships>
</file>

<file path=ppt/diagrams/_rels/drawing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43.png"/></Relationships>
</file>

<file path=ppt/diagrams/_rels/drawing2.xml.rels><?xml version="1.0" encoding="UTF-8" standalone="yes"?>
<Relationships xmlns="http://schemas.openxmlformats.org/package/2006/relationships"><Relationship Id="rId1" Type="http://schemas.openxmlformats.org/officeDocument/2006/relationships/image" Target="../media/image149.pn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2">
  <dgm:title val=""/>
  <dgm:desc val=""/>
  <dgm:catLst>
    <dgm:cat type="colorful" pri="10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2"/>
      <a:schemeClr val="accent3"/>
    </dgm:fillClrLst>
    <dgm:linClrLst>
      <a:schemeClr val="accent2"/>
      <a:schemeClr val="accent3"/>
    </dgm:linClrLst>
    <dgm:effectClrLst/>
    <dgm:txLinClrLst/>
    <dgm:txFillClrLst/>
    <dgm:txEffectClrLst/>
  </dgm:styleLbl>
  <dgm:styleLbl name="lnNode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2">
        <a:alpha val="50000"/>
      </a:schemeClr>
      <a:schemeClr val="accent3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2">
        <a:tint val="50000"/>
      </a:schemeClr>
      <a:schemeClr val="accent3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2">
        <a:tint val="50000"/>
      </a:schemeClr>
      <a:schemeClr val="accent3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2"/>
      <a:schemeClr val="accent3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2"/>
      <a:schemeClr val="accent3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>
        <a:tint val="5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2"/>
      <a:schemeClr val="accent3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2">
        <a:tint val="40000"/>
        <a:alpha val="90000"/>
      </a:schemeClr>
      <a:schemeClr val="accent3">
        <a:tint val="40000"/>
        <a:alpha val="90000"/>
      </a:schemeClr>
    </dgm:fillClrLst>
    <dgm:linClrLst>
      <a:schemeClr val="accent2">
        <a:tint val="40000"/>
        <a:alpha val="90000"/>
      </a:schemeClr>
      <a:schemeClr val="accent3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AA494E5-4C4E-431D-905F-EF7E91476578}" type="doc">
      <dgm:prSet loTypeId="urn:microsoft.com/office/officeart/2005/8/layout/radial2" loCatId="relationship" qsTypeId="urn:microsoft.com/office/officeart/2005/8/quickstyle/3d2" qsCatId="3D" csTypeId="urn:microsoft.com/office/officeart/2005/8/colors/colorful2" csCatId="colorful" phldr="1"/>
      <dgm:spPr/>
      <dgm:t>
        <a:bodyPr/>
        <a:lstStyle/>
        <a:p>
          <a:endParaRPr lang="pt-BR"/>
        </a:p>
      </dgm:t>
    </dgm:pt>
    <dgm:pt modelId="{6748DF35-5B92-45B8-A6C4-EAB7041322CD}">
      <dgm:prSet phldrT="[Texto]"/>
      <dgm:spPr/>
      <dgm:t>
        <a:bodyPr/>
        <a:lstStyle/>
        <a:p>
          <a:r>
            <a:rPr lang="pt-BR" dirty="0" smtClean="0"/>
            <a:t>Atual</a:t>
          </a:r>
          <a:endParaRPr lang="pt-BR" dirty="0"/>
        </a:p>
      </dgm:t>
    </dgm:pt>
    <dgm:pt modelId="{12217DF2-1935-4540-B6A2-2782CA9FF427}" type="parTrans" cxnId="{89F77CFE-4125-49E6-9DAD-659A48125724}">
      <dgm:prSet/>
      <dgm:spPr/>
      <dgm:t>
        <a:bodyPr/>
        <a:lstStyle/>
        <a:p>
          <a:endParaRPr lang="pt-BR"/>
        </a:p>
      </dgm:t>
    </dgm:pt>
    <dgm:pt modelId="{95EAB62F-0397-4CF5-BD27-E5C099BC403B}" type="sibTrans" cxnId="{89F77CFE-4125-49E6-9DAD-659A48125724}">
      <dgm:prSet/>
      <dgm:spPr/>
      <dgm:t>
        <a:bodyPr/>
        <a:lstStyle/>
        <a:p>
          <a:endParaRPr lang="pt-BR"/>
        </a:p>
      </dgm:t>
    </dgm:pt>
    <dgm:pt modelId="{5C0BC93E-C140-4356-BD95-AE2B0D1C2D32}">
      <dgm:prSet phldrT="[Texto]" custT="1"/>
      <dgm:spPr/>
      <dgm:t>
        <a:bodyPr/>
        <a:lstStyle/>
        <a:p>
          <a:pPr algn="r"/>
          <a:r>
            <a:rPr lang="pt-BR" sz="2000" b="1" dirty="0" smtClean="0"/>
            <a:t>Análises Subjetivas</a:t>
          </a:r>
          <a:endParaRPr lang="pt-BR" sz="2000" b="1" dirty="0"/>
        </a:p>
      </dgm:t>
    </dgm:pt>
    <dgm:pt modelId="{25F1FC48-0E73-493E-9408-FBA8EDBD7143}" type="parTrans" cxnId="{5C18A4CC-CAF7-4047-83E5-62D2E74B852E}">
      <dgm:prSet/>
      <dgm:spPr/>
      <dgm:t>
        <a:bodyPr/>
        <a:lstStyle/>
        <a:p>
          <a:endParaRPr lang="pt-BR"/>
        </a:p>
      </dgm:t>
    </dgm:pt>
    <dgm:pt modelId="{912452D6-6482-4619-B978-B0974525C71B}" type="sibTrans" cxnId="{5C18A4CC-CAF7-4047-83E5-62D2E74B852E}">
      <dgm:prSet/>
      <dgm:spPr/>
      <dgm:t>
        <a:bodyPr/>
        <a:lstStyle/>
        <a:p>
          <a:endParaRPr lang="pt-BR"/>
        </a:p>
      </dgm:t>
    </dgm:pt>
    <dgm:pt modelId="{4B9D498D-BCF4-41A9-885E-E62000B75372}">
      <dgm:prSet phldrT="[Texto]" custT="1"/>
      <dgm:spPr/>
      <dgm:t>
        <a:bodyPr/>
        <a:lstStyle/>
        <a:p>
          <a:pPr algn="r"/>
          <a:r>
            <a:rPr lang="pt-BR" sz="2000" b="1" dirty="0" smtClean="0"/>
            <a:t>Visão do líder sob o operacional/pontual</a:t>
          </a:r>
          <a:endParaRPr lang="pt-BR" sz="2000" b="1" dirty="0"/>
        </a:p>
      </dgm:t>
    </dgm:pt>
    <dgm:pt modelId="{B5EB662D-AEE2-4FEC-8162-92720CDD1B02}" type="parTrans" cxnId="{581D879D-D226-45E2-B7E6-6D696A195045}">
      <dgm:prSet/>
      <dgm:spPr/>
      <dgm:t>
        <a:bodyPr/>
        <a:lstStyle/>
        <a:p>
          <a:endParaRPr lang="pt-BR"/>
        </a:p>
      </dgm:t>
    </dgm:pt>
    <dgm:pt modelId="{EBBB0EE3-9203-42B5-A461-0998A4AEC880}" type="sibTrans" cxnId="{581D879D-D226-45E2-B7E6-6D696A195045}">
      <dgm:prSet/>
      <dgm:spPr/>
      <dgm:t>
        <a:bodyPr/>
        <a:lstStyle/>
        <a:p>
          <a:endParaRPr lang="pt-BR"/>
        </a:p>
      </dgm:t>
    </dgm:pt>
    <dgm:pt modelId="{A3F8282D-58E4-4F8E-8909-2BAC4F1B1981}">
      <dgm:prSet phldrT="[Texto]"/>
      <dgm:spPr/>
      <dgm:t>
        <a:bodyPr/>
        <a:lstStyle/>
        <a:p>
          <a:r>
            <a:rPr lang="pt-BR" dirty="0" smtClean="0"/>
            <a:t>Proposto</a:t>
          </a:r>
          <a:endParaRPr lang="pt-BR" dirty="0"/>
        </a:p>
      </dgm:t>
    </dgm:pt>
    <dgm:pt modelId="{C12AD8D3-DB42-4001-B843-9F89ED515BDF}" type="parTrans" cxnId="{739746F5-74E9-4CB4-8249-D8826AE528EF}">
      <dgm:prSet/>
      <dgm:spPr/>
      <dgm:t>
        <a:bodyPr/>
        <a:lstStyle/>
        <a:p>
          <a:endParaRPr lang="pt-BR"/>
        </a:p>
      </dgm:t>
    </dgm:pt>
    <dgm:pt modelId="{C54B7F7C-3CFD-461B-B8EF-1125C599D74B}" type="sibTrans" cxnId="{739746F5-74E9-4CB4-8249-D8826AE528EF}">
      <dgm:prSet/>
      <dgm:spPr/>
      <dgm:t>
        <a:bodyPr/>
        <a:lstStyle/>
        <a:p>
          <a:endParaRPr lang="pt-BR"/>
        </a:p>
      </dgm:t>
    </dgm:pt>
    <dgm:pt modelId="{DBE5431F-AB9D-476E-82CF-2BE787CDE53F}">
      <dgm:prSet phldrT="[Texto]" custT="1"/>
      <dgm:spPr/>
      <dgm:t>
        <a:bodyPr/>
        <a:lstStyle/>
        <a:p>
          <a:pPr algn="r"/>
          <a:r>
            <a:rPr lang="pt-BR" sz="2000" b="1" dirty="0" smtClean="0"/>
            <a:t>Análise Objetivas por metodologia DISC</a:t>
          </a:r>
          <a:endParaRPr lang="pt-BR" sz="2000" b="1" dirty="0"/>
        </a:p>
      </dgm:t>
    </dgm:pt>
    <dgm:pt modelId="{C991D88E-D47D-436E-A8C0-1C0720AE25EB}" type="parTrans" cxnId="{700D4EA8-6AE3-4915-816B-5C867644325C}">
      <dgm:prSet/>
      <dgm:spPr/>
      <dgm:t>
        <a:bodyPr/>
        <a:lstStyle/>
        <a:p>
          <a:endParaRPr lang="pt-BR"/>
        </a:p>
      </dgm:t>
    </dgm:pt>
    <dgm:pt modelId="{5EA67804-8389-452E-A12D-F70DB63A308C}" type="sibTrans" cxnId="{700D4EA8-6AE3-4915-816B-5C867644325C}">
      <dgm:prSet/>
      <dgm:spPr/>
      <dgm:t>
        <a:bodyPr/>
        <a:lstStyle/>
        <a:p>
          <a:endParaRPr lang="pt-BR"/>
        </a:p>
      </dgm:t>
    </dgm:pt>
    <dgm:pt modelId="{C97CA4BC-236C-4DE4-AE2D-C5C847CCB01D}">
      <dgm:prSet phldrT="[Texto]" custT="1"/>
      <dgm:spPr/>
      <dgm:t>
        <a:bodyPr/>
        <a:lstStyle/>
        <a:p>
          <a:pPr algn="r"/>
          <a:r>
            <a:rPr lang="pt-BR" sz="2000" b="1" dirty="0" smtClean="0"/>
            <a:t>Visão e análise de resultado em grupo por desempenho mensurável </a:t>
          </a:r>
          <a:endParaRPr lang="pt-BR" sz="2000" b="1" dirty="0"/>
        </a:p>
      </dgm:t>
    </dgm:pt>
    <dgm:pt modelId="{40572EBD-81CF-456E-87F8-ED9665814739}" type="parTrans" cxnId="{01AE8B79-093B-4A7A-8AA5-EA000B01C331}">
      <dgm:prSet/>
      <dgm:spPr/>
      <dgm:t>
        <a:bodyPr/>
        <a:lstStyle/>
        <a:p>
          <a:endParaRPr lang="pt-BR"/>
        </a:p>
      </dgm:t>
    </dgm:pt>
    <dgm:pt modelId="{F867E244-8830-43D3-B067-1BA66270A895}" type="sibTrans" cxnId="{01AE8B79-093B-4A7A-8AA5-EA000B01C331}">
      <dgm:prSet/>
      <dgm:spPr/>
      <dgm:t>
        <a:bodyPr/>
        <a:lstStyle/>
        <a:p>
          <a:endParaRPr lang="pt-BR"/>
        </a:p>
      </dgm:t>
    </dgm:pt>
    <dgm:pt modelId="{7B36EF83-272C-4327-A0AF-BDA219155F72}">
      <dgm:prSet phldrT="[Texto]" custT="1"/>
      <dgm:spPr/>
      <dgm:t>
        <a:bodyPr/>
        <a:lstStyle/>
        <a:p>
          <a:pPr algn="r"/>
          <a:r>
            <a:rPr lang="pt-BR" sz="2000" b="1" dirty="0" smtClean="0"/>
            <a:t>Eventual programa de avaliação desempenho individual</a:t>
          </a:r>
          <a:endParaRPr lang="pt-BR" sz="2000" b="1" dirty="0"/>
        </a:p>
      </dgm:t>
    </dgm:pt>
    <dgm:pt modelId="{AEDE0107-40C7-413A-A6FA-8717263E4520}" type="parTrans" cxnId="{7EB302BF-32FC-4163-BC2B-A3E0BB94044A}">
      <dgm:prSet/>
      <dgm:spPr/>
      <dgm:t>
        <a:bodyPr/>
        <a:lstStyle/>
        <a:p>
          <a:endParaRPr lang="pt-BR"/>
        </a:p>
      </dgm:t>
    </dgm:pt>
    <dgm:pt modelId="{33C57A7E-B582-4BC4-9CB7-F7735CAF87BD}" type="sibTrans" cxnId="{7EB302BF-32FC-4163-BC2B-A3E0BB94044A}">
      <dgm:prSet/>
      <dgm:spPr/>
      <dgm:t>
        <a:bodyPr/>
        <a:lstStyle/>
        <a:p>
          <a:endParaRPr lang="pt-BR"/>
        </a:p>
      </dgm:t>
    </dgm:pt>
    <dgm:pt modelId="{E6FAFAAB-FD3D-41BA-97F7-550CEEBE150A}" type="pres">
      <dgm:prSet presAssocID="{6AA494E5-4C4E-431D-905F-EF7E91476578}" presName="composite" presStyleCnt="0">
        <dgm:presLayoutVars>
          <dgm:chMax val="5"/>
          <dgm:dir/>
          <dgm:animLvl val="ctr"/>
          <dgm:resizeHandles val="exact"/>
        </dgm:presLayoutVars>
      </dgm:prSet>
      <dgm:spPr/>
      <dgm:t>
        <a:bodyPr/>
        <a:lstStyle/>
        <a:p>
          <a:endParaRPr lang="pt-BR"/>
        </a:p>
      </dgm:t>
    </dgm:pt>
    <dgm:pt modelId="{2DCE65FF-3CBE-449B-B619-CA3882791477}" type="pres">
      <dgm:prSet presAssocID="{6AA494E5-4C4E-431D-905F-EF7E91476578}" presName="cycle" presStyleCnt="0"/>
      <dgm:spPr/>
    </dgm:pt>
    <dgm:pt modelId="{841334F4-49A2-4436-80BD-43345D2BFE8C}" type="pres">
      <dgm:prSet presAssocID="{6AA494E5-4C4E-431D-905F-EF7E91476578}" presName="centerShape" presStyleCnt="0"/>
      <dgm:spPr/>
    </dgm:pt>
    <dgm:pt modelId="{14244735-A22B-47E5-AD64-9988DAA7D49F}" type="pres">
      <dgm:prSet presAssocID="{6AA494E5-4C4E-431D-905F-EF7E91476578}" presName="connSite" presStyleLbl="node1" presStyleIdx="0" presStyleCnt="3"/>
      <dgm:spPr/>
    </dgm:pt>
    <dgm:pt modelId="{A7EB2321-C757-43CF-A787-13E6B08FD159}" type="pres">
      <dgm:prSet presAssocID="{6AA494E5-4C4E-431D-905F-EF7E91476578}" presName="visible" presStyleLbl="node1" presStyleIdx="0" presStyleCnt="3" custScaleX="86707" custScaleY="81521" custLinFactNeighborX="-13558" custLinFactNeighborY="-4462"/>
      <dgm:spPr>
        <a:blipFill rotWithShape="1">
          <a:blip xmlns:r="http://schemas.openxmlformats.org/officeDocument/2006/relationships" r:embed="rId1"/>
          <a:stretch>
            <a:fillRect/>
          </a:stretch>
        </a:blipFill>
      </dgm:spPr>
    </dgm:pt>
    <dgm:pt modelId="{0E930DC1-A05D-4955-B5E1-106588D37A05}" type="pres">
      <dgm:prSet presAssocID="{12217DF2-1935-4540-B6A2-2782CA9FF427}" presName="Name25" presStyleLbl="parChTrans1D1" presStyleIdx="0" presStyleCnt="2"/>
      <dgm:spPr/>
      <dgm:t>
        <a:bodyPr/>
        <a:lstStyle/>
        <a:p>
          <a:endParaRPr lang="pt-BR"/>
        </a:p>
      </dgm:t>
    </dgm:pt>
    <dgm:pt modelId="{0FDA5661-C63F-4C7C-B4B2-2A0C607D4CCC}" type="pres">
      <dgm:prSet presAssocID="{6748DF35-5B92-45B8-A6C4-EAB7041322CD}" presName="node" presStyleCnt="0"/>
      <dgm:spPr/>
    </dgm:pt>
    <dgm:pt modelId="{90449607-5FE5-444F-A7A9-A10FE4D229FF}" type="pres">
      <dgm:prSet presAssocID="{6748DF35-5B92-45B8-A6C4-EAB7041322CD}" presName="parentNode" presStyleLbl="node1" presStyleIdx="1" presStyleCnt="3" custScaleX="110148" custScaleY="111988" custLinFactNeighborX="1649">
        <dgm:presLayoutVars>
          <dgm:chMax val="1"/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88CD46F4-6A97-4E71-A0A2-DF521300787E}" type="pres">
      <dgm:prSet presAssocID="{6748DF35-5B92-45B8-A6C4-EAB7041322CD}" presName="childNode" presStyleLbl="revTx" presStyleIdx="0" presStyleCnt="2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D5069D16-E7A3-4940-8937-C7E1B91BD98F}" type="pres">
      <dgm:prSet presAssocID="{C12AD8D3-DB42-4001-B843-9F89ED515BDF}" presName="Name25" presStyleLbl="parChTrans1D1" presStyleIdx="1" presStyleCnt="2"/>
      <dgm:spPr/>
      <dgm:t>
        <a:bodyPr/>
        <a:lstStyle/>
        <a:p>
          <a:endParaRPr lang="pt-BR"/>
        </a:p>
      </dgm:t>
    </dgm:pt>
    <dgm:pt modelId="{91623C2F-24A6-4C42-9652-8E11706BC2F7}" type="pres">
      <dgm:prSet presAssocID="{A3F8282D-58E4-4F8E-8909-2BAC4F1B1981}" presName="node" presStyleCnt="0"/>
      <dgm:spPr/>
    </dgm:pt>
    <dgm:pt modelId="{1B72EC44-9027-41F0-93C4-D215EC167A7F}" type="pres">
      <dgm:prSet presAssocID="{A3F8282D-58E4-4F8E-8909-2BAC4F1B1981}" presName="parentNode" presStyleLbl="node1" presStyleIdx="2" presStyleCnt="3" custScaleX="117698" custScaleY="105764" custLinFactNeighborX="-1957">
        <dgm:presLayoutVars>
          <dgm:chMax val="1"/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0388BF14-1294-4CBC-A27A-26F3FA75D943}" type="pres">
      <dgm:prSet presAssocID="{A3F8282D-58E4-4F8E-8909-2BAC4F1B1981}" presName="childNode" presStyleLbl="revTx" presStyleIdx="1" presStyleCnt="2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</dgm:ptLst>
  <dgm:cxnLst>
    <dgm:cxn modelId="{739746F5-74E9-4CB4-8249-D8826AE528EF}" srcId="{6AA494E5-4C4E-431D-905F-EF7E91476578}" destId="{A3F8282D-58E4-4F8E-8909-2BAC4F1B1981}" srcOrd="1" destOrd="0" parTransId="{C12AD8D3-DB42-4001-B843-9F89ED515BDF}" sibTransId="{C54B7F7C-3CFD-461B-B8EF-1125C599D74B}"/>
    <dgm:cxn modelId="{27A9B88B-8429-4890-AD60-BC93216287D9}" type="presOf" srcId="{7B36EF83-272C-4327-A0AF-BDA219155F72}" destId="{88CD46F4-6A97-4E71-A0A2-DF521300787E}" srcOrd="0" destOrd="2" presId="urn:microsoft.com/office/officeart/2005/8/layout/radial2"/>
    <dgm:cxn modelId="{5C18A4CC-CAF7-4047-83E5-62D2E74B852E}" srcId="{6748DF35-5B92-45B8-A6C4-EAB7041322CD}" destId="{5C0BC93E-C140-4356-BD95-AE2B0D1C2D32}" srcOrd="0" destOrd="0" parTransId="{25F1FC48-0E73-493E-9408-FBA8EDBD7143}" sibTransId="{912452D6-6482-4619-B978-B0974525C71B}"/>
    <dgm:cxn modelId="{88455C13-1D61-4B65-A136-5F3FAC19B36C}" type="presOf" srcId="{6AA494E5-4C4E-431D-905F-EF7E91476578}" destId="{E6FAFAAB-FD3D-41BA-97F7-550CEEBE150A}" srcOrd="0" destOrd="0" presId="urn:microsoft.com/office/officeart/2005/8/layout/radial2"/>
    <dgm:cxn modelId="{01AE8B79-093B-4A7A-8AA5-EA000B01C331}" srcId="{A3F8282D-58E4-4F8E-8909-2BAC4F1B1981}" destId="{C97CA4BC-236C-4DE4-AE2D-C5C847CCB01D}" srcOrd="1" destOrd="0" parTransId="{40572EBD-81CF-456E-87F8-ED9665814739}" sibTransId="{F867E244-8830-43D3-B067-1BA66270A895}"/>
    <dgm:cxn modelId="{F2945CAB-A57E-4E23-8F2D-3D57C9215B8E}" type="presOf" srcId="{C97CA4BC-236C-4DE4-AE2D-C5C847CCB01D}" destId="{0388BF14-1294-4CBC-A27A-26F3FA75D943}" srcOrd="0" destOrd="1" presId="urn:microsoft.com/office/officeart/2005/8/layout/radial2"/>
    <dgm:cxn modelId="{04C72062-99A2-4684-881E-8B9887EC6CF6}" type="presOf" srcId="{12217DF2-1935-4540-B6A2-2782CA9FF427}" destId="{0E930DC1-A05D-4955-B5E1-106588D37A05}" srcOrd="0" destOrd="0" presId="urn:microsoft.com/office/officeart/2005/8/layout/radial2"/>
    <dgm:cxn modelId="{7EB302BF-32FC-4163-BC2B-A3E0BB94044A}" srcId="{6748DF35-5B92-45B8-A6C4-EAB7041322CD}" destId="{7B36EF83-272C-4327-A0AF-BDA219155F72}" srcOrd="2" destOrd="0" parTransId="{AEDE0107-40C7-413A-A6FA-8717263E4520}" sibTransId="{33C57A7E-B582-4BC4-9CB7-F7735CAF87BD}"/>
    <dgm:cxn modelId="{E47AD2EB-A57C-47D1-AA14-97AACC48F35C}" type="presOf" srcId="{4B9D498D-BCF4-41A9-885E-E62000B75372}" destId="{88CD46F4-6A97-4E71-A0A2-DF521300787E}" srcOrd="0" destOrd="1" presId="urn:microsoft.com/office/officeart/2005/8/layout/radial2"/>
    <dgm:cxn modelId="{89F77CFE-4125-49E6-9DAD-659A48125724}" srcId="{6AA494E5-4C4E-431D-905F-EF7E91476578}" destId="{6748DF35-5B92-45B8-A6C4-EAB7041322CD}" srcOrd="0" destOrd="0" parTransId="{12217DF2-1935-4540-B6A2-2782CA9FF427}" sibTransId="{95EAB62F-0397-4CF5-BD27-E5C099BC403B}"/>
    <dgm:cxn modelId="{700D4EA8-6AE3-4915-816B-5C867644325C}" srcId="{A3F8282D-58E4-4F8E-8909-2BAC4F1B1981}" destId="{DBE5431F-AB9D-476E-82CF-2BE787CDE53F}" srcOrd="0" destOrd="0" parTransId="{C991D88E-D47D-436E-A8C0-1C0720AE25EB}" sibTransId="{5EA67804-8389-452E-A12D-F70DB63A308C}"/>
    <dgm:cxn modelId="{07BC5E24-7784-42E8-923A-D6C5CDD2A385}" type="presOf" srcId="{C12AD8D3-DB42-4001-B843-9F89ED515BDF}" destId="{D5069D16-E7A3-4940-8937-C7E1B91BD98F}" srcOrd="0" destOrd="0" presId="urn:microsoft.com/office/officeart/2005/8/layout/radial2"/>
    <dgm:cxn modelId="{E5B41393-AAB8-487D-BECB-F50A441B11D6}" type="presOf" srcId="{DBE5431F-AB9D-476E-82CF-2BE787CDE53F}" destId="{0388BF14-1294-4CBC-A27A-26F3FA75D943}" srcOrd="0" destOrd="0" presId="urn:microsoft.com/office/officeart/2005/8/layout/radial2"/>
    <dgm:cxn modelId="{581D879D-D226-45E2-B7E6-6D696A195045}" srcId="{6748DF35-5B92-45B8-A6C4-EAB7041322CD}" destId="{4B9D498D-BCF4-41A9-885E-E62000B75372}" srcOrd="1" destOrd="0" parTransId="{B5EB662D-AEE2-4FEC-8162-92720CDD1B02}" sibTransId="{EBBB0EE3-9203-42B5-A461-0998A4AEC880}"/>
    <dgm:cxn modelId="{2AF3FE1F-FFC0-4B5E-9814-AFF6FC0E1377}" type="presOf" srcId="{5C0BC93E-C140-4356-BD95-AE2B0D1C2D32}" destId="{88CD46F4-6A97-4E71-A0A2-DF521300787E}" srcOrd="0" destOrd="0" presId="urn:microsoft.com/office/officeart/2005/8/layout/radial2"/>
    <dgm:cxn modelId="{09DA099A-F250-444A-812E-75B2C297ED86}" type="presOf" srcId="{A3F8282D-58E4-4F8E-8909-2BAC4F1B1981}" destId="{1B72EC44-9027-41F0-93C4-D215EC167A7F}" srcOrd="0" destOrd="0" presId="urn:microsoft.com/office/officeart/2005/8/layout/radial2"/>
    <dgm:cxn modelId="{DC5B334A-E6D7-404E-B818-5E54F7DB3619}" type="presOf" srcId="{6748DF35-5B92-45B8-A6C4-EAB7041322CD}" destId="{90449607-5FE5-444F-A7A9-A10FE4D229FF}" srcOrd="0" destOrd="0" presId="urn:microsoft.com/office/officeart/2005/8/layout/radial2"/>
    <dgm:cxn modelId="{6788930E-878D-4F60-875D-F0EF800A420D}" type="presParOf" srcId="{E6FAFAAB-FD3D-41BA-97F7-550CEEBE150A}" destId="{2DCE65FF-3CBE-449B-B619-CA3882791477}" srcOrd="0" destOrd="0" presId="urn:microsoft.com/office/officeart/2005/8/layout/radial2"/>
    <dgm:cxn modelId="{DCC13503-BE64-4445-AD0B-2321117854E3}" type="presParOf" srcId="{2DCE65FF-3CBE-449B-B619-CA3882791477}" destId="{841334F4-49A2-4436-80BD-43345D2BFE8C}" srcOrd="0" destOrd="0" presId="urn:microsoft.com/office/officeart/2005/8/layout/radial2"/>
    <dgm:cxn modelId="{95A00D65-A45D-409A-B1E4-2B2B74845DD0}" type="presParOf" srcId="{841334F4-49A2-4436-80BD-43345D2BFE8C}" destId="{14244735-A22B-47E5-AD64-9988DAA7D49F}" srcOrd="0" destOrd="0" presId="urn:microsoft.com/office/officeart/2005/8/layout/radial2"/>
    <dgm:cxn modelId="{4470B77D-EFCB-48BF-A170-C00A1D5C64A6}" type="presParOf" srcId="{841334F4-49A2-4436-80BD-43345D2BFE8C}" destId="{A7EB2321-C757-43CF-A787-13E6B08FD159}" srcOrd="1" destOrd="0" presId="urn:microsoft.com/office/officeart/2005/8/layout/radial2"/>
    <dgm:cxn modelId="{B1A2B21C-5FCB-4388-B38B-1F3AA210C50C}" type="presParOf" srcId="{2DCE65FF-3CBE-449B-B619-CA3882791477}" destId="{0E930DC1-A05D-4955-B5E1-106588D37A05}" srcOrd="1" destOrd="0" presId="urn:microsoft.com/office/officeart/2005/8/layout/radial2"/>
    <dgm:cxn modelId="{E5A4A8FD-CACE-44B3-AB1D-39B706A9D829}" type="presParOf" srcId="{2DCE65FF-3CBE-449B-B619-CA3882791477}" destId="{0FDA5661-C63F-4C7C-B4B2-2A0C607D4CCC}" srcOrd="2" destOrd="0" presId="urn:microsoft.com/office/officeart/2005/8/layout/radial2"/>
    <dgm:cxn modelId="{FA46EA73-040A-482E-8083-67C46602E606}" type="presParOf" srcId="{0FDA5661-C63F-4C7C-B4B2-2A0C607D4CCC}" destId="{90449607-5FE5-444F-A7A9-A10FE4D229FF}" srcOrd="0" destOrd="0" presId="urn:microsoft.com/office/officeart/2005/8/layout/radial2"/>
    <dgm:cxn modelId="{4A3AC496-E368-4732-9218-681BCD165DEE}" type="presParOf" srcId="{0FDA5661-C63F-4C7C-B4B2-2A0C607D4CCC}" destId="{88CD46F4-6A97-4E71-A0A2-DF521300787E}" srcOrd="1" destOrd="0" presId="urn:microsoft.com/office/officeart/2005/8/layout/radial2"/>
    <dgm:cxn modelId="{4700CB54-183E-4D84-8603-492B0C4C63BC}" type="presParOf" srcId="{2DCE65FF-3CBE-449B-B619-CA3882791477}" destId="{D5069D16-E7A3-4940-8937-C7E1B91BD98F}" srcOrd="3" destOrd="0" presId="urn:microsoft.com/office/officeart/2005/8/layout/radial2"/>
    <dgm:cxn modelId="{BCADDE53-D4DF-4576-8CE2-1A288B85CD38}" type="presParOf" srcId="{2DCE65FF-3CBE-449B-B619-CA3882791477}" destId="{91623C2F-24A6-4C42-9652-8E11706BC2F7}" srcOrd="4" destOrd="0" presId="urn:microsoft.com/office/officeart/2005/8/layout/radial2"/>
    <dgm:cxn modelId="{7C8479F3-C1F7-4F33-8990-63CE4AA8AE5E}" type="presParOf" srcId="{91623C2F-24A6-4C42-9652-8E11706BC2F7}" destId="{1B72EC44-9027-41F0-93C4-D215EC167A7F}" srcOrd="0" destOrd="0" presId="urn:microsoft.com/office/officeart/2005/8/layout/radial2"/>
    <dgm:cxn modelId="{CFFAFEA9-CA9B-4CF5-A06B-F258AA175343}" type="presParOf" srcId="{91623C2F-24A6-4C42-9652-8E11706BC2F7}" destId="{0388BF14-1294-4CBC-A27A-26F3FA75D943}" srcOrd="1" destOrd="0" presId="urn:microsoft.com/office/officeart/2005/8/layout/radial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DDD90DD5-B8D1-4E09-95C5-508C297A1270}" type="doc">
      <dgm:prSet loTypeId="urn:microsoft.com/office/officeart/2005/8/layout/radial2" loCatId="relationship" qsTypeId="urn:microsoft.com/office/officeart/2005/8/quickstyle/3d2" qsCatId="3D" csTypeId="urn:microsoft.com/office/officeart/2005/8/colors/colorful1" csCatId="colorful" phldr="1"/>
      <dgm:spPr/>
      <dgm:t>
        <a:bodyPr/>
        <a:lstStyle/>
        <a:p>
          <a:endParaRPr lang="pt-BR"/>
        </a:p>
      </dgm:t>
    </dgm:pt>
    <dgm:pt modelId="{95387AE4-E30B-4C1C-B0C9-E349C40E0F21}">
      <dgm:prSet phldrT="[Texto]" custT="1"/>
      <dgm:spPr/>
      <dgm:t>
        <a:bodyPr/>
        <a:lstStyle/>
        <a:p>
          <a:r>
            <a:rPr lang="pt-BR" sz="2000" b="1" dirty="0" smtClean="0"/>
            <a:t>Realocar</a:t>
          </a:r>
          <a:endParaRPr lang="pt-BR" sz="2000" b="1" dirty="0"/>
        </a:p>
      </dgm:t>
    </dgm:pt>
    <dgm:pt modelId="{DDDEC63E-31B7-481C-9817-8E7DC9DE18FB}" type="parTrans" cxnId="{FC382CA8-39ED-4BA8-A4D2-AC4259C28AD3}">
      <dgm:prSet/>
      <dgm:spPr/>
      <dgm:t>
        <a:bodyPr/>
        <a:lstStyle/>
        <a:p>
          <a:endParaRPr lang="pt-BR"/>
        </a:p>
      </dgm:t>
    </dgm:pt>
    <dgm:pt modelId="{823371BE-2049-4250-9E0A-91A28EE2EC40}" type="sibTrans" cxnId="{FC382CA8-39ED-4BA8-A4D2-AC4259C28AD3}">
      <dgm:prSet/>
      <dgm:spPr/>
      <dgm:t>
        <a:bodyPr/>
        <a:lstStyle/>
        <a:p>
          <a:endParaRPr lang="pt-BR"/>
        </a:p>
      </dgm:t>
    </dgm:pt>
    <dgm:pt modelId="{9AB7161C-E24D-4270-8FB7-6E0C1B6278F9}">
      <dgm:prSet phldrT="[Texto]" custT="1"/>
      <dgm:spPr/>
      <dgm:t>
        <a:bodyPr/>
        <a:lstStyle/>
        <a:p>
          <a:r>
            <a:rPr lang="pt-BR" sz="1900" b="1" smtClean="0"/>
            <a:t>Desenvolver </a:t>
          </a:r>
        </a:p>
        <a:p>
          <a:r>
            <a:rPr lang="pt-BR" sz="1900" b="1" smtClean="0"/>
            <a:t>e redimensionar</a:t>
          </a:r>
          <a:endParaRPr lang="pt-BR" sz="1900" b="1" dirty="0"/>
        </a:p>
      </dgm:t>
    </dgm:pt>
    <dgm:pt modelId="{31667974-A70B-41E2-A676-D7B9E5E855C7}" type="parTrans" cxnId="{EFE720EE-248C-453B-8695-B13F8741C4D8}">
      <dgm:prSet/>
      <dgm:spPr/>
      <dgm:t>
        <a:bodyPr/>
        <a:lstStyle/>
        <a:p>
          <a:endParaRPr lang="pt-BR"/>
        </a:p>
      </dgm:t>
    </dgm:pt>
    <dgm:pt modelId="{9DE10A24-204A-4416-9A36-555FB3CAA1C6}" type="sibTrans" cxnId="{EFE720EE-248C-453B-8695-B13F8741C4D8}">
      <dgm:prSet/>
      <dgm:spPr/>
      <dgm:t>
        <a:bodyPr/>
        <a:lstStyle/>
        <a:p>
          <a:endParaRPr lang="pt-BR"/>
        </a:p>
      </dgm:t>
    </dgm:pt>
    <dgm:pt modelId="{A705817E-C572-4798-AAA4-D385F758C318}">
      <dgm:prSet phldrT="[Texto]" custT="1"/>
      <dgm:spPr/>
      <dgm:t>
        <a:bodyPr/>
        <a:lstStyle/>
        <a:p>
          <a:r>
            <a:rPr lang="pt-BR" sz="2000" b="1" dirty="0" smtClean="0"/>
            <a:t>Capacitar</a:t>
          </a:r>
          <a:endParaRPr lang="pt-BR" sz="2000" b="1" dirty="0"/>
        </a:p>
      </dgm:t>
    </dgm:pt>
    <dgm:pt modelId="{DA4781F7-CD8F-4740-8652-7C7B68D7115B}" type="parTrans" cxnId="{50A1220F-BB8D-4E39-B026-78D1BC4D46E8}">
      <dgm:prSet/>
      <dgm:spPr/>
      <dgm:t>
        <a:bodyPr/>
        <a:lstStyle/>
        <a:p>
          <a:endParaRPr lang="pt-BR"/>
        </a:p>
      </dgm:t>
    </dgm:pt>
    <dgm:pt modelId="{FD1D308F-938F-4479-AEA2-36C4F63A6B54}" type="sibTrans" cxnId="{50A1220F-BB8D-4E39-B026-78D1BC4D46E8}">
      <dgm:prSet/>
      <dgm:spPr/>
      <dgm:t>
        <a:bodyPr/>
        <a:lstStyle/>
        <a:p>
          <a:endParaRPr lang="pt-BR"/>
        </a:p>
      </dgm:t>
    </dgm:pt>
    <dgm:pt modelId="{1A19A523-1B63-48D3-980B-42CB08289812}">
      <dgm:prSet custT="1"/>
      <dgm:spPr/>
      <dgm:t>
        <a:bodyPr/>
        <a:lstStyle/>
        <a:p>
          <a:r>
            <a:rPr lang="pt-BR" sz="2000" b="1" dirty="0" smtClean="0"/>
            <a:t>Perfis Complementares</a:t>
          </a:r>
          <a:endParaRPr lang="pt-BR" sz="2000" b="1" dirty="0"/>
        </a:p>
      </dgm:t>
    </dgm:pt>
    <dgm:pt modelId="{B0E4EC2D-C03F-4809-80AF-3BAEBAD90A74}" type="parTrans" cxnId="{BF31365B-5C4F-4A0C-A33A-45EAE13DC8C5}">
      <dgm:prSet/>
      <dgm:spPr/>
      <dgm:t>
        <a:bodyPr/>
        <a:lstStyle/>
        <a:p>
          <a:endParaRPr lang="pt-BR"/>
        </a:p>
      </dgm:t>
    </dgm:pt>
    <dgm:pt modelId="{49D41D09-E4A6-481C-A8F9-5264E6AC67F4}" type="sibTrans" cxnId="{BF31365B-5C4F-4A0C-A33A-45EAE13DC8C5}">
      <dgm:prSet/>
      <dgm:spPr/>
      <dgm:t>
        <a:bodyPr/>
        <a:lstStyle/>
        <a:p>
          <a:endParaRPr lang="pt-BR"/>
        </a:p>
      </dgm:t>
    </dgm:pt>
    <dgm:pt modelId="{02738629-671D-4947-AE18-C88350794A71}" type="pres">
      <dgm:prSet presAssocID="{DDD90DD5-B8D1-4E09-95C5-508C297A1270}" presName="composite" presStyleCnt="0">
        <dgm:presLayoutVars>
          <dgm:chMax val="5"/>
          <dgm:dir/>
          <dgm:animLvl val="ctr"/>
          <dgm:resizeHandles val="exact"/>
        </dgm:presLayoutVars>
      </dgm:prSet>
      <dgm:spPr/>
      <dgm:t>
        <a:bodyPr/>
        <a:lstStyle/>
        <a:p>
          <a:endParaRPr lang="pt-BR"/>
        </a:p>
      </dgm:t>
    </dgm:pt>
    <dgm:pt modelId="{D31183D2-6AE6-47DA-9E61-200B9D0577BA}" type="pres">
      <dgm:prSet presAssocID="{DDD90DD5-B8D1-4E09-95C5-508C297A1270}" presName="cycle" presStyleCnt="0"/>
      <dgm:spPr/>
      <dgm:t>
        <a:bodyPr/>
        <a:lstStyle/>
        <a:p>
          <a:endParaRPr lang="pt-BR"/>
        </a:p>
      </dgm:t>
    </dgm:pt>
    <dgm:pt modelId="{D4F50145-743A-4B0B-B6FE-758453DAC495}" type="pres">
      <dgm:prSet presAssocID="{DDD90DD5-B8D1-4E09-95C5-508C297A1270}" presName="centerShape" presStyleCnt="0"/>
      <dgm:spPr/>
      <dgm:t>
        <a:bodyPr/>
        <a:lstStyle/>
        <a:p>
          <a:endParaRPr lang="pt-BR"/>
        </a:p>
      </dgm:t>
    </dgm:pt>
    <dgm:pt modelId="{407A9B9D-893E-4A3E-8CF9-BD964384CA2E}" type="pres">
      <dgm:prSet presAssocID="{DDD90DD5-B8D1-4E09-95C5-508C297A1270}" presName="connSite" presStyleLbl="node1" presStyleIdx="0" presStyleCnt="5"/>
      <dgm:spPr/>
      <dgm:t>
        <a:bodyPr/>
        <a:lstStyle/>
        <a:p>
          <a:endParaRPr lang="pt-BR"/>
        </a:p>
      </dgm:t>
    </dgm:pt>
    <dgm:pt modelId="{462B1093-673A-4387-ABE7-DAEDD0B1A865}" type="pres">
      <dgm:prSet presAssocID="{DDD90DD5-B8D1-4E09-95C5-508C297A1270}" presName="visible" presStyleLbl="node1" presStyleIdx="0" presStyleCnt="5" custLinFactNeighborX="-20599" custLinFactNeighborY="-1174"/>
      <dgm:spPr>
        <a:blipFill rotWithShape="1">
          <a:blip xmlns:r="http://schemas.openxmlformats.org/officeDocument/2006/relationships" r:embed="rId1"/>
          <a:stretch>
            <a:fillRect/>
          </a:stretch>
        </a:blipFill>
      </dgm:spPr>
      <dgm:t>
        <a:bodyPr/>
        <a:lstStyle/>
        <a:p>
          <a:endParaRPr lang="pt-BR"/>
        </a:p>
      </dgm:t>
    </dgm:pt>
    <dgm:pt modelId="{F7148C66-FF44-44AB-997C-BDA75ECFCBAF}" type="pres">
      <dgm:prSet presAssocID="{DDDEC63E-31B7-481C-9817-8E7DC9DE18FB}" presName="Name25" presStyleLbl="parChTrans1D1" presStyleIdx="0" presStyleCnt="4"/>
      <dgm:spPr/>
      <dgm:t>
        <a:bodyPr/>
        <a:lstStyle/>
        <a:p>
          <a:endParaRPr lang="pt-BR"/>
        </a:p>
      </dgm:t>
    </dgm:pt>
    <dgm:pt modelId="{707AA6ED-4576-4A9C-BCD5-17F6CFAE1A2F}" type="pres">
      <dgm:prSet presAssocID="{95387AE4-E30B-4C1C-B0C9-E349C40E0F21}" presName="node" presStyleCnt="0"/>
      <dgm:spPr/>
      <dgm:t>
        <a:bodyPr/>
        <a:lstStyle/>
        <a:p>
          <a:endParaRPr lang="pt-BR"/>
        </a:p>
      </dgm:t>
    </dgm:pt>
    <dgm:pt modelId="{194F75EC-B6F7-4B83-8806-E17182C4EF07}" type="pres">
      <dgm:prSet presAssocID="{95387AE4-E30B-4C1C-B0C9-E349C40E0F21}" presName="parentNode" presStyleLbl="node1" presStyleIdx="1" presStyleCnt="5" custScaleX="145263" custLinFactNeighborX="6060">
        <dgm:presLayoutVars>
          <dgm:chMax val="1"/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AE11EEC7-F0AA-4430-8C17-4A725E5CAC62}" type="pres">
      <dgm:prSet presAssocID="{95387AE4-E30B-4C1C-B0C9-E349C40E0F21}" presName="childNode" presStyleLbl="revTx" presStyleIdx="0" presStyleCnt="0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2E05CF99-2F4A-4B0F-A0BF-377D884DE6F2}" type="pres">
      <dgm:prSet presAssocID="{31667974-A70B-41E2-A676-D7B9E5E855C7}" presName="Name25" presStyleLbl="parChTrans1D1" presStyleIdx="1" presStyleCnt="4"/>
      <dgm:spPr/>
      <dgm:t>
        <a:bodyPr/>
        <a:lstStyle/>
        <a:p>
          <a:endParaRPr lang="pt-BR"/>
        </a:p>
      </dgm:t>
    </dgm:pt>
    <dgm:pt modelId="{0EABF43B-7C76-42BD-8597-B75A812E8107}" type="pres">
      <dgm:prSet presAssocID="{9AB7161C-E24D-4270-8FB7-6E0C1B6278F9}" presName="node" presStyleCnt="0"/>
      <dgm:spPr/>
      <dgm:t>
        <a:bodyPr/>
        <a:lstStyle/>
        <a:p>
          <a:endParaRPr lang="pt-BR"/>
        </a:p>
      </dgm:t>
    </dgm:pt>
    <dgm:pt modelId="{4CADF71C-9327-42F0-9455-AE7CE433593F}" type="pres">
      <dgm:prSet presAssocID="{9AB7161C-E24D-4270-8FB7-6E0C1B6278F9}" presName="parentNode" presStyleLbl="node1" presStyleIdx="2" presStyleCnt="5" custScaleX="160109" custScaleY="113514" custLinFactNeighborX="89282" custLinFactNeighborY="-3031">
        <dgm:presLayoutVars>
          <dgm:chMax val="1"/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5D7EAB6E-2EA6-43AC-8D58-89EBF5EC70C5}" type="pres">
      <dgm:prSet presAssocID="{9AB7161C-E24D-4270-8FB7-6E0C1B6278F9}" presName="childNode" presStyleLbl="revTx" presStyleIdx="0" presStyleCnt="0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B1E302D3-D5CE-4491-A60D-114813ADB1E2}" type="pres">
      <dgm:prSet presAssocID="{DA4781F7-CD8F-4740-8652-7C7B68D7115B}" presName="Name25" presStyleLbl="parChTrans1D1" presStyleIdx="2" presStyleCnt="4"/>
      <dgm:spPr/>
      <dgm:t>
        <a:bodyPr/>
        <a:lstStyle/>
        <a:p>
          <a:endParaRPr lang="pt-BR"/>
        </a:p>
      </dgm:t>
    </dgm:pt>
    <dgm:pt modelId="{BF16FAE8-764B-4DC4-9DC9-25A284006123}" type="pres">
      <dgm:prSet presAssocID="{A705817E-C572-4798-AAA4-D385F758C318}" presName="node" presStyleCnt="0"/>
      <dgm:spPr/>
      <dgm:t>
        <a:bodyPr/>
        <a:lstStyle/>
        <a:p>
          <a:endParaRPr lang="pt-BR"/>
        </a:p>
      </dgm:t>
    </dgm:pt>
    <dgm:pt modelId="{250A327C-5013-46D8-93AD-958664C0A65D}" type="pres">
      <dgm:prSet presAssocID="{A705817E-C572-4798-AAA4-D385F758C318}" presName="parentNode" presStyleLbl="node1" presStyleIdx="3" presStyleCnt="5" custScaleX="131286" custLinFactNeighborX="33676" custLinFactNeighborY="1010">
        <dgm:presLayoutVars>
          <dgm:chMax val="1"/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D939B0A6-1E2F-4DD2-87CC-D7B0064A2AD9}" type="pres">
      <dgm:prSet presAssocID="{A705817E-C572-4798-AAA4-D385F758C318}" presName="childNode" presStyleLbl="revTx" presStyleIdx="0" presStyleCnt="0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D0D13F87-B3C5-4510-8B36-7F49F2990363}" type="pres">
      <dgm:prSet presAssocID="{B0E4EC2D-C03F-4809-80AF-3BAEBAD90A74}" presName="Name25" presStyleLbl="parChTrans1D1" presStyleIdx="3" presStyleCnt="4"/>
      <dgm:spPr/>
      <dgm:t>
        <a:bodyPr/>
        <a:lstStyle/>
        <a:p>
          <a:endParaRPr lang="pt-BR"/>
        </a:p>
      </dgm:t>
    </dgm:pt>
    <dgm:pt modelId="{EE01D6E9-DD0A-4BB9-A965-2D1D278D2E4A}" type="pres">
      <dgm:prSet presAssocID="{1A19A523-1B63-48D3-980B-42CB08289812}" presName="node" presStyleCnt="0"/>
      <dgm:spPr/>
      <dgm:t>
        <a:bodyPr/>
        <a:lstStyle/>
        <a:p>
          <a:endParaRPr lang="pt-BR"/>
        </a:p>
      </dgm:t>
    </dgm:pt>
    <dgm:pt modelId="{9EC55AEB-ACA7-4C6D-8A12-A7888AB7A75B}" type="pres">
      <dgm:prSet presAssocID="{1A19A523-1B63-48D3-980B-42CB08289812}" presName="parentNode" presStyleLbl="node1" presStyleIdx="4" presStyleCnt="5" custScaleX="127221">
        <dgm:presLayoutVars>
          <dgm:chMax val="1"/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1C17E09B-783B-4A06-9F98-386F955A4778}" type="pres">
      <dgm:prSet presAssocID="{1A19A523-1B63-48D3-980B-42CB08289812}" presName="childNode" presStyleLbl="revTx" presStyleIdx="0" presStyleCnt="0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</dgm:ptLst>
  <dgm:cxnLst>
    <dgm:cxn modelId="{EFE720EE-248C-453B-8695-B13F8741C4D8}" srcId="{DDD90DD5-B8D1-4E09-95C5-508C297A1270}" destId="{9AB7161C-E24D-4270-8FB7-6E0C1B6278F9}" srcOrd="1" destOrd="0" parTransId="{31667974-A70B-41E2-A676-D7B9E5E855C7}" sibTransId="{9DE10A24-204A-4416-9A36-555FB3CAA1C6}"/>
    <dgm:cxn modelId="{564404AC-B03E-4223-AEEE-B80E1851C22E}" type="presOf" srcId="{9AB7161C-E24D-4270-8FB7-6E0C1B6278F9}" destId="{4CADF71C-9327-42F0-9455-AE7CE433593F}" srcOrd="0" destOrd="0" presId="urn:microsoft.com/office/officeart/2005/8/layout/radial2"/>
    <dgm:cxn modelId="{FC382CA8-39ED-4BA8-A4D2-AC4259C28AD3}" srcId="{DDD90DD5-B8D1-4E09-95C5-508C297A1270}" destId="{95387AE4-E30B-4C1C-B0C9-E349C40E0F21}" srcOrd="0" destOrd="0" parTransId="{DDDEC63E-31B7-481C-9817-8E7DC9DE18FB}" sibTransId="{823371BE-2049-4250-9E0A-91A28EE2EC40}"/>
    <dgm:cxn modelId="{2A505B53-B241-4D72-A085-3F467995B49F}" type="presOf" srcId="{A705817E-C572-4798-AAA4-D385F758C318}" destId="{250A327C-5013-46D8-93AD-958664C0A65D}" srcOrd="0" destOrd="0" presId="urn:microsoft.com/office/officeart/2005/8/layout/radial2"/>
    <dgm:cxn modelId="{F50FF2A6-B90A-41FE-9F6B-BF5EE4F069BF}" type="presOf" srcId="{1A19A523-1B63-48D3-980B-42CB08289812}" destId="{9EC55AEB-ACA7-4C6D-8A12-A7888AB7A75B}" srcOrd="0" destOrd="0" presId="urn:microsoft.com/office/officeart/2005/8/layout/radial2"/>
    <dgm:cxn modelId="{1BD6457B-0B0D-426D-BBD5-29355ADBDAF9}" type="presOf" srcId="{B0E4EC2D-C03F-4809-80AF-3BAEBAD90A74}" destId="{D0D13F87-B3C5-4510-8B36-7F49F2990363}" srcOrd="0" destOrd="0" presId="urn:microsoft.com/office/officeart/2005/8/layout/radial2"/>
    <dgm:cxn modelId="{5CA1B4B1-A28F-4C2C-B33F-4DDDD7250FA7}" type="presOf" srcId="{DDD90DD5-B8D1-4E09-95C5-508C297A1270}" destId="{02738629-671D-4947-AE18-C88350794A71}" srcOrd="0" destOrd="0" presId="urn:microsoft.com/office/officeart/2005/8/layout/radial2"/>
    <dgm:cxn modelId="{BF31365B-5C4F-4A0C-A33A-45EAE13DC8C5}" srcId="{DDD90DD5-B8D1-4E09-95C5-508C297A1270}" destId="{1A19A523-1B63-48D3-980B-42CB08289812}" srcOrd="3" destOrd="0" parTransId="{B0E4EC2D-C03F-4809-80AF-3BAEBAD90A74}" sibTransId="{49D41D09-E4A6-481C-A8F9-5264E6AC67F4}"/>
    <dgm:cxn modelId="{01D6206A-36DF-462F-B90C-0A30A1DEFB75}" type="presOf" srcId="{31667974-A70B-41E2-A676-D7B9E5E855C7}" destId="{2E05CF99-2F4A-4B0F-A0BF-377D884DE6F2}" srcOrd="0" destOrd="0" presId="urn:microsoft.com/office/officeart/2005/8/layout/radial2"/>
    <dgm:cxn modelId="{99F6D96A-1AFC-4D9B-ADBA-9CC579715628}" type="presOf" srcId="{DDDEC63E-31B7-481C-9817-8E7DC9DE18FB}" destId="{F7148C66-FF44-44AB-997C-BDA75ECFCBAF}" srcOrd="0" destOrd="0" presId="urn:microsoft.com/office/officeart/2005/8/layout/radial2"/>
    <dgm:cxn modelId="{50A1220F-BB8D-4E39-B026-78D1BC4D46E8}" srcId="{DDD90DD5-B8D1-4E09-95C5-508C297A1270}" destId="{A705817E-C572-4798-AAA4-D385F758C318}" srcOrd="2" destOrd="0" parTransId="{DA4781F7-CD8F-4740-8652-7C7B68D7115B}" sibTransId="{FD1D308F-938F-4479-AEA2-36C4F63A6B54}"/>
    <dgm:cxn modelId="{5CEA122F-6098-4C35-85B5-514077C52880}" type="presOf" srcId="{DA4781F7-CD8F-4740-8652-7C7B68D7115B}" destId="{B1E302D3-D5CE-4491-A60D-114813ADB1E2}" srcOrd="0" destOrd="0" presId="urn:microsoft.com/office/officeart/2005/8/layout/radial2"/>
    <dgm:cxn modelId="{C9E430BB-8DC7-43BF-86B3-A0D9C72523E1}" type="presOf" srcId="{95387AE4-E30B-4C1C-B0C9-E349C40E0F21}" destId="{194F75EC-B6F7-4B83-8806-E17182C4EF07}" srcOrd="0" destOrd="0" presId="urn:microsoft.com/office/officeart/2005/8/layout/radial2"/>
    <dgm:cxn modelId="{0FB78D1E-D906-4463-A176-E75C40521EF5}" type="presParOf" srcId="{02738629-671D-4947-AE18-C88350794A71}" destId="{D31183D2-6AE6-47DA-9E61-200B9D0577BA}" srcOrd="0" destOrd="0" presId="urn:microsoft.com/office/officeart/2005/8/layout/radial2"/>
    <dgm:cxn modelId="{6326285D-F2FB-42B0-B7F6-751C0E90D260}" type="presParOf" srcId="{D31183D2-6AE6-47DA-9E61-200B9D0577BA}" destId="{D4F50145-743A-4B0B-B6FE-758453DAC495}" srcOrd="0" destOrd="0" presId="urn:microsoft.com/office/officeart/2005/8/layout/radial2"/>
    <dgm:cxn modelId="{B42815F9-91C9-4CD9-9E30-DFE0A894709F}" type="presParOf" srcId="{D4F50145-743A-4B0B-B6FE-758453DAC495}" destId="{407A9B9D-893E-4A3E-8CF9-BD964384CA2E}" srcOrd="0" destOrd="0" presId="urn:microsoft.com/office/officeart/2005/8/layout/radial2"/>
    <dgm:cxn modelId="{9139A986-F81A-4AA7-9D6B-4017072C7D4F}" type="presParOf" srcId="{D4F50145-743A-4B0B-B6FE-758453DAC495}" destId="{462B1093-673A-4387-ABE7-DAEDD0B1A865}" srcOrd="1" destOrd="0" presId="urn:microsoft.com/office/officeart/2005/8/layout/radial2"/>
    <dgm:cxn modelId="{E03A96F4-864B-4ACE-B4FC-31DAE9500D9C}" type="presParOf" srcId="{D31183D2-6AE6-47DA-9E61-200B9D0577BA}" destId="{F7148C66-FF44-44AB-997C-BDA75ECFCBAF}" srcOrd="1" destOrd="0" presId="urn:microsoft.com/office/officeart/2005/8/layout/radial2"/>
    <dgm:cxn modelId="{D06591DF-3415-4ED1-97FE-8835248D8912}" type="presParOf" srcId="{D31183D2-6AE6-47DA-9E61-200B9D0577BA}" destId="{707AA6ED-4576-4A9C-BCD5-17F6CFAE1A2F}" srcOrd="2" destOrd="0" presId="urn:microsoft.com/office/officeart/2005/8/layout/radial2"/>
    <dgm:cxn modelId="{0A8491C1-F005-4AE5-90B8-B1DD95CA8228}" type="presParOf" srcId="{707AA6ED-4576-4A9C-BCD5-17F6CFAE1A2F}" destId="{194F75EC-B6F7-4B83-8806-E17182C4EF07}" srcOrd="0" destOrd="0" presId="urn:microsoft.com/office/officeart/2005/8/layout/radial2"/>
    <dgm:cxn modelId="{96CBADCC-8FBA-470C-9A2B-C28F22DF8CEE}" type="presParOf" srcId="{707AA6ED-4576-4A9C-BCD5-17F6CFAE1A2F}" destId="{AE11EEC7-F0AA-4430-8C17-4A725E5CAC62}" srcOrd="1" destOrd="0" presId="urn:microsoft.com/office/officeart/2005/8/layout/radial2"/>
    <dgm:cxn modelId="{D9070B2C-F279-4C60-B1A8-60AE96D8019E}" type="presParOf" srcId="{D31183D2-6AE6-47DA-9E61-200B9D0577BA}" destId="{2E05CF99-2F4A-4B0F-A0BF-377D884DE6F2}" srcOrd="3" destOrd="0" presId="urn:microsoft.com/office/officeart/2005/8/layout/radial2"/>
    <dgm:cxn modelId="{F2600715-A3A2-47A6-9672-4DD764EF043F}" type="presParOf" srcId="{D31183D2-6AE6-47DA-9E61-200B9D0577BA}" destId="{0EABF43B-7C76-42BD-8597-B75A812E8107}" srcOrd="4" destOrd="0" presId="urn:microsoft.com/office/officeart/2005/8/layout/radial2"/>
    <dgm:cxn modelId="{6D3F8DA7-958C-4A31-A297-628F72720644}" type="presParOf" srcId="{0EABF43B-7C76-42BD-8597-B75A812E8107}" destId="{4CADF71C-9327-42F0-9455-AE7CE433593F}" srcOrd="0" destOrd="0" presId="urn:microsoft.com/office/officeart/2005/8/layout/radial2"/>
    <dgm:cxn modelId="{4787F8EF-1415-4279-96A4-206E0F31B207}" type="presParOf" srcId="{0EABF43B-7C76-42BD-8597-B75A812E8107}" destId="{5D7EAB6E-2EA6-43AC-8D58-89EBF5EC70C5}" srcOrd="1" destOrd="0" presId="urn:microsoft.com/office/officeart/2005/8/layout/radial2"/>
    <dgm:cxn modelId="{822EF274-18ED-46CB-B1BA-F0B530E936F4}" type="presParOf" srcId="{D31183D2-6AE6-47DA-9E61-200B9D0577BA}" destId="{B1E302D3-D5CE-4491-A60D-114813ADB1E2}" srcOrd="5" destOrd="0" presId="urn:microsoft.com/office/officeart/2005/8/layout/radial2"/>
    <dgm:cxn modelId="{2358955D-D42F-4F71-832D-23EC3893EEDE}" type="presParOf" srcId="{D31183D2-6AE6-47DA-9E61-200B9D0577BA}" destId="{BF16FAE8-764B-4DC4-9DC9-25A284006123}" srcOrd="6" destOrd="0" presId="urn:microsoft.com/office/officeart/2005/8/layout/radial2"/>
    <dgm:cxn modelId="{F036B6DD-B09A-4250-9831-342725012493}" type="presParOf" srcId="{BF16FAE8-764B-4DC4-9DC9-25A284006123}" destId="{250A327C-5013-46D8-93AD-958664C0A65D}" srcOrd="0" destOrd="0" presId="urn:microsoft.com/office/officeart/2005/8/layout/radial2"/>
    <dgm:cxn modelId="{517D5755-70EB-473D-8875-51054A484C8F}" type="presParOf" srcId="{BF16FAE8-764B-4DC4-9DC9-25A284006123}" destId="{D939B0A6-1E2F-4DD2-87CC-D7B0064A2AD9}" srcOrd="1" destOrd="0" presId="urn:microsoft.com/office/officeart/2005/8/layout/radial2"/>
    <dgm:cxn modelId="{761C023E-9FFB-4C82-B67E-2A8D71424D50}" type="presParOf" srcId="{D31183D2-6AE6-47DA-9E61-200B9D0577BA}" destId="{D0D13F87-B3C5-4510-8B36-7F49F2990363}" srcOrd="7" destOrd="0" presId="urn:microsoft.com/office/officeart/2005/8/layout/radial2"/>
    <dgm:cxn modelId="{9A722A2B-4DA5-4A89-B23B-5CBCC515E729}" type="presParOf" srcId="{D31183D2-6AE6-47DA-9E61-200B9D0577BA}" destId="{EE01D6E9-DD0A-4BB9-A965-2D1D278D2E4A}" srcOrd="8" destOrd="0" presId="urn:microsoft.com/office/officeart/2005/8/layout/radial2"/>
    <dgm:cxn modelId="{40E6D418-B38F-4024-954A-DDF16743019B}" type="presParOf" srcId="{EE01D6E9-DD0A-4BB9-A965-2D1D278D2E4A}" destId="{9EC55AEB-ACA7-4C6D-8A12-A7888AB7A75B}" srcOrd="0" destOrd="0" presId="urn:microsoft.com/office/officeart/2005/8/layout/radial2"/>
    <dgm:cxn modelId="{63BA3715-FCB8-4D59-AE7B-0FCD32EA8130}" type="presParOf" srcId="{EE01D6E9-DD0A-4BB9-A965-2D1D278D2E4A}" destId="{1C17E09B-783B-4A06-9F98-386F955A4778}" srcOrd="1" destOrd="0" presId="urn:microsoft.com/office/officeart/2005/8/layout/radial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D4456270-A48B-4EA0-8042-AB4D1E9D46AD}" type="doc">
      <dgm:prSet loTypeId="urn:microsoft.com/office/officeart/2005/8/layout/hList9" loCatId="list" qsTypeId="urn:microsoft.com/office/officeart/2005/8/quickstyle/3d1" qsCatId="3D" csTypeId="urn:microsoft.com/office/officeart/2005/8/colors/accent0_3" csCatId="mainScheme" phldr="1"/>
      <dgm:spPr/>
      <dgm:t>
        <a:bodyPr/>
        <a:lstStyle/>
        <a:p>
          <a:endParaRPr lang="pt-BR"/>
        </a:p>
      </dgm:t>
    </dgm:pt>
    <dgm:pt modelId="{32C1BBF5-69A8-43F7-AEFE-5DAD0B3208D6}">
      <dgm:prSet phldrT="[Texto]" custT="1"/>
      <dgm:spPr/>
      <dgm:t>
        <a:bodyPr/>
        <a:lstStyle/>
        <a:p>
          <a:r>
            <a:rPr lang="pt-BR" sz="1600" b="1" dirty="0" smtClean="0"/>
            <a:t>Autocrática</a:t>
          </a:r>
          <a:br>
            <a:rPr lang="pt-BR" sz="1600" b="1" dirty="0" smtClean="0"/>
          </a:br>
          <a:r>
            <a:rPr lang="pt-BR" sz="1600" b="1" dirty="0" smtClean="0"/>
            <a:t>(CHEFE)</a:t>
          </a:r>
          <a:endParaRPr lang="pt-BR" sz="1600" b="1" dirty="0"/>
        </a:p>
      </dgm:t>
    </dgm:pt>
    <dgm:pt modelId="{4971D96A-858A-4B4A-9C8D-DC24AF65A5A1}" type="parTrans" cxnId="{B1CF677B-387E-444C-BDB8-0A12AA212DFB}">
      <dgm:prSet/>
      <dgm:spPr/>
      <dgm:t>
        <a:bodyPr/>
        <a:lstStyle/>
        <a:p>
          <a:endParaRPr lang="pt-BR" sz="1600" b="1"/>
        </a:p>
      </dgm:t>
    </dgm:pt>
    <dgm:pt modelId="{3FE2B93A-5F93-49E0-A4C1-BFEE9605F537}" type="sibTrans" cxnId="{B1CF677B-387E-444C-BDB8-0A12AA212DFB}">
      <dgm:prSet/>
      <dgm:spPr/>
      <dgm:t>
        <a:bodyPr/>
        <a:lstStyle/>
        <a:p>
          <a:endParaRPr lang="pt-BR" sz="1600" b="1"/>
        </a:p>
      </dgm:t>
    </dgm:pt>
    <dgm:pt modelId="{FC44E5D0-A7E5-4226-BEC0-59731EE0D667}">
      <dgm:prSet phldrT="[Texto]" custT="1"/>
      <dgm:spPr/>
      <dgm:t>
        <a:bodyPr/>
        <a:lstStyle/>
        <a:p>
          <a:r>
            <a:rPr lang="pt-BR" sz="1600" b="1" dirty="0" smtClean="0"/>
            <a:t>    Define o que  fazer</a:t>
          </a:r>
          <a:endParaRPr lang="pt-BR" sz="1600" b="1" dirty="0"/>
        </a:p>
      </dgm:t>
    </dgm:pt>
    <dgm:pt modelId="{3CEDC5D4-9E41-4018-94D5-04D5E08CB96F}" type="parTrans" cxnId="{481A9DE5-A0C6-4D5B-A136-7B4479D65A87}">
      <dgm:prSet/>
      <dgm:spPr/>
      <dgm:t>
        <a:bodyPr/>
        <a:lstStyle/>
        <a:p>
          <a:endParaRPr lang="pt-BR" sz="1600" b="1"/>
        </a:p>
      </dgm:t>
    </dgm:pt>
    <dgm:pt modelId="{E94EA837-F537-4323-A5D4-89F2EBEAD35A}" type="sibTrans" cxnId="{481A9DE5-A0C6-4D5B-A136-7B4479D65A87}">
      <dgm:prSet/>
      <dgm:spPr/>
      <dgm:t>
        <a:bodyPr/>
        <a:lstStyle/>
        <a:p>
          <a:endParaRPr lang="pt-BR" sz="1600" b="1"/>
        </a:p>
      </dgm:t>
    </dgm:pt>
    <dgm:pt modelId="{87A77388-51F2-4F00-8D0D-26E34D6775B4}">
      <dgm:prSet phldrT="[Texto]" custT="1"/>
      <dgm:spPr/>
      <dgm:t>
        <a:bodyPr/>
        <a:lstStyle/>
        <a:p>
          <a:r>
            <a:rPr lang="pt-BR" sz="1600" b="1" dirty="0" smtClean="0"/>
            <a:t>Como deve ser feito</a:t>
          </a:r>
          <a:endParaRPr lang="pt-BR" sz="1600" b="1" dirty="0"/>
        </a:p>
      </dgm:t>
    </dgm:pt>
    <dgm:pt modelId="{104920B4-853C-4E4A-B4C5-8ED5CA0CE8F8}" type="parTrans" cxnId="{FA645AB6-6557-4820-A610-0B230D539131}">
      <dgm:prSet/>
      <dgm:spPr/>
      <dgm:t>
        <a:bodyPr/>
        <a:lstStyle/>
        <a:p>
          <a:endParaRPr lang="pt-BR" sz="1600" b="1"/>
        </a:p>
      </dgm:t>
    </dgm:pt>
    <dgm:pt modelId="{6F399C33-C70C-474B-9DA5-D150AF02E6EF}" type="sibTrans" cxnId="{FA645AB6-6557-4820-A610-0B230D539131}">
      <dgm:prSet/>
      <dgm:spPr/>
      <dgm:t>
        <a:bodyPr/>
        <a:lstStyle/>
        <a:p>
          <a:endParaRPr lang="pt-BR" sz="1600" b="1"/>
        </a:p>
      </dgm:t>
    </dgm:pt>
    <dgm:pt modelId="{9934CF8D-CF33-418C-9983-C56BB93ACCC0}">
      <dgm:prSet phldrT="[Texto]" custT="1"/>
      <dgm:spPr/>
      <dgm:t>
        <a:bodyPr/>
        <a:lstStyle/>
        <a:p>
          <a:r>
            <a:rPr lang="pt-BR" sz="1600" b="1" dirty="0" smtClean="0"/>
            <a:t>Democrática</a:t>
          </a:r>
        </a:p>
        <a:p>
          <a:r>
            <a:rPr lang="pt-BR" sz="1600" b="1" dirty="0" smtClean="0"/>
            <a:t>(LÍDER)</a:t>
          </a:r>
          <a:endParaRPr lang="pt-BR" sz="1600" b="1" dirty="0"/>
        </a:p>
      </dgm:t>
    </dgm:pt>
    <dgm:pt modelId="{D1E56E1F-37EE-4EC5-AC3C-CA474C071F9B}" type="parTrans" cxnId="{E621BE8D-25DC-4925-9CB0-E98040A5A60A}">
      <dgm:prSet/>
      <dgm:spPr/>
      <dgm:t>
        <a:bodyPr/>
        <a:lstStyle/>
        <a:p>
          <a:endParaRPr lang="pt-BR" sz="1600" b="1"/>
        </a:p>
      </dgm:t>
    </dgm:pt>
    <dgm:pt modelId="{C09BD198-A9F7-4436-B2D6-343B29BACF9F}" type="sibTrans" cxnId="{E621BE8D-25DC-4925-9CB0-E98040A5A60A}">
      <dgm:prSet/>
      <dgm:spPr/>
      <dgm:t>
        <a:bodyPr/>
        <a:lstStyle/>
        <a:p>
          <a:endParaRPr lang="pt-BR" sz="1600" b="1"/>
        </a:p>
      </dgm:t>
    </dgm:pt>
    <dgm:pt modelId="{26EB849E-A2F9-45B7-B269-5C3BB43A6590}">
      <dgm:prSet phldrT="[Texto]" custT="1"/>
      <dgm:spPr/>
      <dgm:t>
        <a:bodyPr/>
        <a:lstStyle/>
        <a:p>
          <a:pPr algn="ctr"/>
          <a:r>
            <a:rPr lang="pt-BR" sz="1600" b="1" dirty="0" smtClean="0"/>
            <a:t>Compartilha decisões e atividades</a:t>
          </a:r>
          <a:endParaRPr lang="pt-BR" sz="1600" b="1" dirty="0"/>
        </a:p>
      </dgm:t>
    </dgm:pt>
    <dgm:pt modelId="{E8FBAB5D-4F1D-4EDF-A81A-013F876E256F}" type="parTrans" cxnId="{5226A640-5F08-4FB8-8E3D-488F22A5D6CB}">
      <dgm:prSet/>
      <dgm:spPr/>
      <dgm:t>
        <a:bodyPr/>
        <a:lstStyle/>
        <a:p>
          <a:endParaRPr lang="pt-BR" sz="1600" b="1"/>
        </a:p>
      </dgm:t>
    </dgm:pt>
    <dgm:pt modelId="{3AABB9E0-3AFE-4912-BA9E-3354BAB3DE2A}" type="sibTrans" cxnId="{5226A640-5F08-4FB8-8E3D-488F22A5D6CB}">
      <dgm:prSet/>
      <dgm:spPr/>
      <dgm:t>
        <a:bodyPr/>
        <a:lstStyle/>
        <a:p>
          <a:endParaRPr lang="pt-BR" sz="1600" b="1"/>
        </a:p>
      </dgm:t>
    </dgm:pt>
    <dgm:pt modelId="{A0C7D7DC-E088-4317-845C-AC28AE679D75}">
      <dgm:prSet phldrT="[Texto]" custT="1"/>
      <dgm:spPr/>
      <dgm:t>
        <a:bodyPr/>
        <a:lstStyle/>
        <a:p>
          <a:pPr algn="ctr"/>
          <a:r>
            <a:rPr lang="pt-BR" sz="1600" b="1" dirty="0" smtClean="0"/>
            <a:t>Acredita que todos possam ter autonomia e responsabilidade</a:t>
          </a:r>
          <a:endParaRPr lang="pt-BR" sz="1600" b="1" dirty="0"/>
        </a:p>
      </dgm:t>
    </dgm:pt>
    <dgm:pt modelId="{9FFD582A-838C-4F9D-8670-5BC1634ED20D}" type="parTrans" cxnId="{D1C39878-135D-4AF2-971E-7176DC2FE853}">
      <dgm:prSet/>
      <dgm:spPr/>
      <dgm:t>
        <a:bodyPr/>
        <a:lstStyle/>
        <a:p>
          <a:endParaRPr lang="pt-BR" sz="1600" b="1"/>
        </a:p>
      </dgm:t>
    </dgm:pt>
    <dgm:pt modelId="{AF3CF445-D1A4-4C5C-9176-BB5439EEE6D1}" type="sibTrans" cxnId="{D1C39878-135D-4AF2-971E-7176DC2FE853}">
      <dgm:prSet/>
      <dgm:spPr/>
      <dgm:t>
        <a:bodyPr/>
        <a:lstStyle/>
        <a:p>
          <a:endParaRPr lang="pt-BR" sz="1600" b="1"/>
        </a:p>
      </dgm:t>
    </dgm:pt>
    <dgm:pt modelId="{E25BFBBC-325E-41E4-A99E-9842DC335672}">
      <dgm:prSet custT="1"/>
      <dgm:spPr/>
      <dgm:t>
        <a:bodyPr/>
        <a:lstStyle/>
        <a:p>
          <a:r>
            <a:rPr lang="pt-BR" sz="1600" b="1" dirty="0" smtClean="0"/>
            <a:t>Baixo relacionamento interpessoal</a:t>
          </a:r>
          <a:endParaRPr lang="pt-BR" sz="1600" b="1" dirty="0"/>
        </a:p>
      </dgm:t>
    </dgm:pt>
    <dgm:pt modelId="{58270EDA-EC74-414C-BC2B-BBC2525DB06A}" type="parTrans" cxnId="{6530E642-5409-415B-B7A7-3D7975762397}">
      <dgm:prSet/>
      <dgm:spPr/>
      <dgm:t>
        <a:bodyPr/>
        <a:lstStyle/>
        <a:p>
          <a:endParaRPr lang="pt-BR" sz="1600" b="1"/>
        </a:p>
      </dgm:t>
    </dgm:pt>
    <dgm:pt modelId="{182FE4A1-4AC4-4ABC-9786-65D0D5909719}" type="sibTrans" cxnId="{6530E642-5409-415B-B7A7-3D7975762397}">
      <dgm:prSet/>
      <dgm:spPr/>
      <dgm:t>
        <a:bodyPr/>
        <a:lstStyle/>
        <a:p>
          <a:endParaRPr lang="pt-BR" sz="1600" b="1"/>
        </a:p>
      </dgm:t>
    </dgm:pt>
    <dgm:pt modelId="{3866C773-5992-4297-96F1-A5BEC60928EB}">
      <dgm:prSet custT="1"/>
      <dgm:spPr/>
      <dgm:t>
        <a:bodyPr/>
        <a:lstStyle/>
        <a:p>
          <a:r>
            <a:rPr lang="pt-BR" sz="1600" b="1" i="0" dirty="0" smtClean="0"/>
            <a:t>Poder baseado na credibilidade</a:t>
          </a:r>
          <a:endParaRPr lang="pt-BR" sz="1600" b="1" dirty="0"/>
        </a:p>
      </dgm:t>
    </dgm:pt>
    <dgm:pt modelId="{F8DE5F6C-5455-4CD2-AEA2-60A350B73534}" type="parTrans" cxnId="{0FD56751-3B02-4F89-B99E-B9EF0501E8C8}">
      <dgm:prSet/>
      <dgm:spPr/>
      <dgm:t>
        <a:bodyPr/>
        <a:lstStyle/>
        <a:p>
          <a:endParaRPr lang="pt-BR" sz="1600" b="1"/>
        </a:p>
      </dgm:t>
    </dgm:pt>
    <dgm:pt modelId="{4A54BA70-2DA0-4692-90AB-AAFDBA2FA217}" type="sibTrans" cxnId="{0FD56751-3B02-4F89-B99E-B9EF0501E8C8}">
      <dgm:prSet/>
      <dgm:spPr/>
      <dgm:t>
        <a:bodyPr/>
        <a:lstStyle/>
        <a:p>
          <a:endParaRPr lang="pt-BR" sz="1600" b="1"/>
        </a:p>
      </dgm:t>
    </dgm:pt>
    <dgm:pt modelId="{BEC3268C-FB57-4923-B42F-6FA07AA27587}" type="pres">
      <dgm:prSet presAssocID="{D4456270-A48B-4EA0-8042-AB4D1E9D46AD}" presName="list" presStyleCnt="0">
        <dgm:presLayoutVars>
          <dgm:dir/>
          <dgm:animLvl val="lvl"/>
        </dgm:presLayoutVars>
      </dgm:prSet>
      <dgm:spPr/>
      <dgm:t>
        <a:bodyPr/>
        <a:lstStyle/>
        <a:p>
          <a:endParaRPr lang="pt-BR"/>
        </a:p>
      </dgm:t>
    </dgm:pt>
    <dgm:pt modelId="{08B2F094-81CA-49EB-B732-E06879FC74EE}" type="pres">
      <dgm:prSet presAssocID="{32C1BBF5-69A8-43F7-AEFE-5DAD0B3208D6}" presName="posSpace" presStyleCnt="0"/>
      <dgm:spPr/>
    </dgm:pt>
    <dgm:pt modelId="{E7E3F119-C687-4FB0-9614-C08DDBE52193}" type="pres">
      <dgm:prSet presAssocID="{32C1BBF5-69A8-43F7-AEFE-5DAD0B3208D6}" presName="vertFlow" presStyleCnt="0"/>
      <dgm:spPr/>
    </dgm:pt>
    <dgm:pt modelId="{34DFE026-3235-45CB-AFC4-A0C5F7D2238A}" type="pres">
      <dgm:prSet presAssocID="{32C1BBF5-69A8-43F7-AEFE-5DAD0B3208D6}" presName="topSpace" presStyleCnt="0"/>
      <dgm:spPr/>
    </dgm:pt>
    <dgm:pt modelId="{83C1FBC7-3322-42C6-8585-721D1351F7FC}" type="pres">
      <dgm:prSet presAssocID="{32C1BBF5-69A8-43F7-AEFE-5DAD0B3208D6}" presName="firstComp" presStyleCnt="0"/>
      <dgm:spPr/>
    </dgm:pt>
    <dgm:pt modelId="{DDA41E46-7723-4B14-80FB-1FA2D28D1D61}" type="pres">
      <dgm:prSet presAssocID="{32C1BBF5-69A8-43F7-AEFE-5DAD0B3208D6}" presName="firstChild" presStyleLbl="bgAccFollowNode1" presStyleIdx="0" presStyleCnt="6" custLinFactNeighborX="738"/>
      <dgm:spPr/>
      <dgm:t>
        <a:bodyPr/>
        <a:lstStyle/>
        <a:p>
          <a:endParaRPr lang="pt-BR"/>
        </a:p>
      </dgm:t>
    </dgm:pt>
    <dgm:pt modelId="{8138B65D-B67C-4332-8397-BF2168E0A23A}" type="pres">
      <dgm:prSet presAssocID="{32C1BBF5-69A8-43F7-AEFE-5DAD0B3208D6}" presName="firstChildTx" presStyleLbl="bgAccFollowNode1" presStyleIdx="0" presStyleCnt="6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BA46C5D2-48A9-49A9-BA4D-9BFAF260477F}" type="pres">
      <dgm:prSet presAssocID="{87A77388-51F2-4F00-8D0D-26E34D6775B4}" presName="comp" presStyleCnt="0"/>
      <dgm:spPr/>
    </dgm:pt>
    <dgm:pt modelId="{9A4A3FC1-B9A6-45D9-BC11-792C71428EFB}" type="pres">
      <dgm:prSet presAssocID="{87A77388-51F2-4F00-8D0D-26E34D6775B4}" presName="child" presStyleLbl="bgAccFollowNode1" presStyleIdx="1" presStyleCnt="6" custLinFactNeighborX="738"/>
      <dgm:spPr/>
      <dgm:t>
        <a:bodyPr/>
        <a:lstStyle/>
        <a:p>
          <a:endParaRPr lang="pt-BR"/>
        </a:p>
      </dgm:t>
    </dgm:pt>
    <dgm:pt modelId="{9388A5CE-3443-4F83-B41A-849E5E82830F}" type="pres">
      <dgm:prSet presAssocID="{87A77388-51F2-4F00-8D0D-26E34D6775B4}" presName="childTx" presStyleLbl="bgAccFollowNode1" presStyleIdx="1" presStyleCnt="6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09DE8ED7-E5FF-4150-AB3D-FEF1FF860129}" type="pres">
      <dgm:prSet presAssocID="{E25BFBBC-325E-41E4-A99E-9842DC335672}" presName="comp" presStyleCnt="0"/>
      <dgm:spPr/>
    </dgm:pt>
    <dgm:pt modelId="{18063E37-997C-4228-A612-F42129821FC4}" type="pres">
      <dgm:prSet presAssocID="{E25BFBBC-325E-41E4-A99E-9842DC335672}" presName="child" presStyleLbl="bgAccFollowNode1" presStyleIdx="2" presStyleCnt="6" custLinFactNeighborX="738"/>
      <dgm:spPr/>
      <dgm:t>
        <a:bodyPr/>
        <a:lstStyle/>
        <a:p>
          <a:endParaRPr lang="pt-BR"/>
        </a:p>
      </dgm:t>
    </dgm:pt>
    <dgm:pt modelId="{0A0BBE23-7064-4330-9864-A080D71D9A22}" type="pres">
      <dgm:prSet presAssocID="{E25BFBBC-325E-41E4-A99E-9842DC335672}" presName="childTx" presStyleLbl="bgAccFollowNode1" presStyleIdx="2" presStyleCnt="6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727E4F37-1FB4-4342-B39C-FB0B7FC92350}" type="pres">
      <dgm:prSet presAssocID="{32C1BBF5-69A8-43F7-AEFE-5DAD0B3208D6}" presName="negSpace" presStyleCnt="0"/>
      <dgm:spPr/>
    </dgm:pt>
    <dgm:pt modelId="{50C9773D-2F09-4928-9606-6EDA3E2C9B50}" type="pres">
      <dgm:prSet presAssocID="{32C1BBF5-69A8-43F7-AEFE-5DAD0B3208D6}" presName="circle" presStyleLbl="node1" presStyleIdx="0" presStyleCnt="2" custScaleX="117057" custScaleY="98024" custLinFactNeighborX="-2943"/>
      <dgm:spPr/>
      <dgm:t>
        <a:bodyPr/>
        <a:lstStyle/>
        <a:p>
          <a:endParaRPr lang="pt-BR"/>
        </a:p>
      </dgm:t>
    </dgm:pt>
    <dgm:pt modelId="{5A4DE5B0-8228-4CFB-9AB9-D00B82A65EF1}" type="pres">
      <dgm:prSet presAssocID="{3FE2B93A-5F93-49E0-A4C1-BFEE9605F537}" presName="transSpace" presStyleCnt="0"/>
      <dgm:spPr/>
    </dgm:pt>
    <dgm:pt modelId="{B3372FB3-DED8-4B66-89E0-BF42345F8F21}" type="pres">
      <dgm:prSet presAssocID="{9934CF8D-CF33-418C-9983-C56BB93ACCC0}" presName="posSpace" presStyleCnt="0"/>
      <dgm:spPr/>
    </dgm:pt>
    <dgm:pt modelId="{CB32F29E-2A99-468C-8B4A-DB4E3D04906D}" type="pres">
      <dgm:prSet presAssocID="{9934CF8D-CF33-418C-9983-C56BB93ACCC0}" presName="vertFlow" presStyleCnt="0"/>
      <dgm:spPr/>
    </dgm:pt>
    <dgm:pt modelId="{27B6FDFE-82E7-4B66-A0DB-9B52497C5C2C}" type="pres">
      <dgm:prSet presAssocID="{9934CF8D-CF33-418C-9983-C56BB93ACCC0}" presName="topSpace" presStyleCnt="0"/>
      <dgm:spPr/>
    </dgm:pt>
    <dgm:pt modelId="{0162FD37-54D0-46A6-870E-48C725810567}" type="pres">
      <dgm:prSet presAssocID="{9934CF8D-CF33-418C-9983-C56BB93ACCC0}" presName="firstComp" presStyleCnt="0"/>
      <dgm:spPr/>
    </dgm:pt>
    <dgm:pt modelId="{843ED9B2-22EE-4719-8D5D-84CE62BA4DE2}" type="pres">
      <dgm:prSet presAssocID="{9934CF8D-CF33-418C-9983-C56BB93ACCC0}" presName="firstChild" presStyleLbl="bgAccFollowNode1" presStyleIdx="3" presStyleCnt="6" custLinFactNeighborX="-25260"/>
      <dgm:spPr/>
      <dgm:t>
        <a:bodyPr/>
        <a:lstStyle/>
        <a:p>
          <a:endParaRPr lang="pt-BR"/>
        </a:p>
      </dgm:t>
    </dgm:pt>
    <dgm:pt modelId="{60E0073C-FCAA-48FB-BA33-C65C3060BB48}" type="pres">
      <dgm:prSet presAssocID="{9934CF8D-CF33-418C-9983-C56BB93ACCC0}" presName="firstChildTx" presStyleLbl="bgAccFollowNode1" presStyleIdx="3" presStyleCnt="6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C32AD7E2-533C-4613-A4C1-3F88241ABC16}" type="pres">
      <dgm:prSet presAssocID="{A0C7D7DC-E088-4317-845C-AC28AE679D75}" presName="comp" presStyleCnt="0"/>
      <dgm:spPr/>
    </dgm:pt>
    <dgm:pt modelId="{A450A4FF-F11D-4F3E-84A8-4A9C2C13EE14}" type="pres">
      <dgm:prSet presAssocID="{A0C7D7DC-E088-4317-845C-AC28AE679D75}" presName="child" presStyleLbl="bgAccFollowNode1" presStyleIdx="4" presStyleCnt="6" custLinFactNeighborX="-25260"/>
      <dgm:spPr/>
      <dgm:t>
        <a:bodyPr/>
        <a:lstStyle/>
        <a:p>
          <a:endParaRPr lang="pt-BR"/>
        </a:p>
      </dgm:t>
    </dgm:pt>
    <dgm:pt modelId="{8138B23A-88A9-484E-A266-C1CAF2F20CD6}" type="pres">
      <dgm:prSet presAssocID="{A0C7D7DC-E088-4317-845C-AC28AE679D75}" presName="childTx" presStyleLbl="bgAccFollowNode1" presStyleIdx="4" presStyleCnt="6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9DC2C192-36EF-4004-9EF2-A9343283978D}" type="pres">
      <dgm:prSet presAssocID="{3866C773-5992-4297-96F1-A5BEC60928EB}" presName="comp" presStyleCnt="0"/>
      <dgm:spPr/>
    </dgm:pt>
    <dgm:pt modelId="{43966121-2475-40BE-A4BC-9EA35DB6653F}" type="pres">
      <dgm:prSet presAssocID="{3866C773-5992-4297-96F1-A5BEC60928EB}" presName="child" presStyleLbl="bgAccFollowNode1" presStyleIdx="5" presStyleCnt="6" custLinFactNeighborX="-25260"/>
      <dgm:spPr/>
      <dgm:t>
        <a:bodyPr/>
        <a:lstStyle/>
        <a:p>
          <a:endParaRPr lang="pt-BR"/>
        </a:p>
      </dgm:t>
    </dgm:pt>
    <dgm:pt modelId="{0012DF3E-19F4-463D-BCCD-076F085EE735}" type="pres">
      <dgm:prSet presAssocID="{3866C773-5992-4297-96F1-A5BEC60928EB}" presName="childTx" presStyleLbl="bgAccFollowNode1" presStyleIdx="5" presStyleCnt="6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9F9E3A66-DCFB-4034-A449-AEC8240388C9}" type="pres">
      <dgm:prSet presAssocID="{9934CF8D-CF33-418C-9983-C56BB93ACCC0}" presName="negSpace" presStyleCnt="0"/>
      <dgm:spPr/>
    </dgm:pt>
    <dgm:pt modelId="{33B99ADA-CA7D-424E-9961-F3D4871AD056}" type="pres">
      <dgm:prSet presAssocID="{9934CF8D-CF33-418C-9983-C56BB93ACCC0}" presName="circle" presStyleLbl="node1" presStyleIdx="1" presStyleCnt="2" custScaleX="137991" custScaleY="106822" custLinFactNeighborX="-23833" custLinFactNeighborY="-1033"/>
      <dgm:spPr/>
      <dgm:t>
        <a:bodyPr/>
        <a:lstStyle/>
        <a:p>
          <a:endParaRPr lang="pt-BR"/>
        </a:p>
      </dgm:t>
    </dgm:pt>
  </dgm:ptLst>
  <dgm:cxnLst>
    <dgm:cxn modelId="{70F22F89-E282-499C-B098-9E908341850F}" type="presOf" srcId="{A0C7D7DC-E088-4317-845C-AC28AE679D75}" destId="{8138B23A-88A9-484E-A266-C1CAF2F20CD6}" srcOrd="1" destOrd="0" presId="urn:microsoft.com/office/officeart/2005/8/layout/hList9"/>
    <dgm:cxn modelId="{D1C39878-135D-4AF2-971E-7176DC2FE853}" srcId="{9934CF8D-CF33-418C-9983-C56BB93ACCC0}" destId="{A0C7D7DC-E088-4317-845C-AC28AE679D75}" srcOrd="1" destOrd="0" parTransId="{9FFD582A-838C-4F9D-8670-5BC1634ED20D}" sibTransId="{AF3CF445-D1A4-4C5C-9176-BB5439EEE6D1}"/>
    <dgm:cxn modelId="{0377520E-6F3A-45B7-B426-9AA27B5AED68}" type="presOf" srcId="{3866C773-5992-4297-96F1-A5BEC60928EB}" destId="{0012DF3E-19F4-463D-BCCD-076F085EE735}" srcOrd="1" destOrd="0" presId="urn:microsoft.com/office/officeart/2005/8/layout/hList9"/>
    <dgm:cxn modelId="{C9D16F0B-3281-4125-B975-C64787961E84}" type="presOf" srcId="{87A77388-51F2-4F00-8D0D-26E34D6775B4}" destId="{9A4A3FC1-B9A6-45D9-BC11-792C71428EFB}" srcOrd="0" destOrd="0" presId="urn:microsoft.com/office/officeart/2005/8/layout/hList9"/>
    <dgm:cxn modelId="{AA453257-47D9-415E-8EC0-AE0A388F7C42}" type="presOf" srcId="{A0C7D7DC-E088-4317-845C-AC28AE679D75}" destId="{A450A4FF-F11D-4F3E-84A8-4A9C2C13EE14}" srcOrd="0" destOrd="0" presId="urn:microsoft.com/office/officeart/2005/8/layout/hList9"/>
    <dgm:cxn modelId="{3871B349-AABC-414A-A544-5EAC4BFC39AD}" type="presOf" srcId="{26EB849E-A2F9-45B7-B269-5C3BB43A6590}" destId="{60E0073C-FCAA-48FB-BA33-C65C3060BB48}" srcOrd="1" destOrd="0" presId="urn:microsoft.com/office/officeart/2005/8/layout/hList9"/>
    <dgm:cxn modelId="{0FD56751-3B02-4F89-B99E-B9EF0501E8C8}" srcId="{9934CF8D-CF33-418C-9983-C56BB93ACCC0}" destId="{3866C773-5992-4297-96F1-A5BEC60928EB}" srcOrd="2" destOrd="0" parTransId="{F8DE5F6C-5455-4CD2-AEA2-60A350B73534}" sibTransId="{4A54BA70-2DA0-4692-90AB-AAFDBA2FA217}"/>
    <dgm:cxn modelId="{E621BE8D-25DC-4925-9CB0-E98040A5A60A}" srcId="{D4456270-A48B-4EA0-8042-AB4D1E9D46AD}" destId="{9934CF8D-CF33-418C-9983-C56BB93ACCC0}" srcOrd="1" destOrd="0" parTransId="{D1E56E1F-37EE-4EC5-AC3C-CA474C071F9B}" sibTransId="{C09BD198-A9F7-4436-B2D6-343B29BACF9F}"/>
    <dgm:cxn modelId="{B24D0866-A7CE-4359-AFE4-22515B9F3B5E}" type="presOf" srcId="{9934CF8D-CF33-418C-9983-C56BB93ACCC0}" destId="{33B99ADA-CA7D-424E-9961-F3D4871AD056}" srcOrd="0" destOrd="0" presId="urn:microsoft.com/office/officeart/2005/8/layout/hList9"/>
    <dgm:cxn modelId="{4232954B-28DA-4202-9AF1-AF7E28798940}" type="presOf" srcId="{26EB849E-A2F9-45B7-B269-5C3BB43A6590}" destId="{843ED9B2-22EE-4719-8D5D-84CE62BA4DE2}" srcOrd="0" destOrd="0" presId="urn:microsoft.com/office/officeart/2005/8/layout/hList9"/>
    <dgm:cxn modelId="{6530E642-5409-415B-B7A7-3D7975762397}" srcId="{32C1BBF5-69A8-43F7-AEFE-5DAD0B3208D6}" destId="{E25BFBBC-325E-41E4-A99E-9842DC335672}" srcOrd="2" destOrd="0" parTransId="{58270EDA-EC74-414C-BC2B-BBC2525DB06A}" sibTransId="{182FE4A1-4AC4-4ABC-9786-65D0D5909719}"/>
    <dgm:cxn modelId="{FA645AB6-6557-4820-A610-0B230D539131}" srcId="{32C1BBF5-69A8-43F7-AEFE-5DAD0B3208D6}" destId="{87A77388-51F2-4F00-8D0D-26E34D6775B4}" srcOrd="1" destOrd="0" parTransId="{104920B4-853C-4E4A-B4C5-8ED5CA0CE8F8}" sibTransId="{6F399C33-C70C-474B-9DA5-D150AF02E6EF}"/>
    <dgm:cxn modelId="{C9E912AE-2106-4F8B-BC7F-2DFE32CA568A}" type="presOf" srcId="{FC44E5D0-A7E5-4226-BEC0-59731EE0D667}" destId="{8138B65D-B67C-4332-8397-BF2168E0A23A}" srcOrd="1" destOrd="0" presId="urn:microsoft.com/office/officeart/2005/8/layout/hList9"/>
    <dgm:cxn modelId="{75ADCB52-D144-47A4-A3EF-34D548B0D84C}" type="presOf" srcId="{3866C773-5992-4297-96F1-A5BEC60928EB}" destId="{43966121-2475-40BE-A4BC-9EA35DB6653F}" srcOrd="0" destOrd="0" presId="urn:microsoft.com/office/officeart/2005/8/layout/hList9"/>
    <dgm:cxn modelId="{481A9DE5-A0C6-4D5B-A136-7B4479D65A87}" srcId="{32C1BBF5-69A8-43F7-AEFE-5DAD0B3208D6}" destId="{FC44E5D0-A7E5-4226-BEC0-59731EE0D667}" srcOrd="0" destOrd="0" parTransId="{3CEDC5D4-9E41-4018-94D5-04D5E08CB96F}" sibTransId="{E94EA837-F537-4323-A5D4-89F2EBEAD35A}"/>
    <dgm:cxn modelId="{251C9C92-E2C1-4D4C-A5A8-F147892F57CF}" type="presOf" srcId="{E25BFBBC-325E-41E4-A99E-9842DC335672}" destId="{18063E37-997C-4228-A612-F42129821FC4}" srcOrd="0" destOrd="0" presId="urn:microsoft.com/office/officeart/2005/8/layout/hList9"/>
    <dgm:cxn modelId="{5226A640-5F08-4FB8-8E3D-488F22A5D6CB}" srcId="{9934CF8D-CF33-418C-9983-C56BB93ACCC0}" destId="{26EB849E-A2F9-45B7-B269-5C3BB43A6590}" srcOrd="0" destOrd="0" parTransId="{E8FBAB5D-4F1D-4EDF-A81A-013F876E256F}" sibTransId="{3AABB9E0-3AFE-4912-BA9E-3354BAB3DE2A}"/>
    <dgm:cxn modelId="{9F490514-939B-4B55-8D99-C96CFB3B2328}" type="presOf" srcId="{FC44E5D0-A7E5-4226-BEC0-59731EE0D667}" destId="{DDA41E46-7723-4B14-80FB-1FA2D28D1D61}" srcOrd="0" destOrd="0" presId="urn:microsoft.com/office/officeart/2005/8/layout/hList9"/>
    <dgm:cxn modelId="{B1CF677B-387E-444C-BDB8-0A12AA212DFB}" srcId="{D4456270-A48B-4EA0-8042-AB4D1E9D46AD}" destId="{32C1BBF5-69A8-43F7-AEFE-5DAD0B3208D6}" srcOrd="0" destOrd="0" parTransId="{4971D96A-858A-4B4A-9C8D-DC24AF65A5A1}" sibTransId="{3FE2B93A-5F93-49E0-A4C1-BFEE9605F537}"/>
    <dgm:cxn modelId="{716F4731-43E7-4C71-8183-1067D4BC6F0C}" type="presOf" srcId="{D4456270-A48B-4EA0-8042-AB4D1E9D46AD}" destId="{BEC3268C-FB57-4923-B42F-6FA07AA27587}" srcOrd="0" destOrd="0" presId="urn:microsoft.com/office/officeart/2005/8/layout/hList9"/>
    <dgm:cxn modelId="{8A0B653F-DBE0-4677-A65C-F274F6341941}" type="presOf" srcId="{32C1BBF5-69A8-43F7-AEFE-5DAD0B3208D6}" destId="{50C9773D-2F09-4928-9606-6EDA3E2C9B50}" srcOrd="0" destOrd="0" presId="urn:microsoft.com/office/officeart/2005/8/layout/hList9"/>
    <dgm:cxn modelId="{A56B3DCC-A548-4876-ABD0-F13191E9E3E7}" type="presOf" srcId="{E25BFBBC-325E-41E4-A99E-9842DC335672}" destId="{0A0BBE23-7064-4330-9864-A080D71D9A22}" srcOrd="1" destOrd="0" presId="urn:microsoft.com/office/officeart/2005/8/layout/hList9"/>
    <dgm:cxn modelId="{D10B16C2-80C5-45D4-B346-19073956AF3F}" type="presOf" srcId="{87A77388-51F2-4F00-8D0D-26E34D6775B4}" destId="{9388A5CE-3443-4F83-B41A-849E5E82830F}" srcOrd="1" destOrd="0" presId="urn:microsoft.com/office/officeart/2005/8/layout/hList9"/>
    <dgm:cxn modelId="{CC9443BD-7CDE-4F71-B589-CDEABD4042AC}" type="presParOf" srcId="{BEC3268C-FB57-4923-B42F-6FA07AA27587}" destId="{08B2F094-81CA-49EB-B732-E06879FC74EE}" srcOrd="0" destOrd="0" presId="urn:microsoft.com/office/officeart/2005/8/layout/hList9"/>
    <dgm:cxn modelId="{52471138-2E42-4436-864F-DE2AC2AD11A8}" type="presParOf" srcId="{BEC3268C-FB57-4923-B42F-6FA07AA27587}" destId="{E7E3F119-C687-4FB0-9614-C08DDBE52193}" srcOrd="1" destOrd="0" presId="urn:microsoft.com/office/officeart/2005/8/layout/hList9"/>
    <dgm:cxn modelId="{6875EBF6-A901-49DB-9569-AF3706DD5F1E}" type="presParOf" srcId="{E7E3F119-C687-4FB0-9614-C08DDBE52193}" destId="{34DFE026-3235-45CB-AFC4-A0C5F7D2238A}" srcOrd="0" destOrd="0" presId="urn:microsoft.com/office/officeart/2005/8/layout/hList9"/>
    <dgm:cxn modelId="{3947CC63-FEAB-4A4E-B9E5-5EC99BCC6F54}" type="presParOf" srcId="{E7E3F119-C687-4FB0-9614-C08DDBE52193}" destId="{83C1FBC7-3322-42C6-8585-721D1351F7FC}" srcOrd="1" destOrd="0" presId="urn:microsoft.com/office/officeart/2005/8/layout/hList9"/>
    <dgm:cxn modelId="{F46F59C7-C6F9-414E-854E-0B86676F7B41}" type="presParOf" srcId="{83C1FBC7-3322-42C6-8585-721D1351F7FC}" destId="{DDA41E46-7723-4B14-80FB-1FA2D28D1D61}" srcOrd="0" destOrd="0" presId="urn:microsoft.com/office/officeart/2005/8/layout/hList9"/>
    <dgm:cxn modelId="{61BA29BD-E5B0-46FE-AF8F-04C8A88A28E5}" type="presParOf" srcId="{83C1FBC7-3322-42C6-8585-721D1351F7FC}" destId="{8138B65D-B67C-4332-8397-BF2168E0A23A}" srcOrd="1" destOrd="0" presId="urn:microsoft.com/office/officeart/2005/8/layout/hList9"/>
    <dgm:cxn modelId="{9A1DD39D-8FDD-4FD6-9F83-DC5F8739E5DB}" type="presParOf" srcId="{E7E3F119-C687-4FB0-9614-C08DDBE52193}" destId="{BA46C5D2-48A9-49A9-BA4D-9BFAF260477F}" srcOrd="2" destOrd="0" presId="urn:microsoft.com/office/officeart/2005/8/layout/hList9"/>
    <dgm:cxn modelId="{EB61C4E6-45C5-42FF-B161-0FE746EE001F}" type="presParOf" srcId="{BA46C5D2-48A9-49A9-BA4D-9BFAF260477F}" destId="{9A4A3FC1-B9A6-45D9-BC11-792C71428EFB}" srcOrd="0" destOrd="0" presId="urn:microsoft.com/office/officeart/2005/8/layout/hList9"/>
    <dgm:cxn modelId="{9874DA5E-8E47-493D-AAC0-D5F45CC1A42D}" type="presParOf" srcId="{BA46C5D2-48A9-49A9-BA4D-9BFAF260477F}" destId="{9388A5CE-3443-4F83-B41A-849E5E82830F}" srcOrd="1" destOrd="0" presId="urn:microsoft.com/office/officeart/2005/8/layout/hList9"/>
    <dgm:cxn modelId="{94280D8E-FF12-475D-B69B-BE4878A9FD29}" type="presParOf" srcId="{E7E3F119-C687-4FB0-9614-C08DDBE52193}" destId="{09DE8ED7-E5FF-4150-AB3D-FEF1FF860129}" srcOrd="3" destOrd="0" presId="urn:microsoft.com/office/officeart/2005/8/layout/hList9"/>
    <dgm:cxn modelId="{8D9CB29D-0E66-4CE5-8C87-42E8B6705760}" type="presParOf" srcId="{09DE8ED7-E5FF-4150-AB3D-FEF1FF860129}" destId="{18063E37-997C-4228-A612-F42129821FC4}" srcOrd="0" destOrd="0" presId="urn:microsoft.com/office/officeart/2005/8/layout/hList9"/>
    <dgm:cxn modelId="{62AAC435-0E61-42C3-A5C2-4A26CA755028}" type="presParOf" srcId="{09DE8ED7-E5FF-4150-AB3D-FEF1FF860129}" destId="{0A0BBE23-7064-4330-9864-A080D71D9A22}" srcOrd="1" destOrd="0" presId="urn:microsoft.com/office/officeart/2005/8/layout/hList9"/>
    <dgm:cxn modelId="{85A4E461-B457-4425-8478-7F7002570D20}" type="presParOf" srcId="{BEC3268C-FB57-4923-B42F-6FA07AA27587}" destId="{727E4F37-1FB4-4342-B39C-FB0B7FC92350}" srcOrd="2" destOrd="0" presId="urn:microsoft.com/office/officeart/2005/8/layout/hList9"/>
    <dgm:cxn modelId="{C6613FDC-0650-40B6-B53B-929A89CC1EFB}" type="presParOf" srcId="{BEC3268C-FB57-4923-B42F-6FA07AA27587}" destId="{50C9773D-2F09-4928-9606-6EDA3E2C9B50}" srcOrd="3" destOrd="0" presId="urn:microsoft.com/office/officeart/2005/8/layout/hList9"/>
    <dgm:cxn modelId="{F31595C8-DE6F-4414-895F-B8B496DADE67}" type="presParOf" srcId="{BEC3268C-FB57-4923-B42F-6FA07AA27587}" destId="{5A4DE5B0-8228-4CFB-9AB9-D00B82A65EF1}" srcOrd="4" destOrd="0" presId="urn:microsoft.com/office/officeart/2005/8/layout/hList9"/>
    <dgm:cxn modelId="{F9071A75-BB8C-4422-8575-9A21CECF38FA}" type="presParOf" srcId="{BEC3268C-FB57-4923-B42F-6FA07AA27587}" destId="{B3372FB3-DED8-4B66-89E0-BF42345F8F21}" srcOrd="5" destOrd="0" presId="urn:microsoft.com/office/officeart/2005/8/layout/hList9"/>
    <dgm:cxn modelId="{D68B207F-9792-4D56-80AB-D964059ADC16}" type="presParOf" srcId="{BEC3268C-FB57-4923-B42F-6FA07AA27587}" destId="{CB32F29E-2A99-468C-8B4A-DB4E3D04906D}" srcOrd="6" destOrd="0" presId="urn:microsoft.com/office/officeart/2005/8/layout/hList9"/>
    <dgm:cxn modelId="{CEB30BF3-B6EB-4D2C-AD13-6AE6DB5FBAAB}" type="presParOf" srcId="{CB32F29E-2A99-468C-8B4A-DB4E3D04906D}" destId="{27B6FDFE-82E7-4B66-A0DB-9B52497C5C2C}" srcOrd="0" destOrd="0" presId="urn:microsoft.com/office/officeart/2005/8/layout/hList9"/>
    <dgm:cxn modelId="{28D6C3ED-F03B-4923-B785-08DD95029F6C}" type="presParOf" srcId="{CB32F29E-2A99-468C-8B4A-DB4E3D04906D}" destId="{0162FD37-54D0-46A6-870E-48C725810567}" srcOrd="1" destOrd="0" presId="urn:microsoft.com/office/officeart/2005/8/layout/hList9"/>
    <dgm:cxn modelId="{B5B54A06-F6A9-4FEC-BBA8-20E912490AC6}" type="presParOf" srcId="{0162FD37-54D0-46A6-870E-48C725810567}" destId="{843ED9B2-22EE-4719-8D5D-84CE62BA4DE2}" srcOrd="0" destOrd="0" presId="urn:microsoft.com/office/officeart/2005/8/layout/hList9"/>
    <dgm:cxn modelId="{AAC3BEBF-A748-418A-BFDD-9D8F49612EFD}" type="presParOf" srcId="{0162FD37-54D0-46A6-870E-48C725810567}" destId="{60E0073C-FCAA-48FB-BA33-C65C3060BB48}" srcOrd="1" destOrd="0" presId="urn:microsoft.com/office/officeart/2005/8/layout/hList9"/>
    <dgm:cxn modelId="{D2F616B7-A62F-4844-A66B-F51B256E07E4}" type="presParOf" srcId="{CB32F29E-2A99-468C-8B4A-DB4E3D04906D}" destId="{C32AD7E2-533C-4613-A4C1-3F88241ABC16}" srcOrd="2" destOrd="0" presId="urn:microsoft.com/office/officeart/2005/8/layout/hList9"/>
    <dgm:cxn modelId="{3DABFAA5-CF91-4996-9B88-D247B9258E20}" type="presParOf" srcId="{C32AD7E2-533C-4613-A4C1-3F88241ABC16}" destId="{A450A4FF-F11D-4F3E-84A8-4A9C2C13EE14}" srcOrd="0" destOrd="0" presId="urn:microsoft.com/office/officeart/2005/8/layout/hList9"/>
    <dgm:cxn modelId="{5E7972C4-D81E-4EDD-9A01-732C1B257DBE}" type="presParOf" srcId="{C32AD7E2-533C-4613-A4C1-3F88241ABC16}" destId="{8138B23A-88A9-484E-A266-C1CAF2F20CD6}" srcOrd="1" destOrd="0" presId="urn:microsoft.com/office/officeart/2005/8/layout/hList9"/>
    <dgm:cxn modelId="{762A9A78-9716-40F9-A58F-8EC4D4036C5B}" type="presParOf" srcId="{CB32F29E-2A99-468C-8B4A-DB4E3D04906D}" destId="{9DC2C192-36EF-4004-9EF2-A9343283978D}" srcOrd="3" destOrd="0" presId="urn:microsoft.com/office/officeart/2005/8/layout/hList9"/>
    <dgm:cxn modelId="{942B8AA3-1327-41AF-91EF-9ACA41801B7F}" type="presParOf" srcId="{9DC2C192-36EF-4004-9EF2-A9343283978D}" destId="{43966121-2475-40BE-A4BC-9EA35DB6653F}" srcOrd="0" destOrd="0" presId="urn:microsoft.com/office/officeart/2005/8/layout/hList9"/>
    <dgm:cxn modelId="{CF781FB8-54DA-4200-A4DD-D608B2F32F42}" type="presParOf" srcId="{9DC2C192-36EF-4004-9EF2-A9343283978D}" destId="{0012DF3E-19F4-463D-BCCD-076F085EE735}" srcOrd="1" destOrd="0" presId="urn:microsoft.com/office/officeart/2005/8/layout/hList9"/>
    <dgm:cxn modelId="{2EC406A7-9925-4795-A656-6F0387E9F2F1}" type="presParOf" srcId="{BEC3268C-FB57-4923-B42F-6FA07AA27587}" destId="{9F9E3A66-DCFB-4034-A449-AEC8240388C9}" srcOrd="7" destOrd="0" presId="urn:microsoft.com/office/officeart/2005/8/layout/hList9"/>
    <dgm:cxn modelId="{E9D00695-2C23-4FC8-B163-A0CC62A3F513}" type="presParOf" srcId="{BEC3268C-FB57-4923-B42F-6FA07AA27587}" destId="{33B99ADA-CA7D-424E-9961-F3D4871AD056}" srcOrd="8" destOrd="0" presId="urn:microsoft.com/office/officeart/2005/8/layout/hList9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5B0B21B6-C5EE-4176-94D2-B6268E6D57A0}" type="doc">
      <dgm:prSet loTypeId="urn:microsoft.com/office/officeart/2005/8/layout/hList9" loCatId="list" qsTypeId="urn:microsoft.com/office/officeart/2005/8/quickstyle/3d1" qsCatId="3D" csTypeId="urn:microsoft.com/office/officeart/2005/8/colors/accent2_2" csCatId="accent2" phldr="1"/>
      <dgm:spPr/>
      <dgm:t>
        <a:bodyPr/>
        <a:lstStyle/>
        <a:p>
          <a:endParaRPr lang="pt-BR"/>
        </a:p>
      </dgm:t>
    </dgm:pt>
    <dgm:pt modelId="{E3D2D276-D20E-40B3-8484-1C3D9B2CD8A0}">
      <dgm:prSet phldrT="[Texto]" custT="1"/>
      <dgm:spPr>
        <a:solidFill>
          <a:schemeClr val="accent3"/>
        </a:solidFill>
      </dgm:spPr>
      <dgm:t>
        <a:bodyPr/>
        <a:lstStyle/>
        <a:p>
          <a:r>
            <a:rPr lang="pt-BR" sz="1600" b="1" dirty="0" smtClean="0"/>
            <a:t>Líder Situacional</a:t>
          </a:r>
        </a:p>
        <a:p>
          <a:endParaRPr lang="pt-BR" sz="1600" b="1" dirty="0"/>
        </a:p>
      </dgm:t>
    </dgm:pt>
    <dgm:pt modelId="{C39EC03B-F538-4DE0-B5F0-8166360E91D2}" type="parTrans" cxnId="{16C807AA-58E3-4F1D-9CB4-5D2C3F593432}">
      <dgm:prSet/>
      <dgm:spPr/>
      <dgm:t>
        <a:bodyPr/>
        <a:lstStyle/>
        <a:p>
          <a:endParaRPr lang="pt-BR" sz="1600" b="1"/>
        </a:p>
      </dgm:t>
    </dgm:pt>
    <dgm:pt modelId="{35B1878C-1E30-4D95-8194-96C25C3683E6}" type="sibTrans" cxnId="{16C807AA-58E3-4F1D-9CB4-5D2C3F593432}">
      <dgm:prSet/>
      <dgm:spPr/>
      <dgm:t>
        <a:bodyPr/>
        <a:lstStyle/>
        <a:p>
          <a:endParaRPr lang="pt-BR" sz="1600" b="1"/>
        </a:p>
      </dgm:t>
    </dgm:pt>
    <dgm:pt modelId="{1C1B3704-6D5A-4C65-9FD5-31BDDE4B5D14}">
      <dgm:prSet phldrT="[Texto]" custT="1"/>
      <dgm:spPr/>
      <dgm:t>
        <a:bodyPr/>
        <a:lstStyle/>
        <a:p>
          <a:pPr algn="r"/>
          <a:r>
            <a:rPr lang="pt-BR" sz="1600" b="1" dirty="0" smtClean="0"/>
            <a:t>Considera a maturidade do grupo</a:t>
          </a:r>
          <a:endParaRPr lang="pt-BR" sz="1600" b="1" dirty="0"/>
        </a:p>
      </dgm:t>
    </dgm:pt>
    <dgm:pt modelId="{B05357E0-25ED-488A-8C2F-C5562EA11F2C}" type="parTrans" cxnId="{0E695020-1C52-4C21-900F-B14D3EA4D54F}">
      <dgm:prSet/>
      <dgm:spPr/>
      <dgm:t>
        <a:bodyPr/>
        <a:lstStyle/>
        <a:p>
          <a:endParaRPr lang="pt-BR" sz="1600" b="1"/>
        </a:p>
      </dgm:t>
    </dgm:pt>
    <dgm:pt modelId="{545ACA39-0151-4D71-9780-E2E955B3017E}" type="sibTrans" cxnId="{0E695020-1C52-4C21-900F-B14D3EA4D54F}">
      <dgm:prSet/>
      <dgm:spPr/>
      <dgm:t>
        <a:bodyPr/>
        <a:lstStyle/>
        <a:p>
          <a:endParaRPr lang="pt-BR" sz="1600" b="1"/>
        </a:p>
      </dgm:t>
    </dgm:pt>
    <dgm:pt modelId="{0E7FE49E-1EEC-4BF8-8B77-DC1F74FF8D27}">
      <dgm:prSet phldrT="[Texto]" custT="1"/>
      <dgm:spPr/>
      <dgm:t>
        <a:bodyPr/>
        <a:lstStyle/>
        <a:p>
          <a:pPr algn="r"/>
          <a:r>
            <a:rPr lang="pt-BR" sz="1600" b="1" dirty="0" smtClean="0"/>
            <a:t>Entende valores e crenças, relacionamento grupal</a:t>
          </a:r>
          <a:endParaRPr lang="pt-BR" sz="1600" b="1" dirty="0"/>
        </a:p>
      </dgm:t>
    </dgm:pt>
    <dgm:pt modelId="{A7AA60B4-F4E7-4A1E-9282-1DDD220D3D7A}" type="parTrans" cxnId="{E2BC6BBB-D12B-4F90-8D55-5F6DF26A7D2F}">
      <dgm:prSet/>
      <dgm:spPr/>
      <dgm:t>
        <a:bodyPr/>
        <a:lstStyle/>
        <a:p>
          <a:endParaRPr lang="pt-BR" sz="1600" b="1"/>
        </a:p>
      </dgm:t>
    </dgm:pt>
    <dgm:pt modelId="{30303AC2-1F18-4C6A-A2A3-CC9B2DCD3493}" type="sibTrans" cxnId="{E2BC6BBB-D12B-4F90-8D55-5F6DF26A7D2F}">
      <dgm:prSet/>
      <dgm:spPr/>
      <dgm:t>
        <a:bodyPr/>
        <a:lstStyle/>
        <a:p>
          <a:endParaRPr lang="pt-BR" sz="1600" b="1"/>
        </a:p>
      </dgm:t>
    </dgm:pt>
    <dgm:pt modelId="{41567BBB-ABFF-4F8C-9B90-56AC42BBD632}">
      <dgm:prSet custT="1"/>
      <dgm:spPr/>
      <dgm:t>
        <a:bodyPr/>
        <a:lstStyle/>
        <a:p>
          <a:pPr algn="r"/>
          <a:r>
            <a:rPr lang="pt-BR" sz="1600" b="1" dirty="0" smtClean="0"/>
            <a:t>Alterna tipo de liderança para atender diferentes tarefas e prazos</a:t>
          </a:r>
          <a:endParaRPr lang="pt-BR" sz="1600" b="1" dirty="0"/>
        </a:p>
      </dgm:t>
    </dgm:pt>
    <dgm:pt modelId="{EBD9128D-76A0-488C-A542-04C1F5EA8CD3}" type="parTrans" cxnId="{AA8F8F6C-6BC5-43E4-B5FD-2E6CED2E49CC}">
      <dgm:prSet/>
      <dgm:spPr/>
      <dgm:t>
        <a:bodyPr/>
        <a:lstStyle/>
        <a:p>
          <a:endParaRPr lang="pt-BR"/>
        </a:p>
      </dgm:t>
    </dgm:pt>
    <dgm:pt modelId="{EA362FA7-DB66-42DA-B198-43643F891815}" type="sibTrans" cxnId="{AA8F8F6C-6BC5-43E4-B5FD-2E6CED2E49CC}">
      <dgm:prSet/>
      <dgm:spPr/>
      <dgm:t>
        <a:bodyPr/>
        <a:lstStyle/>
        <a:p>
          <a:endParaRPr lang="pt-BR"/>
        </a:p>
      </dgm:t>
    </dgm:pt>
    <dgm:pt modelId="{38466719-7611-4EC1-9C54-8670057D73A7}" type="pres">
      <dgm:prSet presAssocID="{5B0B21B6-C5EE-4176-94D2-B6268E6D57A0}" presName="list" presStyleCnt="0">
        <dgm:presLayoutVars>
          <dgm:dir/>
          <dgm:animLvl val="lvl"/>
        </dgm:presLayoutVars>
      </dgm:prSet>
      <dgm:spPr/>
      <dgm:t>
        <a:bodyPr/>
        <a:lstStyle/>
        <a:p>
          <a:endParaRPr lang="pt-BR"/>
        </a:p>
      </dgm:t>
    </dgm:pt>
    <dgm:pt modelId="{81368CC8-E703-4B47-B83E-C7E7A8B85626}" type="pres">
      <dgm:prSet presAssocID="{E3D2D276-D20E-40B3-8484-1C3D9B2CD8A0}" presName="posSpace" presStyleCnt="0"/>
      <dgm:spPr/>
    </dgm:pt>
    <dgm:pt modelId="{E8B8C1DF-AC9C-41B8-8E6D-BE732F8698E6}" type="pres">
      <dgm:prSet presAssocID="{E3D2D276-D20E-40B3-8484-1C3D9B2CD8A0}" presName="vertFlow" presStyleCnt="0"/>
      <dgm:spPr/>
    </dgm:pt>
    <dgm:pt modelId="{81C7B447-B491-4FBF-8B05-E09969C9DB14}" type="pres">
      <dgm:prSet presAssocID="{E3D2D276-D20E-40B3-8484-1C3D9B2CD8A0}" presName="topSpace" presStyleCnt="0"/>
      <dgm:spPr/>
    </dgm:pt>
    <dgm:pt modelId="{3A3EBAB6-3BFA-471D-9F67-89DB17E8AA81}" type="pres">
      <dgm:prSet presAssocID="{E3D2D276-D20E-40B3-8484-1C3D9B2CD8A0}" presName="firstComp" presStyleCnt="0"/>
      <dgm:spPr/>
    </dgm:pt>
    <dgm:pt modelId="{B8A3E4CA-EF97-4C0E-81BC-F634EC12CCE3}" type="pres">
      <dgm:prSet presAssocID="{E3D2D276-D20E-40B3-8484-1C3D9B2CD8A0}" presName="firstChild" presStyleLbl="bgAccFollowNode1" presStyleIdx="0" presStyleCnt="3" custLinFactNeighborX="-17201" custLinFactNeighborY="3984"/>
      <dgm:spPr/>
      <dgm:t>
        <a:bodyPr/>
        <a:lstStyle/>
        <a:p>
          <a:endParaRPr lang="pt-BR"/>
        </a:p>
      </dgm:t>
    </dgm:pt>
    <dgm:pt modelId="{BFE127E6-0DA5-4271-8305-90C944D614D4}" type="pres">
      <dgm:prSet presAssocID="{E3D2D276-D20E-40B3-8484-1C3D9B2CD8A0}" presName="firstChildTx" presStyleLbl="bgAccFollowNode1" presStyleIdx="0" presStyleCnt="3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B2BAE79E-A6BB-4639-A318-1CC758F54FF8}" type="pres">
      <dgm:prSet presAssocID="{0E7FE49E-1EEC-4BF8-8B77-DC1F74FF8D27}" presName="comp" presStyleCnt="0"/>
      <dgm:spPr/>
    </dgm:pt>
    <dgm:pt modelId="{A562AA44-F662-4AA9-B9E4-C861A49D3F25}" type="pres">
      <dgm:prSet presAssocID="{0E7FE49E-1EEC-4BF8-8B77-DC1F74FF8D27}" presName="child" presStyleLbl="bgAccFollowNode1" presStyleIdx="1" presStyleCnt="3" custLinFactNeighborX="-17201" custLinFactNeighborY="3984"/>
      <dgm:spPr/>
      <dgm:t>
        <a:bodyPr/>
        <a:lstStyle/>
        <a:p>
          <a:endParaRPr lang="pt-BR"/>
        </a:p>
      </dgm:t>
    </dgm:pt>
    <dgm:pt modelId="{F3C7849E-8528-4016-8C73-49A8214CB565}" type="pres">
      <dgm:prSet presAssocID="{0E7FE49E-1EEC-4BF8-8B77-DC1F74FF8D27}" presName="childTx" presStyleLbl="bgAccFollowNode1" presStyleIdx="1" presStyleCnt="3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911BC8BC-02A1-4985-BE26-2E81699FD133}" type="pres">
      <dgm:prSet presAssocID="{41567BBB-ABFF-4F8C-9B90-56AC42BBD632}" presName="comp" presStyleCnt="0"/>
      <dgm:spPr/>
    </dgm:pt>
    <dgm:pt modelId="{306C65DB-427D-4B3B-AB20-B82AC488D6E1}" type="pres">
      <dgm:prSet presAssocID="{41567BBB-ABFF-4F8C-9B90-56AC42BBD632}" presName="child" presStyleLbl="bgAccFollowNode1" presStyleIdx="2" presStyleCnt="3" custLinFactNeighborX="-17201" custLinFactNeighborY="98"/>
      <dgm:spPr/>
      <dgm:t>
        <a:bodyPr/>
        <a:lstStyle/>
        <a:p>
          <a:endParaRPr lang="pt-BR"/>
        </a:p>
      </dgm:t>
    </dgm:pt>
    <dgm:pt modelId="{A0B37A8C-3B68-43A3-A742-442A7DB0E677}" type="pres">
      <dgm:prSet presAssocID="{41567BBB-ABFF-4F8C-9B90-56AC42BBD632}" presName="childTx" presStyleLbl="bgAccFollowNode1" presStyleIdx="2" presStyleCnt="3">
        <dgm:presLayoutVars>
          <dgm:bulletEnabled val="1"/>
        </dgm:presLayoutVars>
      </dgm:prSet>
      <dgm:spPr/>
      <dgm:t>
        <a:bodyPr/>
        <a:lstStyle/>
        <a:p>
          <a:endParaRPr lang="pt-BR"/>
        </a:p>
      </dgm:t>
    </dgm:pt>
    <dgm:pt modelId="{C54B570A-3DC2-430F-A158-1CACFD2190EC}" type="pres">
      <dgm:prSet presAssocID="{E3D2D276-D20E-40B3-8484-1C3D9B2CD8A0}" presName="negSpace" presStyleCnt="0"/>
      <dgm:spPr/>
    </dgm:pt>
    <dgm:pt modelId="{7D650417-9B98-4346-A35C-7E8EFCD140E7}" type="pres">
      <dgm:prSet presAssocID="{E3D2D276-D20E-40B3-8484-1C3D9B2CD8A0}" presName="circle" presStyleLbl="node1" presStyleIdx="0" presStyleCnt="1" custScaleX="117967" custScaleY="107883" custLinFactNeighborX="-5583" custLinFactNeighborY="15372"/>
      <dgm:spPr/>
      <dgm:t>
        <a:bodyPr/>
        <a:lstStyle/>
        <a:p>
          <a:endParaRPr lang="pt-BR"/>
        </a:p>
      </dgm:t>
    </dgm:pt>
  </dgm:ptLst>
  <dgm:cxnLst>
    <dgm:cxn modelId="{AA8F8F6C-6BC5-43E4-B5FD-2E6CED2E49CC}" srcId="{E3D2D276-D20E-40B3-8484-1C3D9B2CD8A0}" destId="{41567BBB-ABFF-4F8C-9B90-56AC42BBD632}" srcOrd="2" destOrd="0" parTransId="{EBD9128D-76A0-488C-A542-04C1F5EA8CD3}" sibTransId="{EA362FA7-DB66-42DA-B198-43643F891815}"/>
    <dgm:cxn modelId="{16C807AA-58E3-4F1D-9CB4-5D2C3F593432}" srcId="{5B0B21B6-C5EE-4176-94D2-B6268E6D57A0}" destId="{E3D2D276-D20E-40B3-8484-1C3D9B2CD8A0}" srcOrd="0" destOrd="0" parTransId="{C39EC03B-F538-4DE0-B5F0-8166360E91D2}" sibTransId="{35B1878C-1E30-4D95-8194-96C25C3683E6}"/>
    <dgm:cxn modelId="{E2BC6BBB-D12B-4F90-8D55-5F6DF26A7D2F}" srcId="{E3D2D276-D20E-40B3-8484-1C3D9B2CD8A0}" destId="{0E7FE49E-1EEC-4BF8-8B77-DC1F74FF8D27}" srcOrd="1" destOrd="0" parTransId="{A7AA60B4-F4E7-4A1E-9282-1DDD220D3D7A}" sibTransId="{30303AC2-1F18-4C6A-A2A3-CC9B2DCD3493}"/>
    <dgm:cxn modelId="{7439684A-BE50-45A4-817D-062ADD574976}" type="presOf" srcId="{41567BBB-ABFF-4F8C-9B90-56AC42BBD632}" destId="{A0B37A8C-3B68-43A3-A742-442A7DB0E677}" srcOrd="1" destOrd="0" presId="urn:microsoft.com/office/officeart/2005/8/layout/hList9"/>
    <dgm:cxn modelId="{27AA4E76-71B3-4588-AC3C-363CD79C9C8A}" type="presOf" srcId="{41567BBB-ABFF-4F8C-9B90-56AC42BBD632}" destId="{306C65DB-427D-4B3B-AB20-B82AC488D6E1}" srcOrd="0" destOrd="0" presId="urn:microsoft.com/office/officeart/2005/8/layout/hList9"/>
    <dgm:cxn modelId="{0EEEDCF2-B2CA-4794-AC2C-F553E4B4FAFE}" type="presOf" srcId="{E3D2D276-D20E-40B3-8484-1C3D9B2CD8A0}" destId="{7D650417-9B98-4346-A35C-7E8EFCD140E7}" srcOrd="0" destOrd="0" presId="urn:microsoft.com/office/officeart/2005/8/layout/hList9"/>
    <dgm:cxn modelId="{91D77ADF-F1F2-4DC1-B7A7-534C86F4EBBD}" type="presOf" srcId="{5B0B21B6-C5EE-4176-94D2-B6268E6D57A0}" destId="{38466719-7611-4EC1-9C54-8670057D73A7}" srcOrd="0" destOrd="0" presId="urn:microsoft.com/office/officeart/2005/8/layout/hList9"/>
    <dgm:cxn modelId="{88FB7734-FE66-4FBD-B68B-E5AC6E7BFD2C}" type="presOf" srcId="{1C1B3704-6D5A-4C65-9FD5-31BDDE4B5D14}" destId="{BFE127E6-0DA5-4271-8305-90C944D614D4}" srcOrd="1" destOrd="0" presId="urn:microsoft.com/office/officeart/2005/8/layout/hList9"/>
    <dgm:cxn modelId="{67FBB911-9C19-4D07-BEF8-74474630A9DC}" type="presOf" srcId="{0E7FE49E-1EEC-4BF8-8B77-DC1F74FF8D27}" destId="{A562AA44-F662-4AA9-B9E4-C861A49D3F25}" srcOrd="0" destOrd="0" presId="urn:microsoft.com/office/officeart/2005/8/layout/hList9"/>
    <dgm:cxn modelId="{1C45CF21-DEC8-4A4F-AD3B-1ACA84839B93}" type="presOf" srcId="{1C1B3704-6D5A-4C65-9FD5-31BDDE4B5D14}" destId="{B8A3E4CA-EF97-4C0E-81BC-F634EC12CCE3}" srcOrd="0" destOrd="0" presId="urn:microsoft.com/office/officeart/2005/8/layout/hList9"/>
    <dgm:cxn modelId="{EBB3380C-F16D-4713-A287-0923C17A64BA}" type="presOf" srcId="{0E7FE49E-1EEC-4BF8-8B77-DC1F74FF8D27}" destId="{F3C7849E-8528-4016-8C73-49A8214CB565}" srcOrd="1" destOrd="0" presId="urn:microsoft.com/office/officeart/2005/8/layout/hList9"/>
    <dgm:cxn modelId="{0E695020-1C52-4C21-900F-B14D3EA4D54F}" srcId="{E3D2D276-D20E-40B3-8484-1C3D9B2CD8A0}" destId="{1C1B3704-6D5A-4C65-9FD5-31BDDE4B5D14}" srcOrd="0" destOrd="0" parTransId="{B05357E0-25ED-488A-8C2F-C5562EA11F2C}" sibTransId="{545ACA39-0151-4D71-9780-E2E955B3017E}"/>
    <dgm:cxn modelId="{4645F414-EB2B-469E-BD63-1269E17D8560}" type="presParOf" srcId="{38466719-7611-4EC1-9C54-8670057D73A7}" destId="{81368CC8-E703-4B47-B83E-C7E7A8B85626}" srcOrd="0" destOrd="0" presId="urn:microsoft.com/office/officeart/2005/8/layout/hList9"/>
    <dgm:cxn modelId="{5D8B2451-735D-4F4C-8712-E3580AECC229}" type="presParOf" srcId="{38466719-7611-4EC1-9C54-8670057D73A7}" destId="{E8B8C1DF-AC9C-41B8-8E6D-BE732F8698E6}" srcOrd="1" destOrd="0" presId="urn:microsoft.com/office/officeart/2005/8/layout/hList9"/>
    <dgm:cxn modelId="{3ADA56A7-0BDC-494B-B9E3-91E87661FABA}" type="presParOf" srcId="{E8B8C1DF-AC9C-41B8-8E6D-BE732F8698E6}" destId="{81C7B447-B491-4FBF-8B05-E09969C9DB14}" srcOrd="0" destOrd="0" presId="urn:microsoft.com/office/officeart/2005/8/layout/hList9"/>
    <dgm:cxn modelId="{FD336D99-9572-4D41-9EF0-4C7558FBBD64}" type="presParOf" srcId="{E8B8C1DF-AC9C-41B8-8E6D-BE732F8698E6}" destId="{3A3EBAB6-3BFA-471D-9F67-89DB17E8AA81}" srcOrd="1" destOrd="0" presId="urn:microsoft.com/office/officeart/2005/8/layout/hList9"/>
    <dgm:cxn modelId="{C591B01E-24DA-4796-8432-9DB59F62480D}" type="presParOf" srcId="{3A3EBAB6-3BFA-471D-9F67-89DB17E8AA81}" destId="{B8A3E4CA-EF97-4C0E-81BC-F634EC12CCE3}" srcOrd="0" destOrd="0" presId="urn:microsoft.com/office/officeart/2005/8/layout/hList9"/>
    <dgm:cxn modelId="{0B39C363-2DC5-4DAD-8AA8-61ACDA4D71DF}" type="presParOf" srcId="{3A3EBAB6-3BFA-471D-9F67-89DB17E8AA81}" destId="{BFE127E6-0DA5-4271-8305-90C944D614D4}" srcOrd="1" destOrd="0" presId="urn:microsoft.com/office/officeart/2005/8/layout/hList9"/>
    <dgm:cxn modelId="{DDFC4C3E-826A-4C2C-A8FA-3433E75647F7}" type="presParOf" srcId="{E8B8C1DF-AC9C-41B8-8E6D-BE732F8698E6}" destId="{B2BAE79E-A6BB-4639-A318-1CC758F54FF8}" srcOrd="2" destOrd="0" presId="urn:microsoft.com/office/officeart/2005/8/layout/hList9"/>
    <dgm:cxn modelId="{22B5A70B-ACE4-46A6-B5D2-B2CED882014E}" type="presParOf" srcId="{B2BAE79E-A6BB-4639-A318-1CC758F54FF8}" destId="{A562AA44-F662-4AA9-B9E4-C861A49D3F25}" srcOrd="0" destOrd="0" presId="urn:microsoft.com/office/officeart/2005/8/layout/hList9"/>
    <dgm:cxn modelId="{0B8E67BF-42CA-4CDB-A202-D799EC77A294}" type="presParOf" srcId="{B2BAE79E-A6BB-4639-A318-1CC758F54FF8}" destId="{F3C7849E-8528-4016-8C73-49A8214CB565}" srcOrd="1" destOrd="0" presId="urn:microsoft.com/office/officeart/2005/8/layout/hList9"/>
    <dgm:cxn modelId="{A0F5B7FB-636D-45F9-917C-B58CD44EBFF3}" type="presParOf" srcId="{E8B8C1DF-AC9C-41B8-8E6D-BE732F8698E6}" destId="{911BC8BC-02A1-4985-BE26-2E81699FD133}" srcOrd="3" destOrd="0" presId="urn:microsoft.com/office/officeart/2005/8/layout/hList9"/>
    <dgm:cxn modelId="{364C4952-B47C-4122-AB76-E3E63827A850}" type="presParOf" srcId="{911BC8BC-02A1-4985-BE26-2E81699FD133}" destId="{306C65DB-427D-4B3B-AB20-B82AC488D6E1}" srcOrd="0" destOrd="0" presId="urn:microsoft.com/office/officeart/2005/8/layout/hList9"/>
    <dgm:cxn modelId="{B9BC45EB-E51B-4C9C-8D48-4676267E9D4E}" type="presParOf" srcId="{911BC8BC-02A1-4985-BE26-2E81699FD133}" destId="{A0B37A8C-3B68-43A3-A742-442A7DB0E677}" srcOrd="1" destOrd="0" presId="urn:microsoft.com/office/officeart/2005/8/layout/hList9"/>
    <dgm:cxn modelId="{4D277C8D-0136-4AAB-9991-10A908C00F35}" type="presParOf" srcId="{38466719-7611-4EC1-9C54-8670057D73A7}" destId="{C54B570A-3DC2-430F-A158-1CACFD2190EC}" srcOrd="2" destOrd="0" presId="urn:microsoft.com/office/officeart/2005/8/layout/hList9"/>
    <dgm:cxn modelId="{D1947E07-6A82-4883-AA7C-B89D06BB28F3}" type="presParOf" srcId="{38466719-7611-4EC1-9C54-8670057D73A7}" destId="{7D650417-9B98-4346-A35C-7E8EFCD140E7}" srcOrd="3" destOrd="0" presId="urn:microsoft.com/office/officeart/2005/8/layout/hList9"/>
  </dgm:cxnLst>
  <dgm:bg/>
  <dgm:whole/>
  <dgm:extLst>
    <a:ext uri="http://schemas.microsoft.com/office/drawing/2008/diagram">
      <dsp:dataModelExt xmlns:dsp="http://schemas.microsoft.com/office/drawing/2008/diagram" relId="rId12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5069D16-E7A3-4940-8937-C7E1B91BD98F}">
      <dsp:nvSpPr>
        <dsp:cNvPr id="0" name=""/>
        <dsp:cNvSpPr/>
      </dsp:nvSpPr>
      <dsp:spPr>
        <a:xfrm rot="1803628">
          <a:off x="2485613" y="3300721"/>
          <a:ext cx="753686" cy="66708"/>
        </a:xfrm>
        <a:custGeom>
          <a:avLst/>
          <a:gdLst/>
          <a:ahLst/>
          <a:cxnLst/>
          <a:rect l="0" t="0" r="0" b="0"/>
          <a:pathLst>
            <a:path>
              <a:moveTo>
                <a:pt x="0" y="33354"/>
              </a:moveTo>
              <a:lnTo>
                <a:pt x="753686" y="33354"/>
              </a:lnTo>
            </a:path>
          </a:pathLst>
        </a:custGeom>
        <a:noFill/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threePt" dir="t">
            <a:rot lat="0" lon="0" rev="7500000"/>
          </a:lightRig>
        </a:scene3d>
        <a:sp3d z="-40000"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0E930DC1-A05D-4955-B5E1-106588D37A05}">
      <dsp:nvSpPr>
        <dsp:cNvPr id="0" name=""/>
        <dsp:cNvSpPr/>
      </dsp:nvSpPr>
      <dsp:spPr>
        <a:xfrm rot="19842802">
          <a:off x="2480538" y="1653175"/>
          <a:ext cx="872529" cy="66708"/>
        </a:xfrm>
        <a:custGeom>
          <a:avLst/>
          <a:gdLst/>
          <a:ahLst/>
          <a:cxnLst/>
          <a:rect l="0" t="0" r="0" b="0"/>
          <a:pathLst>
            <a:path>
              <a:moveTo>
                <a:pt x="0" y="33354"/>
              </a:moveTo>
              <a:lnTo>
                <a:pt x="872529" y="33354"/>
              </a:lnTo>
            </a:path>
          </a:pathLst>
        </a:custGeom>
        <a:noFill/>
        <a:ln w="25400" cap="flat" cmpd="sng" algn="ctr">
          <a:solidFill>
            <a:schemeClr val="accent2"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threePt" dir="t">
            <a:rot lat="0" lon="0" rev="7500000"/>
          </a:lightRig>
        </a:scene3d>
        <a:sp3d z="-40000"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A7EB2321-C757-43CF-A787-13E6B08FD159}">
      <dsp:nvSpPr>
        <dsp:cNvPr id="0" name=""/>
        <dsp:cNvSpPr/>
      </dsp:nvSpPr>
      <dsp:spPr>
        <a:xfrm>
          <a:off x="0" y="1100891"/>
          <a:ext cx="2707207" cy="2545287"/>
        </a:xfrm>
        <a:prstGeom prst="ellipse">
          <a:avLst/>
        </a:prstGeom>
        <a:blipFill rotWithShape="1">
          <a:blip xmlns:r="http://schemas.openxmlformats.org/officeDocument/2006/relationships" r:embed="rId1"/>
          <a:stretch>
            <a:fillRect/>
          </a:stretch>
        </a:blip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prstMaterial="plastic">
          <a:bevelT w="127000" h="25400" prst="relaxedInset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90449607-5FE5-444F-A7A9-A10FE4D229FF}">
      <dsp:nvSpPr>
        <dsp:cNvPr id="0" name=""/>
        <dsp:cNvSpPr/>
      </dsp:nvSpPr>
      <dsp:spPr>
        <a:xfrm>
          <a:off x="3168963" y="-82523"/>
          <a:ext cx="2063456" cy="2097925"/>
        </a:xfrm>
        <a:prstGeom prst="ellipse">
          <a:avLst/>
        </a:prstGeom>
        <a:gradFill rotWithShape="0">
          <a:gsLst>
            <a:gs pos="0">
              <a:schemeClr val="accent2">
                <a:hueOff val="2340759"/>
                <a:satOff val="-2919"/>
                <a:lumOff val="686"/>
                <a:alphaOff val="0"/>
                <a:shade val="51000"/>
                <a:satMod val="130000"/>
              </a:schemeClr>
            </a:gs>
            <a:gs pos="80000">
              <a:schemeClr val="accent2">
                <a:hueOff val="2340759"/>
                <a:satOff val="-2919"/>
                <a:lumOff val="686"/>
                <a:alphaOff val="0"/>
                <a:shade val="93000"/>
                <a:satMod val="130000"/>
              </a:schemeClr>
            </a:gs>
            <a:gs pos="100000">
              <a:schemeClr val="accent2">
                <a:hueOff val="2340759"/>
                <a:satOff val="-2919"/>
                <a:lumOff val="686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prstMaterial="plastic">
          <a:bevelT w="127000" h="25400" prst="relaxedInset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3200" kern="1200" dirty="0" smtClean="0"/>
            <a:t>Atual</a:t>
          </a:r>
          <a:endParaRPr lang="pt-BR" sz="3200" kern="1200" dirty="0"/>
        </a:p>
      </dsp:txBody>
      <dsp:txXfrm>
        <a:off x="3471149" y="224711"/>
        <a:ext cx="1459084" cy="1483457"/>
      </dsp:txXfrm>
    </dsp:sp>
    <dsp:sp modelId="{88CD46F4-6A97-4E71-A0A2-DF521300787E}">
      <dsp:nvSpPr>
        <dsp:cNvPr id="0" name=""/>
        <dsp:cNvSpPr/>
      </dsp:nvSpPr>
      <dsp:spPr>
        <a:xfrm>
          <a:off x="5182120" y="-82523"/>
          <a:ext cx="3095184" cy="209792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228600" lvl="1" indent="-228600" algn="r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pt-BR" sz="2000" b="1" kern="1200" dirty="0" smtClean="0"/>
            <a:t>Análises Subjetivas</a:t>
          </a:r>
          <a:endParaRPr lang="pt-BR" sz="2000" b="1" kern="1200" dirty="0"/>
        </a:p>
        <a:p>
          <a:pPr marL="228600" lvl="1" indent="-228600" algn="r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pt-BR" sz="2000" b="1" kern="1200" dirty="0" smtClean="0"/>
            <a:t>Visão do líder sob o operacional/pontual</a:t>
          </a:r>
          <a:endParaRPr lang="pt-BR" sz="2000" b="1" kern="1200" dirty="0"/>
        </a:p>
        <a:p>
          <a:pPr marL="228600" lvl="1" indent="-228600" algn="r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pt-BR" sz="2000" b="1" kern="1200" dirty="0" smtClean="0"/>
            <a:t>Eventual programa de avaliação desempenho individual</a:t>
          </a:r>
          <a:endParaRPr lang="pt-BR" sz="2000" b="1" kern="1200" dirty="0"/>
        </a:p>
      </dsp:txBody>
      <dsp:txXfrm>
        <a:off x="5182120" y="-82523"/>
        <a:ext cx="3095184" cy="2097925"/>
      </dsp:txXfrm>
    </dsp:sp>
    <dsp:sp modelId="{1B72EC44-9027-41F0-93C4-D215EC167A7F}">
      <dsp:nvSpPr>
        <dsp:cNvPr id="0" name=""/>
        <dsp:cNvSpPr/>
      </dsp:nvSpPr>
      <dsp:spPr>
        <a:xfrm>
          <a:off x="3013011" y="3068597"/>
          <a:ext cx="2204893" cy="1981328"/>
        </a:xfrm>
        <a:prstGeom prst="ellipse">
          <a:avLst/>
        </a:prstGeom>
        <a:gradFill rotWithShape="0">
          <a:gsLst>
            <a:gs pos="0">
              <a:schemeClr val="accent2">
                <a:hueOff val="4681519"/>
                <a:satOff val="-5839"/>
                <a:lumOff val="1373"/>
                <a:alphaOff val="0"/>
                <a:shade val="51000"/>
                <a:satMod val="130000"/>
              </a:schemeClr>
            </a:gs>
            <a:gs pos="80000">
              <a:schemeClr val="accent2">
                <a:hueOff val="4681519"/>
                <a:satOff val="-5839"/>
                <a:lumOff val="1373"/>
                <a:alphaOff val="0"/>
                <a:shade val="93000"/>
                <a:satMod val="130000"/>
              </a:schemeClr>
            </a:gs>
            <a:gs pos="100000">
              <a:schemeClr val="accent2">
                <a:hueOff val="4681519"/>
                <a:satOff val="-5839"/>
                <a:lumOff val="1373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prstMaterial="plastic">
          <a:bevelT w="127000" h="25400" prst="relaxedInset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lvl="0" algn="ctr" defTabSz="14224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3200" kern="1200" dirty="0" smtClean="0"/>
            <a:t>Proposto</a:t>
          </a:r>
          <a:endParaRPr lang="pt-BR" sz="3200" kern="1200" dirty="0"/>
        </a:p>
      </dsp:txBody>
      <dsp:txXfrm>
        <a:off x="3335910" y="3358756"/>
        <a:ext cx="1559095" cy="1401010"/>
      </dsp:txXfrm>
    </dsp:sp>
    <dsp:sp modelId="{0388BF14-1294-4CBC-A27A-26F3FA75D943}">
      <dsp:nvSpPr>
        <dsp:cNvPr id="0" name=""/>
        <dsp:cNvSpPr/>
      </dsp:nvSpPr>
      <dsp:spPr>
        <a:xfrm>
          <a:off x="4990809" y="3068597"/>
          <a:ext cx="3307340" cy="198132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228600" lvl="1" indent="-228600" algn="r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pt-BR" sz="2000" b="1" kern="1200" dirty="0" smtClean="0"/>
            <a:t>Análise Objetivas por metodologia DISC</a:t>
          </a:r>
          <a:endParaRPr lang="pt-BR" sz="2000" b="1" kern="1200" dirty="0"/>
        </a:p>
        <a:p>
          <a:pPr marL="228600" lvl="1" indent="-228600" algn="r" defTabSz="8890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pt-BR" sz="2000" b="1" kern="1200" dirty="0" smtClean="0"/>
            <a:t>Visão e análise de resultado em grupo por desempenho mensurável </a:t>
          </a:r>
          <a:endParaRPr lang="pt-BR" sz="2000" b="1" kern="1200" dirty="0"/>
        </a:p>
      </dsp:txBody>
      <dsp:txXfrm>
        <a:off x="4990809" y="3068597"/>
        <a:ext cx="3307340" cy="1981328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0D13F87-B3C5-4510-8B36-7F49F2990363}">
      <dsp:nvSpPr>
        <dsp:cNvPr id="0" name=""/>
        <dsp:cNvSpPr/>
      </dsp:nvSpPr>
      <dsp:spPr>
        <a:xfrm rot="3733847">
          <a:off x="3366453" y="3629487"/>
          <a:ext cx="921342" cy="33398"/>
        </a:xfrm>
        <a:custGeom>
          <a:avLst/>
          <a:gdLst/>
          <a:ahLst/>
          <a:cxnLst/>
          <a:rect l="0" t="0" r="0" b="0"/>
          <a:pathLst>
            <a:path>
              <a:moveTo>
                <a:pt x="0" y="16699"/>
              </a:moveTo>
              <a:lnTo>
                <a:pt x="921342" y="16699"/>
              </a:lnTo>
            </a:path>
          </a:pathLst>
        </a:custGeom>
        <a:noFill/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threePt" dir="t">
            <a:rot lat="0" lon="0" rev="7500000"/>
          </a:lightRig>
        </a:scene3d>
        <a:sp3d z="-40000"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B1E302D3-D5CE-4491-A60D-114813ADB1E2}">
      <dsp:nvSpPr>
        <dsp:cNvPr id="0" name=""/>
        <dsp:cNvSpPr/>
      </dsp:nvSpPr>
      <dsp:spPr>
        <a:xfrm rot="1138830">
          <a:off x="3903184" y="2927711"/>
          <a:ext cx="869537" cy="33398"/>
        </a:xfrm>
        <a:custGeom>
          <a:avLst/>
          <a:gdLst/>
          <a:ahLst/>
          <a:cxnLst/>
          <a:rect l="0" t="0" r="0" b="0"/>
          <a:pathLst>
            <a:path>
              <a:moveTo>
                <a:pt x="0" y="16699"/>
              </a:moveTo>
              <a:lnTo>
                <a:pt x="869537" y="16699"/>
              </a:lnTo>
            </a:path>
          </a:pathLst>
        </a:custGeom>
        <a:noFill/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threePt" dir="t">
            <a:rot lat="0" lon="0" rev="7500000"/>
          </a:lightRig>
        </a:scene3d>
        <a:sp3d z="-40000"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2E05CF99-2F4A-4B0F-A0BF-377D884DE6F2}">
      <dsp:nvSpPr>
        <dsp:cNvPr id="0" name=""/>
        <dsp:cNvSpPr/>
      </dsp:nvSpPr>
      <dsp:spPr>
        <a:xfrm rot="20666255">
          <a:off x="3903094" y="2199409"/>
          <a:ext cx="1294446" cy="33398"/>
        </a:xfrm>
        <a:custGeom>
          <a:avLst/>
          <a:gdLst/>
          <a:ahLst/>
          <a:cxnLst/>
          <a:rect l="0" t="0" r="0" b="0"/>
          <a:pathLst>
            <a:path>
              <a:moveTo>
                <a:pt x="0" y="16699"/>
              </a:moveTo>
              <a:lnTo>
                <a:pt x="1294446" y="16699"/>
              </a:lnTo>
            </a:path>
          </a:pathLst>
        </a:custGeom>
        <a:noFill/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threePt" dir="t">
            <a:rot lat="0" lon="0" rev="7500000"/>
          </a:lightRig>
        </a:scene3d>
        <a:sp3d z="-40000"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F7148C66-FF44-44AB-997C-BDA75ECFCBAF}">
      <dsp:nvSpPr>
        <dsp:cNvPr id="0" name=""/>
        <dsp:cNvSpPr/>
      </dsp:nvSpPr>
      <dsp:spPr>
        <a:xfrm rot="17923766">
          <a:off x="3387387" y="1489721"/>
          <a:ext cx="922137" cy="33398"/>
        </a:xfrm>
        <a:custGeom>
          <a:avLst/>
          <a:gdLst/>
          <a:ahLst/>
          <a:cxnLst/>
          <a:rect l="0" t="0" r="0" b="0"/>
          <a:pathLst>
            <a:path>
              <a:moveTo>
                <a:pt x="0" y="16699"/>
              </a:moveTo>
              <a:lnTo>
                <a:pt x="922137" y="16699"/>
              </a:lnTo>
            </a:path>
          </a:pathLst>
        </a:custGeom>
        <a:noFill/>
        <a:ln w="254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threePt" dir="t">
            <a:rot lat="0" lon="0" rev="7500000"/>
          </a:lightRig>
        </a:scene3d>
        <a:sp3d z="-40000"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462B1093-673A-4387-ABE7-DAEDD0B1A865}">
      <dsp:nvSpPr>
        <dsp:cNvPr id="0" name=""/>
        <dsp:cNvSpPr/>
      </dsp:nvSpPr>
      <dsp:spPr>
        <a:xfrm>
          <a:off x="1923701" y="1603924"/>
          <a:ext cx="1896912" cy="1896912"/>
        </a:xfrm>
        <a:prstGeom prst="ellipse">
          <a:avLst/>
        </a:prstGeom>
        <a:blipFill rotWithShape="1">
          <a:blip xmlns:r="http://schemas.openxmlformats.org/officeDocument/2006/relationships" r:embed="rId1"/>
          <a:stretch>
            <a:fillRect/>
          </a:stretch>
        </a:blip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prstMaterial="plastic">
          <a:bevelT w="127000" h="25400" prst="relaxedInset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194F75EC-B6F7-4B83-8806-E17182C4EF07}">
      <dsp:nvSpPr>
        <dsp:cNvPr id="0" name=""/>
        <dsp:cNvSpPr/>
      </dsp:nvSpPr>
      <dsp:spPr>
        <a:xfrm>
          <a:off x="3535276" y="608"/>
          <a:ext cx="1653307" cy="1138147"/>
        </a:xfrm>
        <a:prstGeom prst="ellipse">
          <a:avLst/>
        </a:prstGeom>
        <a:gradFill rotWithShape="0">
          <a:gsLst>
            <a:gs pos="0">
              <a:schemeClr val="accent3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3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3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prstMaterial="plastic">
          <a:bevelT w="127000" h="25400" prst="relaxedInset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2700" tIns="12700" rIns="12700" bIns="12700" numCol="1" spcCol="1270" anchor="ctr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2000" b="1" kern="1200" dirty="0" smtClean="0"/>
            <a:t>Realocar</a:t>
          </a:r>
          <a:endParaRPr lang="pt-BR" sz="2000" b="1" kern="1200" dirty="0"/>
        </a:p>
      </dsp:txBody>
      <dsp:txXfrm>
        <a:off x="3777397" y="167286"/>
        <a:ext cx="1169065" cy="804791"/>
      </dsp:txXfrm>
    </dsp:sp>
    <dsp:sp modelId="{4CADF71C-9327-42F0-9455-AE7CE433593F}">
      <dsp:nvSpPr>
        <dsp:cNvPr id="0" name=""/>
        <dsp:cNvSpPr/>
      </dsp:nvSpPr>
      <dsp:spPr>
        <a:xfrm>
          <a:off x="5110729" y="1160305"/>
          <a:ext cx="1822276" cy="1291956"/>
        </a:xfrm>
        <a:prstGeom prst="ellipse">
          <a:avLst/>
        </a:prstGeom>
        <a:gradFill rotWithShape="0">
          <a:gsLst>
            <a:gs pos="0">
              <a:schemeClr val="accent4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4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4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prstMaterial="plastic">
          <a:bevelT w="127000" h="25400" prst="relaxedInset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2065" tIns="12065" rIns="12065" bIns="12065" numCol="1" spcCol="1270" anchor="ctr" anchorCtr="0">
          <a:noAutofit/>
        </a:bodyPr>
        <a:lstStyle/>
        <a:p>
          <a:pPr lvl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900" b="1" kern="1200" smtClean="0"/>
            <a:t>Desenvolver </a:t>
          </a:r>
        </a:p>
        <a:p>
          <a:pPr lvl="0" algn="ctr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900" b="1" kern="1200" smtClean="0"/>
            <a:t>e redimensionar</a:t>
          </a:r>
          <a:endParaRPr lang="pt-BR" sz="1900" b="1" kern="1200" dirty="0"/>
        </a:p>
      </dsp:txBody>
      <dsp:txXfrm>
        <a:off x="5377595" y="1349508"/>
        <a:ext cx="1288544" cy="913550"/>
      </dsp:txXfrm>
    </dsp:sp>
    <dsp:sp modelId="{250A327C-5013-46D8-93AD-958664C0A65D}">
      <dsp:nvSpPr>
        <dsp:cNvPr id="0" name=""/>
        <dsp:cNvSpPr/>
      </dsp:nvSpPr>
      <dsp:spPr>
        <a:xfrm>
          <a:off x="4682881" y="2750941"/>
          <a:ext cx="1494228" cy="1138147"/>
        </a:xfrm>
        <a:prstGeom prst="ellipse">
          <a:avLst/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5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prstMaterial="plastic">
          <a:bevelT w="127000" h="25400" prst="relaxedInset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2700" tIns="12700" rIns="12700" bIns="12700" numCol="1" spcCol="1270" anchor="ctr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2000" b="1" kern="1200" dirty="0" smtClean="0"/>
            <a:t>Capacitar</a:t>
          </a:r>
          <a:endParaRPr lang="pt-BR" sz="2000" b="1" kern="1200" dirty="0"/>
        </a:p>
      </dsp:txBody>
      <dsp:txXfrm>
        <a:off x="4901706" y="2917619"/>
        <a:ext cx="1056578" cy="804791"/>
      </dsp:txXfrm>
    </dsp:sp>
    <dsp:sp modelId="{9EC55AEB-ACA7-4C6D-8A12-A7888AB7A75B}">
      <dsp:nvSpPr>
        <dsp:cNvPr id="0" name=""/>
        <dsp:cNvSpPr/>
      </dsp:nvSpPr>
      <dsp:spPr>
        <a:xfrm>
          <a:off x="3594645" y="4010545"/>
          <a:ext cx="1447962" cy="1138147"/>
        </a:xfrm>
        <a:prstGeom prst="ellipse">
          <a:avLst/>
        </a:prstGeom>
        <a:gradFill rotWithShape="0">
          <a:gsLst>
            <a:gs pos="0">
              <a:schemeClr val="accent6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accent6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accent6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prstMaterial="plastic">
          <a:bevelT w="127000" h="25400" prst="relaxedInset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12700" tIns="12700" rIns="12700" bIns="12700" numCol="1" spcCol="1270" anchor="ctr" anchorCtr="0">
          <a:noAutofit/>
        </a:bodyPr>
        <a:lstStyle/>
        <a:p>
          <a:pPr lvl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2000" b="1" kern="1200" dirty="0" smtClean="0"/>
            <a:t>Perfis Complementares</a:t>
          </a:r>
          <a:endParaRPr lang="pt-BR" sz="2000" b="1" kern="1200" dirty="0"/>
        </a:p>
      </dsp:txBody>
      <dsp:txXfrm>
        <a:off x="3806694" y="4177223"/>
        <a:ext cx="1023864" cy="804791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DA41E46-7723-4B14-80FB-1FA2D28D1D61}">
      <dsp:nvSpPr>
        <dsp:cNvPr id="0" name=""/>
        <dsp:cNvSpPr/>
      </dsp:nvSpPr>
      <dsp:spPr>
        <a:xfrm>
          <a:off x="1024371" y="518022"/>
          <a:ext cx="1894126" cy="1263382"/>
        </a:xfrm>
        <a:prstGeom prst="rect">
          <a:avLst/>
        </a:prstGeom>
        <a:solidFill>
          <a:schemeClr val="dk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dk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0" tIns="113792" rIns="113792" bIns="113792" numCol="1" spcCol="1270" anchor="ctr" anchorCtr="0">
          <a:noAutofit/>
        </a:bodyPr>
        <a:lstStyle/>
        <a:p>
          <a:pPr lvl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600" b="1" kern="1200" dirty="0" smtClean="0"/>
            <a:t>    Define o que  fazer</a:t>
          </a:r>
          <a:endParaRPr lang="pt-BR" sz="1600" b="1" kern="1200" dirty="0"/>
        </a:p>
      </dsp:txBody>
      <dsp:txXfrm>
        <a:off x="1327431" y="518022"/>
        <a:ext cx="1591066" cy="1263382"/>
      </dsp:txXfrm>
    </dsp:sp>
    <dsp:sp modelId="{9A4A3FC1-B9A6-45D9-BC11-792C71428EFB}">
      <dsp:nvSpPr>
        <dsp:cNvPr id="0" name=""/>
        <dsp:cNvSpPr/>
      </dsp:nvSpPr>
      <dsp:spPr>
        <a:xfrm>
          <a:off x="1024371" y="1781405"/>
          <a:ext cx="1894126" cy="1263382"/>
        </a:xfrm>
        <a:prstGeom prst="rect">
          <a:avLst/>
        </a:prstGeom>
        <a:solidFill>
          <a:schemeClr val="dk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dk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0" tIns="113792" rIns="113792" bIns="113792" numCol="1" spcCol="1270" anchor="ctr" anchorCtr="0">
          <a:noAutofit/>
        </a:bodyPr>
        <a:lstStyle/>
        <a:p>
          <a:pPr lvl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600" b="1" kern="1200" dirty="0" smtClean="0"/>
            <a:t>Como deve ser feito</a:t>
          </a:r>
          <a:endParaRPr lang="pt-BR" sz="1600" b="1" kern="1200" dirty="0"/>
        </a:p>
      </dsp:txBody>
      <dsp:txXfrm>
        <a:off x="1327431" y="1781405"/>
        <a:ext cx="1591066" cy="1263382"/>
      </dsp:txXfrm>
    </dsp:sp>
    <dsp:sp modelId="{18063E37-997C-4228-A612-F42129821FC4}">
      <dsp:nvSpPr>
        <dsp:cNvPr id="0" name=""/>
        <dsp:cNvSpPr/>
      </dsp:nvSpPr>
      <dsp:spPr>
        <a:xfrm>
          <a:off x="1024371" y="3044787"/>
          <a:ext cx="1894126" cy="1263382"/>
        </a:xfrm>
        <a:prstGeom prst="rect">
          <a:avLst/>
        </a:prstGeom>
        <a:solidFill>
          <a:schemeClr val="dk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dk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0" tIns="113792" rIns="113792" bIns="113792" numCol="1" spcCol="1270" anchor="ctr" anchorCtr="0">
          <a:noAutofit/>
        </a:bodyPr>
        <a:lstStyle/>
        <a:p>
          <a:pPr lvl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600" b="1" kern="1200" dirty="0" smtClean="0"/>
            <a:t>Baixo relacionamento interpessoal</a:t>
          </a:r>
          <a:endParaRPr lang="pt-BR" sz="1600" b="1" kern="1200" dirty="0"/>
        </a:p>
      </dsp:txBody>
      <dsp:txXfrm>
        <a:off x="1327431" y="3044787"/>
        <a:ext cx="1591066" cy="1263382"/>
      </dsp:txXfrm>
    </dsp:sp>
    <dsp:sp modelId="{50C9773D-2F09-4928-9606-6EDA3E2C9B50}">
      <dsp:nvSpPr>
        <dsp:cNvPr id="0" name=""/>
        <dsp:cNvSpPr/>
      </dsp:nvSpPr>
      <dsp:spPr>
        <a:xfrm>
          <a:off x="0" y="12922"/>
          <a:ext cx="1478138" cy="1237798"/>
        </a:xfrm>
        <a:prstGeom prst="ellipse">
          <a:avLst/>
        </a:prstGeom>
        <a:gradFill rotWithShape="0">
          <a:gsLst>
            <a:gs pos="0">
              <a:schemeClr val="dk2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dk2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dk2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600" b="1" kern="1200" dirty="0" smtClean="0"/>
            <a:t>Autocrática</a:t>
          </a:r>
          <a:br>
            <a:rPr lang="pt-BR" sz="1600" b="1" kern="1200" dirty="0" smtClean="0"/>
          </a:br>
          <a:r>
            <a:rPr lang="pt-BR" sz="1600" b="1" kern="1200" dirty="0" smtClean="0"/>
            <a:t>(CHEFE)</a:t>
          </a:r>
          <a:endParaRPr lang="pt-BR" sz="1600" b="1" kern="1200" dirty="0"/>
        </a:p>
      </dsp:txBody>
      <dsp:txXfrm>
        <a:off x="216468" y="194193"/>
        <a:ext cx="1045202" cy="875256"/>
      </dsp:txXfrm>
    </dsp:sp>
    <dsp:sp modelId="{843ED9B2-22EE-4719-8D5D-84CE62BA4DE2}">
      <dsp:nvSpPr>
        <dsp:cNvPr id="0" name=""/>
        <dsp:cNvSpPr/>
      </dsp:nvSpPr>
      <dsp:spPr>
        <a:xfrm>
          <a:off x="3904200" y="518022"/>
          <a:ext cx="1894126" cy="1263382"/>
        </a:xfrm>
        <a:prstGeom prst="rect">
          <a:avLst/>
        </a:prstGeom>
        <a:solidFill>
          <a:schemeClr val="dk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dk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0" tIns="113792" rIns="113792" bIns="113792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600" b="1" kern="1200" dirty="0" smtClean="0"/>
            <a:t>Compartilha decisões e atividades</a:t>
          </a:r>
          <a:endParaRPr lang="pt-BR" sz="1600" b="1" kern="1200" dirty="0"/>
        </a:p>
      </dsp:txBody>
      <dsp:txXfrm>
        <a:off x="4207260" y="518022"/>
        <a:ext cx="1591066" cy="1263382"/>
      </dsp:txXfrm>
    </dsp:sp>
    <dsp:sp modelId="{A450A4FF-F11D-4F3E-84A8-4A9C2C13EE14}">
      <dsp:nvSpPr>
        <dsp:cNvPr id="0" name=""/>
        <dsp:cNvSpPr/>
      </dsp:nvSpPr>
      <dsp:spPr>
        <a:xfrm>
          <a:off x="3904200" y="1781405"/>
          <a:ext cx="1894126" cy="1263382"/>
        </a:xfrm>
        <a:prstGeom prst="rect">
          <a:avLst/>
        </a:prstGeom>
        <a:solidFill>
          <a:schemeClr val="dk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dk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0" tIns="113792" rIns="113792" bIns="113792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600" b="1" kern="1200" dirty="0" smtClean="0"/>
            <a:t>Acredita que todos possam ter autonomia e responsabilidade</a:t>
          </a:r>
          <a:endParaRPr lang="pt-BR" sz="1600" b="1" kern="1200" dirty="0"/>
        </a:p>
      </dsp:txBody>
      <dsp:txXfrm>
        <a:off x="4207260" y="1781405"/>
        <a:ext cx="1591066" cy="1263382"/>
      </dsp:txXfrm>
    </dsp:sp>
    <dsp:sp modelId="{43966121-2475-40BE-A4BC-9EA35DB6653F}">
      <dsp:nvSpPr>
        <dsp:cNvPr id="0" name=""/>
        <dsp:cNvSpPr/>
      </dsp:nvSpPr>
      <dsp:spPr>
        <a:xfrm>
          <a:off x="3904200" y="3044787"/>
          <a:ext cx="1894126" cy="1263382"/>
        </a:xfrm>
        <a:prstGeom prst="rect">
          <a:avLst/>
        </a:prstGeom>
        <a:solidFill>
          <a:schemeClr val="dk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dk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0" tIns="113792" rIns="113792" bIns="113792" numCol="1" spcCol="1270" anchor="ctr" anchorCtr="0">
          <a:noAutofit/>
        </a:bodyPr>
        <a:lstStyle/>
        <a:p>
          <a:pPr lvl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600" b="1" i="0" kern="1200" dirty="0" smtClean="0"/>
            <a:t>Poder baseado na credibilidade</a:t>
          </a:r>
          <a:endParaRPr lang="pt-BR" sz="1600" b="1" kern="1200" dirty="0"/>
        </a:p>
      </dsp:txBody>
      <dsp:txXfrm>
        <a:off x="4207260" y="3044787"/>
        <a:ext cx="1591066" cy="1263382"/>
      </dsp:txXfrm>
    </dsp:sp>
    <dsp:sp modelId="{33B99ADA-CA7D-424E-9961-F3D4871AD056}">
      <dsp:nvSpPr>
        <dsp:cNvPr id="0" name=""/>
        <dsp:cNvSpPr/>
      </dsp:nvSpPr>
      <dsp:spPr>
        <a:xfrm>
          <a:off x="2680268" y="0"/>
          <a:ext cx="1742482" cy="1348895"/>
        </a:xfrm>
        <a:prstGeom prst="ellipse">
          <a:avLst/>
        </a:prstGeom>
        <a:gradFill rotWithShape="0">
          <a:gsLst>
            <a:gs pos="0">
              <a:schemeClr val="dk2">
                <a:hueOff val="0"/>
                <a:satOff val="0"/>
                <a:lumOff val="0"/>
                <a:alphaOff val="0"/>
                <a:shade val="51000"/>
                <a:satMod val="130000"/>
              </a:schemeClr>
            </a:gs>
            <a:gs pos="80000">
              <a:schemeClr val="dk2">
                <a:hueOff val="0"/>
                <a:satOff val="0"/>
                <a:lumOff val="0"/>
                <a:alphaOff val="0"/>
                <a:shade val="93000"/>
                <a:satMod val="130000"/>
              </a:schemeClr>
            </a:gs>
            <a:gs pos="100000">
              <a:schemeClr val="dk2">
                <a:hueOff val="0"/>
                <a:satOff val="0"/>
                <a:lumOff val="0"/>
                <a:alphaOff val="0"/>
                <a:shade val="94000"/>
                <a:satMod val="135000"/>
              </a:schemeClr>
            </a:gs>
          </a:gsLst>
          <a:lin ang="16200000" scaled="0"/>
        </a:gra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600" b="1" kern="1200" dirty="0" smtClean="0"/>
            <a:t>Democrática</a:t>
          </a:r>
        </a:p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600" b="1" kern="1200" dirty="0" smtClean="0"/>
            <a:t>(LÍDER)</a:t>
          </a:r>
          <a:endParaRPr lang="pt-BR" sz="1600" b="1" kern="1200" dirty="0"/>
        </a:p>
      </dsp:txBody>
      <dsp:txXfrm>
        <a:off x="2935449" y="197541"/>
        <a:ext cx="1232120" cy="953813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8A3E4CA-EF97-4C0E-81BC-F634EC12CCE3}">
      <dsp:nvSpPr>
        <dsp:cNvPr id="0" name=""/>
        <dsp:cNvSpPr/>
      </dsp:nvSpPr>
      <dsp:spPr>
        <a:xfrm>
          <a:off x="935950" y="615341"/>
          <a:ext cx="2094202" cy="1396832"/>
        </a:xfrm>
        <a:prstGeom prst="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0" tIns="113792" rIns="113792" bIns="113792" numCol="1" spcCol="1270" anchor="ctr" anchorCtr="0">
          <a:noAutofit/>
        </a:bodyPr>
        <a:lstStyle/>
        <a:p>
          <a:pPr lvl="0" algn="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600" b="1" kern="1200" dirty="0" smtClean="0"/>
            <a:t>Considera a maturidade do grupo</a:t>
          </a:r>
          <a:endParaRPr lang="pt-BR" sz="1600" b="1" kern="1200" dirty="0"/>
        </a:p>
      </dsp:txBody>
      <dsp:txXfrm>
        <a:off x="1271022" y="615341"/>
        <a:ext cx="1759129" cy="1396832"/>
      </dsp:txXfrm>
    </dsp:sp>
    <dsp:sp modelId="{A562AA44-F662-4AA9-B9E4-C861A49D3F25}">
      <dsp:nvSpPr>
        <dsp:cNvPr id="0" name=""/>
        <dsp:cNvSpPr/>
      </dsp:nvSpPr>
      <dsp:spPr>
        <a:xfrm>
          <a:off x="935950" y="2012174"/>
          <a:ext cx="2094202" cy="1396832"/>
        </a:xfrm>
        <a:prstGeom prst="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0" tIns="113792" rIns="113792" bIns="113792" numCol="1" spcCol="1270" anchor="ctr" anchorCtr="0">
          <a:noAutofit/>
        </a:bodyPr>
        <a:lstStyle/>
        <a:p>
          <a:pPr lvl="0" algn="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600" b="1" kern="1200" dirty="0" smtClean="0"/>
            <a:t>Entende valores e crenças, relacionamento grupal</a:t>
          </a:r>
          <a:endParaRPr lang="pt-BR" sz="1600" b="1" kern="1200" dirty="0"/>
        </a:p>
      </dsp:txBody>
      <dsp:txXfrm>
        <a:off x="1271022" y="2012174"/>
        <a:ext cx="1759129" cy="1396832"/>
      </dsp:txXfrm>
    </dsp:sp>
    <dsp:sp modelId="{306C65DB-427D-4B3B-AB20-B82AC488D6E1}">
      <dsp:nvSpPr>
        <dsp:cNvPr id="0" name=""/>
        <dsp:cNvSpPr/>
      </dsp:nvSpPr>
      <dsp:spPr>
        <a:xfrm>
          <a:off x="935950" y="3354595"/>
          <a:ext cx="2094202" cy="1396832"/>
        </a:xfrm>
        <a:prstGeom prst="rect">
          <a:avLst/>
        </a:prstGeom>
        <a:solidFill>
          <a:schemeClr val="accent2">
            <a:alpha val="90000"/>
            <a:tint val="40000"/>
            <a:hueOff val="0"/>
            <a:satOff val="0"/>
            <a:lumOff val="0"/>
            <a:alphaOff val="0"/>
          </a:schemeClr>
        </a:solidFill>
        <a:ln w="9525" cap="flat" cmpd="sng" algn="ctr">
          <a:solidFill>
            <a:schemeClr val="accent2">
              <a:alpha val="90000"/>
              <a:tint val="40000"/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z="-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0" tIns="113792" rIns="113792" bIns="113792" numCol="1" spcCol="1270" anchor="ctr" anchorCtr="0">
          <a:noAutofit/>
        </a:bodyPr>
        <a:lstStyle/>
        <a:p>
          <a:pPr lvl="0" algn="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600" b="1" kern="1200" dirty="0" smtClean="0"/>
            <a:t>Alterna tipo de liderança para atender diferentes tarefas e prazos</a:t>
          </a:r>
          <a:endParaRPr lang="pt-BR" sz="1600" b="1" kern="1200" dirty="0"/>
        </a:p>
      </dsp:txBody>
      <dsp:txXfrm>
        <a:off x="1271022" y="3354595"/>
        <a:ext cx="1759129" cy="1396832"/>
      </dsp:txXfrm>
    </dsp:sp>
    <dsp:sp modelId="{7D650417-9B98-4346-A35C-7E8EFCD140E7}">
      <dsp:nvSpPr>
        <dsp:cNvPr id="0" name=""/>
        <dsp:cNvSpPr/>
      </dsp:nvSpPr>
      <dsp:spPr>
        <a:xfrm>
          <a:off x="0" y="215851"/>
          <a:ext cx="1646978" cy="1506192"/>
        </a:xfrm>
        <a:prstGeom prst="ellipse">
          <a:avLst/>
        </a:prstGeom>
        <a:solidFill>
          <a:schemeClr val="accent3"/>
        </a:solidFill>
        <a:ln>
          <a:noFill/>
        </a:ln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pt-BR" sz="1600" b="1" kern="1200" dirty="0" smtClean="0"/>
            <a:t>Líder Situacional</a:t>
          </a:r>
        </a:p>
        <a:p>
          <a:pPr lvl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endParaRPr lang="pt-BR" sz="1600" b="1" kern="1200" dirty="0"/>
        </a:p>
      </dsp:txBody>
      <dsp:txXfrm>
        <a:off x="241194" y="436428"/>
        <a:ext cx="1164590" cy="1065038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radial2">
  <dgm:title val=""/>
  <dgm:desc val=""/>
  <dgm:catLst>
    <dgm:cat type="relationship" pri="20000"/>
    <dgm:cat type="convert" pri="9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ite">
    <dgm:varLst>
      <dgm:chMax val="5"/>
      <dgm:dir/>
      <dgm:animLvl val="ctr"/>
      <dgm:resizeHandles val="exact"/>
    </dgm:varLst>
    <dgm:alg type="composite"/>
    <dgm:shape xmlns:r="http://schemas.openxmlformats.org/officeDocument/2006/relationships" r:blip="">
      <dgm:adjLst/>
    </dgm:shape>
    <dgm:presOf/>
    <dgm:constrLst>
      <dgm:constr type="w" for="ch" forName="cycle" refType="w"/>
      <dgm:constr type="h" for="ch" forName="cycle" refType="h"/>
    </dgm:constrLst>
    <dgm:ruleLst/>
    <dgm:layoutNode name="cycle">
      <dgm:choose name="Name0">
        <dgm:if name="Name1" func="var" arg="dir" op="equ" val="norm">
          <dgm:choose name="Name2">
            <dgm:if name="Name3" axis="ch" ptType="node" func="cnt" op="lte" val="1">
              <dgm:alg type="cycle">
                <dgm:param type="stAng" val="90"/>
                <dgm:param type="spanAng" val="360"/>
                <dgm:param type="ctrShpMap" val="fNode"/>
              </dgm:alg>
            </dgm:if>
            <dgm:if name="Name4" axis="ch" ptType="node" func="cnt" op="equ" val="2">
              <dgm:alg type="cycle">
                <dgm:param type="stAng" val="70"/>
                <dgm:param type="spanAng" val="40"/>
                <dgm:param type="ctrShpMap" val="fNode"/>
              </dgm:alg>
            </dgm:if>
            <dgm:if name="Name5" axis="ch" ptType="node" func="cnt" op="equ" val="3">
              <dgm:alg type="cycle">
                <dgm:param type="stAng" val="60"/>
                <dgm:param type="spanAng" val="60"/>
                <dgm:param type="ctrShpMap" val="fNode"/>
              </dgm:alg>
            </dgm:if>
            <dgm:else name="Name6">
              <dgm:alg type="cycle">
                <dgm:param type="stAng" val="45"/>
                <dgm:param type="spanAng" val="90"/>
                <dgm:param type="ctrShpMap" val="fNode"/>
              </dgm:alg>
            </dgm:else>
          </dgm:choose>
        </dgm:if>
        <dgm:else name="Name7">
          <dgm:choose name="Name8">
            <dgm:if name="Name9" axis="ch" ptType="node" func="cnt" op="lte" val="1">
              <dgm:alg type="cycle">
                <dgm:param type="stAng" val="-90"/>
                <dgm:param type="spanAng" val="-360"/>
                <dgm:param type="ctrShpMap" val="fNode"/>
              </dgm:alg>
            </dgm:if>
            <dgm:if name="Name10" axis="ch" ptType="node" func="cnt" op="equ" val="2">
              <dgm:alg type="cycle">
                <dgm:param type="stAng" val="-70"/>
                <dgm:param type="spanAng" val="-40"/>
                <dgm:param type="ctrShpMap" val="fNode"/>
              </dgm:alg>
            </dgm:if>
            <dgm:if name="Name11" axis="ch" ptType="node" func="cnt" op="equ" val="3">
              <dgm:alg type="cycle">
                <dgm:param type="stAng" val="-60"/>
                <dgm:param type="spanAng" val="-60"/>
                <dgm:param type="ctrShpMap" val="fNode"/>
              </dgm:alg>
            </dgm:if>
            <dgm:else name="Name12">
              <dgm:alg type="cycle">
                <dgm:param type="stAng" val="-45"/>
                <dgm:param type="spanAng" val="-90"/>
                <dgm:param type="ctrShpMap" val="fNode"/>
              </dgm:alg>
            </dgm:else>
          </dgm:choose>
        </dgm:else>
      </dgm:choose>
      <dgm:shape xmlns:r="http://schemas.openxmlformats.org/officeDocument/2006/relationships" r:blip="">
        <dgm:adjLst/>
      </dgm:shape>
      <dgm:presOf/>
      <dgm:constrLst>
        <dgm:constr type="sp" val="20"/>
        <dgm:constr type="w" for="ch" forName="centerShape" refType="w"/>
        <dgm:constr type="w" for="ch" forName="node" refType="w" refFor="ch" refForName="centerShape" fact="1.5"/>
        <dgm:constr type="sibSp" refType="w" refFor="ch" refForName="centerShape" op="equ" fact="0.08"/>
        <dgm:constr type="primFontSz" for="des" forName="parentNode" op="equ" val="65"/>
        <dgm:constr type="secFontSz" for="des" forName="childNode" op="equ" val="65"/>
      </dgm:constrLst>
      <dgm:ruleLst/>
      <dgm:choose name="Name13">
        <dgm:if name="Name14" axis="ch" ptType="node" hideLastTrans="0" func="cnt" op="gte" val="1">
          <dgm:layoutNode name="centerShape" styleLbl="node0">
            <dgm:alg type="composite"/>
            <dgm:shape xmlns:r="http://schemas.openxmlformats.org/officeDocument/2006/relationships" r:blip="">
              <dgm:adjLst/>
            </dgm:shape>
            <dgm:presOf axis="ch" ptType="node" cnt="1"/>
            <dgm:constrLst>
              <dgm:constr type="w" for="ch" forName="connSite" refType="w" fact="0.7"/>
              <dgm:constr type="h" for="ch" forName="connSite" refType="w" fact="0.7"/>
              <dgm:constr type="ctrX" for="ch" forName="connSite" refType="w" fact="0.5"/>
              <dgm:constr type="ctrY" for="ch" forName="connSite" refType="h" fact="0.5"/>
              <dgm:constr type="w" for="ch" forName="visible" refType="w"/>
              <dgm:constr type="h" for="ch" forName="visible" refType="w"/>
              <dgm:constr type="ctrX" for="ch" forName="visible" refType="w" fact="0.5"/>
              <dgm:constr type="ctrY" for="ch" forName="visible" refType="h" fact="0.5"/>
            </dgm:constrLst>
            <dgm:ruleLst/>
            <dgm:layoutNode name="connSite">
              <dgm:alg type="sp"/>
              <dgm:shape xmlns:r="http://schemas.openxmlformats.org/officeDocument/2006/relationships" type="ellipse" r:blip="" hideGeom="1">
                <dgm:adjLst/>
              </dgm:shape>
              <dgm:presOf/>
              <dgm:constrLst/>
              <dgm:ruleLst/>
            </dgm:layoutNode>
            <dgm:layoutNode name="visible">
              <dgm:alg type="sp"/>
              <dgm:shape xmlns:r="http://schemas.openxmlformats.org/officeDocument/2006/relationships" type="ellipse" r:blip="" blipPhldr="1">
                <dgm:adjLst/>
              </dgm:shape>
              <dgm:presOf/>
              <dgm:constrLst/>
              <dgm:ruleLst/>
            </dgm:layoutNode>
          </dgm:layoutNode>
        </dgm:if>
        <dgm:else name="Name15"/>
      </dgm:choose>
      <dgm:forEach name="Name16" axis="ch">
        <dgm:forEach name="Name17" axis="self" ptType="node">
          <dgm:layoutNode name="node">
            <dgm:alg type="composite"/>
            <dgm:shape xmlns:r="http://schemas.openxmlformats.org/officeDocument/2006/relationships" r:blip="">
              <dgm:adjLst/>
            </dgm:shape>
            <dgm:presOf/>
            <dgm:choose name="Name18">
              <dgm:if name="Name19" func="var" arg="dir" op="equ" val="norm">
                <dgm:constrLst>
                  <dgm:constr type="t" for="ch" forName="parentNode"/>
                  <dgm:constr type="l" for="ch" forName="parentNode"/>
                  <dgm:constr type="w" for="ch" forName="parentNode" refType="w" fact="0.4"/>
                  <dgm:constr type="h" for="ch" forName="parentNode" refType="w" refFor="ch" refForName="parentNode" op="equ"/>
                  <dgm:constr type="ctrY" for="ch" forName="childNode" refType="h" refFor="ch" refForName="parentNode" fact="0.5"/>
                  <dgm:constr type="l" for="ch" forName="childNode" refType="w" refFor="ch" refForName="parentNode" op="equ" fact="1.1"/>
                  <dgm:constr type="w" for="ch" forName="childNode" refType="w" fact="0.6"/>
                  <dgm:constr type="h" for="ch" forName="childNode" refType="h" refFor="ch" refForName="parentNode"/>
                </dgm:constrLst>
              </dgm:if>
              <dgm:else name="Name20">
                <dgm:constrLst>
                  <dgm:constr type="t" for="ch" forName="parentNode"/>
                  <dgm:constr type="r" for="ch" forName="parentNode" refType="w"/>
                  <dgm:constr type="w" for="ch" forName="parentNode" refType="w" fact="0.4"/>
                  <dgm:constr type="h" for="ch" forName="parentNode" refType="w" refFor="ch" refForName="parentNode" op="equ"/>
                  <dgm:constr type="ctrY" for="ch" forName="childNode" refType="h" refFor="ch" refForName="parentNode" fact="0.5"/>
                  <dgm:constr type="l" for="ch" forName="childNode"/>
                  <dgm:constr type="w" for="ch" forName="childNode" refType="w" fact="0.6"/>
                  <dgm:constr type="h" for="ch" forName="childNode" refType="h" refFor="ch" refForName="parentNode"/>
                </dgm:constrLst>
              </dgm:else>
            </dgm:choose>
            <dgm:ruleLst/>
            <dgm:layoutNode name="parentNode" styleLbl="node1">
              <dgm:varLst>
                <dgm:chMax val="1"/>
                <dgm:bulletEnabled val="1"/>
              </dgm:varLst>
              <dgm:alg type="tx"/>
              <dgm:shape xmlns:r="http://schemas.openxmlformats.org/officeDocument/2006/relationships" type="ellipse" r:blip="">
                <dgm:adjLst/>
              </dgm:shape>
              <dgm:presOf axis="self"/>
              <dgm:constrLst>
                <dgm:constr type="tMarg" refType="primFontSz" fact="0.05"/>
                <dgm:constr type="bMarg" refType="primFontSz" fact="0.05"/>
                <dgm:constr type="lMarg" refType="primFontSz" fact="0.05"/>
                <dgm:constr type="rMarg" refType="primFontSz" fact="0.05"/>
              </dgm:constrLst>
              <dgm:ruleLst>
                <dgm:rule type="primFontSz" val="5" fact="NaN" max="NaN"/>
              </dgm:ruleLst>
            </dgm:layoutNode>
            <dgm:layoutNode name="childNode" styleLbl="revTx" moveWith="parentNode">
              <dgm:varLst>
                <dgm:bulletEnabled val="1"/>
              </dgm:varLst>
              <dgm:alg type="tx">
                <dgm:param type="txAnchorVertCh" val="mid"/>
                <dgm:param type="stBulletLvl" val="1"/>
              </dgm:alg>
              <dgm:choose name="Name21">
                <dgm:if name="Name22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23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tMarg"/>
                <dgm:constr type="bMarg"/>
                <dgm:constr type="lMarg"/>
                <dgm:constr type="rMarg"/>
              </dgm:constrLst>
              <dgm:ruleLst>
                <dgm:rule type="secFontSz" val="5" fact="NaN" max="NaN"/>
              </dgm:ruleLst>
            </dgm:layoutNode>
          </dgm:layoutNode>
        </dgm:forEach>
        <dgm:forEach name="Name24" axis="self" ptType="parTrans" cnt="1">
          <dgm:layoutNode name="Name25">
            <dgm:alg type="conn">
              <dgm:param type="dim" val="1D"/>
              <dgm:param type="endSty" val="noArr"/>
              <dgm:param type="begPts" val="auto"/>
              <dgm:param type="endPts" val="auto"/>
              <dgm:param type="srcNode" val="connSite"/>
              <dgm:param type="dstNode" val="parentNode"/>
            </dgm:alg>
            <dgm:shape xmlns:r="http://schemas.openxmlformats.org/officeDocument/2006/relationships" type="conn" r:blip="" zOrderOff="-99">
              <dgm:adjLst/>
            </dgm:shape>
            <dgm:presOf axis="self"/>
            <dgm:constrLst>
              <dgm:constr type="connDist"/>
              <dgm:constr type="w" val="1"/>
              <dgm:constr type="h" val="5"/>
              <dgm:constr type="begPad"/>
              <dgm:constr type="endPad"/>
            </dgm:constrLst>
            <dgm:ruleLst/>
          </dgm:layoutNode>
        </dgm:forEach>
      </dgm:forEach>
    </dgm:layoutNode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radial2">
  <dgm:title val=""/>
  <dgm:desc val=""/>
  <dgm:catLst>
    <dgm:cat type="relationship" pri="20000"/>
    <dgm:cat type="convert" pri="9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composite">
    <dgm:varLst>
      <dgm:chMax val="5"/>
      <dgm:dir/>
      <dgm:animLvl val="ctr"/>
      <dgm:resizeHandles val="exact"/>
    </dgm:varLst>
    <dgm:alg type="composite"/>
    <dgm:shape xmlns:r="http://schemas.openxmlformats.org/officeDocument/2006/relationships" r:blip="">
      <dgm:adjLst/>
    </dgm:shape>
    <dgm:presOf/>
    <dgm:constrLst>
      <dgm:constr type="w" for="ch" forName="cycle" refType="w"/>
      <dgm:constr type="h" for="ch" forName="cycle" refType="h"/>
    </dgm:constrLst>
    <dgm:ruleLst/>
    <dgm:layoutNode name="cycle">
      <dgm:choose name="Name0">
        <dgm:if name="Name1" func="var" arg="dir" op="equ" val="norm">
          <dgm:choose name="Name2">
            <dgm:if name="Name3" axis="ch" ptType="node" func="cnt" op="lte" val="1">
              <dgm:alg type="cycle">
                <dgm:param type="stAng" val="90"/>
                <dgm:param type="spanAng" val="360"/>
                <dgm:param type="ctrShpMap" val="fNode"/>
              </dgm:alg>
            </dgm:if>
            <dgm:if name="Name4" axis="ch" ptType="node" func="cnt" op="equ" val="2">
              <dgm:alg type="cycle">
                <dgm:param type="stAng" val="70"/>
                <dgm:param type="spanAng" val="40"/>
                <dgm:param type="ctrShpMap" val="fNode"/>
              </dgm:alg>
            </dgm:if>
            <dgm:if name="Name5" axis="ch" ptType="node" func="cnt" op="equ" val="3">
              <dgm:alg type="cycle">
                <dgm:param type="stAng" val="60"/>
                <dgm:param type="spanAng" val="60"/>
                <dgm:param type="ctrShpMap" val="fNode"/>
              </dgm:alg>
            </dgm:if>
            <dgm:else name="Name6">
              <dgm:alg type="cycle">
                <dgm:param type="stAng" val="45"/>
                <dgm:param type="spanAng" val="90"/>
                <dgm:param type="ctrShpMap" val="fNode"/>
              </dgm:alg>
            </dgm:else>
          </dgm:choose>
        </dgm:if>
        <dgm:else name="Name7">
          <dgm:choose name="Name8">
            <dgm:if name="Name9" axis="ch" ptType="node" func="cnt" op="lte" val="1">
              <dgm:alg type="cycle">
                <dgm:param type="stAng" val="-90"/>
                <dgm:param type="spanAng" val="-360"/>
                <dgm:param type="ctrShpMap" val="fNode"/>
              </dgm:alg>
            </dgm:if>
            <dgm:if name="Name10" axis="ch" ptType="node" func="cnt" op="equ" val="2">
              <dgm:alg type="cycle">
                <dgm:param type="stAng" val="-70"/>
                <dgm:param type="spanAng" val="-40"/>
                <dgm:param type="ctrShpMap" val="fNode"/>
              </dgm:alg>
            </dgm:if>
            <dgm:if name="Name11" axis="ch" ptType="node" func="cnt" op="equ" val="3">
              <dgm:alg type="cycle">
                <dgm:param type="stAng" val="-60"/>
                <dgm:param type="spanAng" val="-60"/>
                <dgm:param type="ctrShpMap" val="fNode"/>
              </dgm:alg>
            </dgm:if>
            <dgm:else name="Name12">
              <dgm:alg type="cycle">
                <dgm:param type="stAng" val="-45"/>
                <dgm:param type="spanAng" val="-90"/>
                <dgm:param type="ctrShpMap" val="fNode"/>
              </dgm:alg>
            </dgm:else>
          </dgm:choose>
        </dgm:else>
      </dgm:choose>
      <dgm:shape xmlns:r="http://schemas.openxmlformats.org/officeDocument/2006/relationships" r:blip="">
        <dgm:adjLst/>
      </dgm:shape>
      <dgm:presOf/>
      <dgm:constrLst>
        <dgm:constr type="sp" val="20"/>
        <dgm:constr type="w" for="ch" forName="centerShape" refType="w"/>
        <dgm:constr type="w" for="ch" forName="node" refType="w" refFor="ch" refForName="centerShape" fact="1.5"/>
        <dgm:constr type="sibSp" refType="w" refFor="ch" refForName="centerShape" op="equ" fact="0.08"/>
        <dgm:constr type="primFontSz" for="des" forName="parentNode" op="equ" val="65"/>
        <dgm:constr type="secFontSz" for="des" forName="childNode" op="equ" val="65"/>
      </dgm:constrLst>
      <dgm:ruleLst/>
      <dgm:choose name="Name13">
        <dgm:if name="Name14" axis="ch" ptType="node" hideLastTrans="0" func="cnt" op="gte" val="1">
          <dgm:layoutNode name="centerShape" styleLbl="node0">
            <dgm:alg type="composite"/>
            <dgm:shape xmlns:r="http://schemas.openxmlformats.org/officeDocument/2006/relationships" r:blip="">
              <dgm:adjLst/>
            </dgm:shape>
            <dgm:presOf axis="ch" ptType="node" cnt="1"/>
            <dgm:constrLst>
              <dgm:constr type="w" for="ch" forName="connSite" refType="w" fact="0.7"/>
              <dgm:constr type="h" for="ch" forName="connSite" refType="w" fact="0.7"/>
              <dgm:constr type="ctrX" for="ch" forName="connSite" refType="w" fact="0.5"/>
              <dgm:constr type="ctrY" for="ch" forName="connSite" refType="h" fact="0.5"/>
              <dgm:constr type="w" for="ch" forName="visible" refType="w"/>
              <dgm:constr type="h" for="ch" forName="visible" refType="w"/>
              <dgm:constr type="ctrX" for="ch" forName="visible" refType="w" fact="0.5"/>
              <dgm:constr type="ctrY" for="ch" forName="visible" refType="h" fact="0.5"/>
            </dgm:constrLst>
            <dgm:ruleLst/>
            <dgm:layoutNode name="connSite">
              <dgm:alg type="sp"/>
              <dgm:shape xmlns:r="http://schemas.openxmlformats.org/officeDocument/2006/relationships" type="ellipse" r:blip="" hideGeom="1">
                <dgm:adjLst/>
              </dgm:shape>
              <dgm:presOf/>
              <dgm:constrLst/>
              <dgm:ruleLst/>
            </dgm:layoutNode>
            <dgm:layoutNode name="visible">
              <dgm:alg type="sp"/>
              <dgm:shape xmlns:r="http://schemas.openxmlformats.org/officeDocument/2006/relationships" type="ellipse" r:blip="" blipPhldr="1">
                <dgm:adjLst/>
              </dgm:shape>
              <dgm:presOf/>
              <dgm:constrLst/>
              <dgm:ruleLst/>
            </dgm:layoutNode>
          </dgm:layoutNode>
        </dgm:if>
        <dgm:else name="Name15"/>
      </dgm:choose>
      <dgm:forEach name="Name16" axis="ch">
        <dgm:forEach name="Name17" axis="self" ptType="node">
          <dgm:layoutNode name="node">
            <dgm:alg type="composite"/>
            <dgm:shape xmlns:r="http://schemas.openxmlformats.org/officeDocument/2006/relationships" r:blip="">
              <dgm:adjLst/>
            </dgm:shape>
            <dgm:presOf/>
            <dgm:choose name="Name18">
              <dgm:if name="Name19" func="var" arg="dir" op="equ" val="norm">
                <dgm:constrLst>
                  <dgm:constr type="t" for="ch" forName="parentNode"/>
                  <dgm:constr type="l" for="ch" forName="parentNode"/>
                  <dgm:constr type="w" for="ch" forName="parentNode" refType="w" fact="0.4"/>
                  <dgm:constr type="h" for="ch" forName="parentNode" refType="w" refFor="ch" refForName="parentNode" op="equ"/>
                  <dgm:constr type="ctrY" for="ch" forName="childNode" refType="h" refFor="ch" refForName="parentNode" fact="0.5"/>
                  <dgm:constr type="l" for="ch" forName="childNode" refType="w" refFor="ch" refForName="parentNode" op="equ" fact="1.1"/>
                  <dgm:constr type="w" for="ch" forName="childNode" refType="w" fact="0.6"/>
                  <dgm:constr type="h" for="ch" forName="childNode" refType="h" refFor="ch" refForName="parentNode"/>
                </dgm:constrLst>
              </dgm:if>
              <dgm:else name="Name20">
                <dgm:constrLst>
                  <dgm:constr type="t" for="ch" forName="parentNode"/>
                  <dgm:constr type="r" for="ch" forName="parentNode" refType="w"/>
                  <dgm:constr type="w" for="ch" forName="parentNode" refType="w" fact="0.4"/>
                  <dgm:constr type="h" for="ch" forName="parentNode" refType="w" refFor="ch" refForName="parentNode" op="equ"/>
                  <dgm:constr type="ctrY" for="ch" forName="childNode" refType="h" refFor="ch" refForName="parentNode" fact="0.5"/>
                  <dgm:constr type="l" for="ch" forName="childNode"/>
                  <dgm:constr type="w" for="ch" forName="childNode" refType="w" fact="0.6"/>
                  <dgm:constr type="h" for="ch" forName="childNode" refType="h" refFor="ch" refForName="parentNode"/>
                </dgm:constrLst>
              </dgm:else>
            </dgm:choose>
            <dgm:ruleLst/>
            <dgm:layoutNode name="parentNode" styleLbl="node1">
              <dgm:varLst>
                <dgm:chMax val="1"/>
                <dgm:bulletEnabled val="1"/>
              </dgm:varLst>
              <dgm:alg type="tx"/>
              <dgm:shape xmlns:r="http://schemas.openxmlformats.org/officeDocument/2006/relationships" type="ellipse" r:blip="">
                <dgm:adjLst/>
              </dgm:shape>
              <dgm:presOf axis="self"/>
              <dgm:constrLst>
                <dgm:constr type="tMarg" refType="primFontSz" fact="0.05"/>
                <dgm:constr type="bMarg" refType="primFontSz" fact="0.05"/>
                <dgm:constr type="lMarg" refType="primFontSz" fact="0.05"/>
                <dgm:constr type="rMarg" refType="primFontSz" fact="0.05"/>
              </dgm:constrLst>
              <dgm:ruleLst>
                <dgm:rule type="primFontSz" val="5" fact="NaN" max="NaN"/>
              </dgm:ruleLst>
            </dgm:layoutNode>
            <dgm:layoutNode name="childNode" styleLbl="revTx" moveWith="parentNode">
              <dgm:varLst>
                <dgm:bulletEnabled val="1"/>
              </dgm:varLst>
              <dgm:alg type="tx">
                <dgm:param type="txAnchorVertCh" val="mid"/>
                <dgm:param type="stBulletLvl" val="1"/>
              </dgm:alg>
              <dgm:choose name="Name21">
                <dgm:if name="Name22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23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tMarg"/>
                <dgm:constr type="bMarg"/>
                <dgm:constr type="lMarg"/>
                <dgm:constr type="rMarg"/>
              </dgm:constrLst>
              <dgm:ruleLst>
                <dgm:rule type="secFontSz" val="5" fact="NaN" max="NaN"/>
              </dgm:ruleLst>
            </dgm:layoutNode>
          </dgm:layoutNode>
        </dgm:forEach>
        <dgm:forEach name="Name24" axis="self" ptType="parTrans" cnt="1">
          <dgm:layoutNode name="Name25">
            <dgm:alg type="conn">
              <dgm:param type="dim" val="1D"/>
              <dgm:param type="endSty" val="noArr"/>
              <dgm:param type="begPts" val="auto"/>
              <dgm:param type="endPts" val="auto"/>
              <dgm:param type="srcNode" val="connSite"/>
              <dgm:param type="dstNode" val="parentNode"/>
            </dgm:alg>
            <dgm:shape xmlns:r="http://schemas.openxmlformats.org/officeDocument/2006/relationships" type="conn" r:blip="" zOrderOff="-99">
              <dgm:adjLst/>
            </dgm:shape>
            <dgm:presOf axis="self"/>
            <dgm:constrLst>
              <dgm:constr type="connDist"/>
              <dgm:constr type="w" val="1"/>
              <dgm:constr type="h" val="5"/>
              <dgm:constr type="begPad"/>
              <dgm:constr type="endPad"/>
            </dgm:constrLst>
            <dgm:ruleLst/>
          </dgm:layoutNode>
        </dgm:forEach>
      </dgm:forEach>
    </dgm:layoutNode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hList9">
  <dgm:title val=""/>
  <dgm:desc val=""/>
  <dgm:catLst>
    <dgm:cat type="list" pri="8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</dgm:ptLst>
      <dgm:cxnLst>
        <dgm:cxn modelId="3" srcId="0" destId="1" srcOrd="0" destOrd="0"/>
        <dgm:cxn modelId="4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1" destId="2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2"/>
        <dgm:pt modelId="21"/>
        <dgm:pt modelId="22"/>
        <dgm:pt modelId="23"/>
        <dgm:pt modelId="24"/>
        <dgm:pt modelId="3"/>
        <dgm:pt modelId="31"/>
        <dgm:pt modelId="32"/>
        <dgm:pt modelId="33"/>
        <dgm:pt modelId="34"/>
      </dgm:ptLst>
      <dgm:cxnLst>
        <dgm:cxn modelId="4" srcId="0" destId="1" srcOrd="0" destOrd="0"/>
        <dgm:cxn modelId="5" srcId="0" destId="2" srcOrd="1" destOrd="0"/>
        <dgm:cxn modelId="6" srcId="0" destId="3" srcOrd="1" destOrd="0"/>
        <dgm:cxn modelId="15" srcId="1" destId="11" srcOrd="0" destOrd="0"/>
        <dgm:cxn modelId="16" srcId="1" destId="12" srcOrd="0" destOrd="0"/>
        <dgm:cxn modelId="17" srcId="1" destId="13" srcOrd="0" destOrd="0"/>
        <dgm:cxn modelId="18" srcId="1" destId="14" srcOrd="0" destOrd="0"/>
        <dgm:cxn modelId="25" srcId="2" destId="21" srcOrd="0" destOrd="0"/>
        <dgm:cxn modelId="26" srcId="2" destId="22" srcOrd="0" destOrd="0"/>
        <dgm:cxn modelId="27" srcId="2" destId="23" srcOrd="0" destOrd="0"/>
        <dgm:cxn modelId="28" srcId="2" destId="24" srcOrd="0" destOrd="0"/>
        <dgm:cxn modelId="35" srcId="3" destId="31" srcOrd="0" destOrd="0"/>
        <dgm:cxn modelId="36" srcId="3" destId="32" srcOrd="0" destOrd="0"/>
        <dgm:cxn modelId="37" srcId="3" destId="33" srcOrd="0" destOrd="0"/>
        <dgm:cxn modelId="38" srcId="3" destId="34" srcOrd="0" destOrd="0"/>
      </dgm:cxnLst>
      <dgm:bg/>
      <dgm:whole/>
    </dgm:dataModel>
  </dgm:clrData>
  <dgm:layoutNode name="list">
    <dgm:varLst>
      <dgm:dir/>
      <dgm:animLvl val="lvl"/>
    </dgm:varLst>
    <dgm:choose name="Name0">
      <dgm:if name="Name1" func="var" arg="dir" op="equ" val="norm">
        <dgm:alg type="lin">
          <dgm:param type="linDir" val="fromL"/>
          <dgm:param type="fallback" val="2D"/>
          <dgm:param type="nodeVertAlign" val="t"/>
        </dgm:alg>
      </dgm:if>
      <dgm:else name="Name2">
        <dgm:alg type="lin">
          <dgm:param type="linDir" val="fromR"/>
          <dgm:param type="fallback" val="2D"/>
          <dgm:param type="nodeVertAlign" val="t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ircle" refType="w" fact="0.5"/>
      <dgm:constr type="w" for="ch" forName="vertFlow" refType="w" fact="0.75"/>
      <dgm:constr type="h" for="des" forName="firstComp" refType="w" refFor="ch" refForName="vertFlow" fact="0.667"/>
      <dgm:constr type="h" for="des" forName="comp" refType="h" refFor="des" refForName="firstComp" op="equ"/>
      <dgm:constr type="h" for="des" forName="topSpace" refType="w" refFor="ch" refForName="circle" op="equ" fact="0.4"/>
      <dgm:constr type="w" for="ch" forName="posSpace" refType="w" fact="0.4"/>
      <dgm:constr type="w" for="ch" forName="negSpace" refType="w" fact="-1.15"/>
      <dgm:constr type="w" for="ch" forName="transSpace" refType="w" fact="0.75"/>
      <dgm:constr type="primFontSz" for="ch" forName="circle" op="equ" val="65"/>
      <dgm:constr type="primFontSz" for="des" forName="firstChildTx" val="65"/>
      <dgm:constr type="primFontSz" for="des" forName="childTx" refType="primFontSz" refFor="des" refForName="firstChildTx" op="equ"/>
    </dgm:constrLst>
    <dgm:ruleLst/>
    <dgm:forEach name="Name3" axis="ch" ptType="node">
      <dgm:layoutNode name="pos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vertFlow">
        <dgm:alg type="lin">
          <dgm:param type="linDir" val="fromT"/>
        </dgm:alg>
        <dgm:shape xmlns:r="http://schemas.openxmlformats.org/officeDocument/2006/relationships" r:blip="">
          <dgm:adjLst/>
        </dgm:shape>
        <dgm:presOf/>
        <dgm:constrLst>
          <dgm:constr type="w" for="ch" forName="firstComp" refType="w"/>
          <dgm:constr type="w" for="ch" forName="comp" refType="w"/>
        </dgm:constrLst>
        <dgm:ruleLst/>
        <dgm:layoutNode name="top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firstComp">
          <dgm:alg type="composite"/>
          <dgm:shape xmlns:r="http://schemas.openxmlformats.org/officeDocument/2006/relationships" r:blip="">
            <dgm:adjLst/>
          </dgm:shape>
          <dgm:presOf/>
          <dgm:choose name="Name4">
            <dgm:if name="Name5" func="var" arg="dir" op="equ" val="norm">
              <dgm:constrLst>
                <dgm:constr type="l" for="ch" forName="firstChild"/>
                <dgm:constr type="t" for="ch" forName="firstChild"/>
                <dgm:constr type="w" for="ch" forName="firstChild" refType="w"/>
                <dgm:constr type="h" for="ch" forName="firstChild" refType="h"/>
                <dgm:constr type="l" for="ch" forName="firstChildTx" refType="w" fact="0.16"/>
                <dgm:constr type="r" for="ch" forName="firstChildTx" refType="w"/>
                <dgm:constr type="h" for="ch" forName="firstChildTx" refFor="ch" refForName="firstChild" op="equ"/>
              </dgm:constrLst>
            </dgm:if>
            <dgm:else name="Name6">
              <dgm:constrLst>
                <dgm:constr type="l" for="ch" forName="firstChild"/>
                <dgm:constr type="t" for="ch" forName="firstChild"/>
                <dgm:constr type="w" for="ch" forName="firstChild" refType="w"/>
                <dgm:constr type="h" for="ch" forName="firstChild" refType="h"/>
                <dgm:constr type="l" for="ch" forName="firstChildTx"/>
                <dgm:constr type="r" for="ch" forName="firstChildTx" refType="w" fact="0.825"/>
                <dgm:constr type="h" for="ch" forName="firstChildTx" refFor="ch" refForName="firstChild" op="equ"/>
              </dgm:constrLst>
            </dgm:else>
          </dgm:choose>
          <dgm:ruleLst/>
          <dgm:layoutNode name="firstChild" styleLbl="bgAccFollowNode1">
            <dgm:alg type="sp"/>
            <dgm:shape xmlns:r="http://schemas.openxmlformats.org/officeDocument/2006/relationships" type="rect" r:blip="">
              <dgm:adjLst/>
            </dgm:shape>
            <dgm:presOf axis="ch desOrSelf" ptType="node node" cnt="1 0"/>
            <dgm:constrLst/>
            <dgm:ruleLst/>
          </dgm:layoutNode>
          <dgm:layoutNode name="firstChildTx" styleLbl="bgAccFollowNode1">
            <dgm:varLst>
              <dgm:bulletEnabled val="1"/>
            </dgm:varLst>
            <dgm:alg type="tx">
              <dgm:param type="parTxLTRAlign" val="l"/>
            </dgm:alg>
            <dgm:shape xmlns:r="http://schemas.openxmlformats.org/officeDocument/2006/relationships" type="rect" r:blip="" hideGeom="1">
              <dgm:adjLst/>
            </dgm:shape>
            <dgm:presOf axis="ch desOrSelf" ptType="node node" cnt="1 0"/>
            <dgm:choose name="Name7">
              <dgm:if name="Name8" func="var" arg="dir" op="equ" val="norm">
                <dgm:constrLst>
                  <dgm:constr type="primFontSz" val="65"/>
                  <dgm:constr type="lMarg"/>
                </dgm:constrLst>
              </dgm:if>
              <dgm:else name="Name9">
                <dgm:constrLst>
                  <dgm:constr type="primFontSz" val="65"/>
                  <dgm:constr type="rMarg"/>
                </dgm:constrLst>
              </dgm:else>
            </dgm:choose>
            <dgm:ruleLst>
              <dgm:rule type="primFontSz" val="5" fact="NaN" max="NaN"/>
            </dgm:ruleLst>
          </dgm:layoutNode>
        </dgm:layoutNode>
        <dgm:forEach name="Name10" axis="ch" ptType="node" st="2">
          <dgm:layoutNode name="comp">
            <dgm:alg type="composite"/>
            <dgm:shape xmlns:r="http://schemas.openxmlformats.org/officeDocument/2006/relationships" r:blip="">
              <dgm:adjLst/>
            </dgm:shape>
            <dgm:presOf/>
            <dgm:choose name="Name11">
              <dgm:if name="Name12" func="var" arg="dir" op="equ" val="norm">
                <dgm:constrLst>
                  <dgm:constr type="l" for="ch" forName="child"/>
                  <dgm:constr type="t" for="ch" forName="child"/>
                  <dgm:constr type="w" for="ch" forName="child" refType="w"/>
                  <dgm:constr type="h" for="ch" forName="child" refType="h"/>
                  <dgm:constr type="l" for="ch" forName="childTx" refType="w" fact="0.16"/>
                  <dgm:constr type="r" for="ch" forName="childTx" refType="w"/>
                  <dgm:constr type="h" for="ch" forName="childTx" refFor="ch" refForName="child" op="equ"/>
                </dgm:constrLst>
              </dgm:if>
              <dgm:else name="Name13">
                <dgm:constrLst>
                  <dgm:constr type="l" for="ch" forName="child"/>
                  <dgm:constr type="t" for="ch" forName="child"/>
                  <dgm:constr type="w" for="ch" forName="child" refType="w"/>
                  <dgm:constr type="h" for="ch" forName="child" refType="h"/>
                  <dgm:constr type="l" for="ch" forName="childTx"/>
                  <dgm:constr type="r" for="ch" forName="childTx" refType="w" fact="0.825"/>
                  <dgm:constr type="h" for="ch" forName="childTx" refFor="ch" refForName="child" op="equ"/>
                </dgm:constrLst>
              </dgm:else>
            </dgm:choose>
            <dgm:ruleLst/>
            <dgm:layoutNode name="child" styleLbl="bgAccFollowNode1">
              <dgm:alg type="sp"/>
              <dgm:shape xmlns:r="http://schemas.openxmlformats.org/officeDocument/2006/relationships" type="rect" r:blip="">
                <dgm:adjLst/>
              </dgm:shape>
              <dgm:presOf axis="desOrSelf" ptType="node"/>
              <dgm:constrLst/>
              <dgm:ruleLst/>
            </dgm:layoutNode>
            <dgm:layoutNode name="childTx" styleLbl="bgAccFollowNode1">
              <dgm:varLst>
                <dgm:bulletEnabled val="1"/>
              </dgm:varLst>
              <dgm:alg type="tx">
                <dgm:param type="parTxLTRAlign" val="l"/>
              </dgm:alg>
              <dgm:shape xmlns:r="http://schemas.openxmlformats.org/officeDocument/2006/relationships" type="rect" r:blip="" hideGeom="1">
                <dgm:adjLst/>
              </dgm:shape>
              <dgm:presOf axis="desOrSelf" ptType="node"/>
              <dgm:choose name="Name14">
                <dgm:if name="Name15" func="var" arg="dir" op="equ" val="norm">
                  <dgm:constrLst>
                    <dgm:constr type="primFontSz" val="65"/>
                    <dgm:constr type="lMarg"/>
                  </dgm:constrLst>
                </dgm:if>
                <dgm:else name="Name16">
                  <dgm:constrLst>
                    <dgm:constr type="primFontSz" val="65"/>
                    <dgm:constr type="rMarg"/>
                  </dgm:constrLst>
                </dgm:else>
              </dgm:choose>
              <dgm:ruleLst>
                <dgm:rule type="primFontSz" val="5" fact="NaN" max="NaN"/>
              </dgm:ruleLst>
            </dgm:layoutNode>
          </dgm:layoutNode>
        </dgm:forEach>
      </dgm:layoutNode>
      <dgm:layoutNode name="neg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ircle" styleLbl="node1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lMarg"/>
          <dgm:constr type="rMarg"/>
          <dgm:constr type="tMarg"/>
          <dgm:constr type="bMarg"/>
          <dgm:constr type="h" refType="w"/>
        </dgm:constrLst>
        <dgm:ruleLst>
          <dgm:rule type="primFontSz" val="5" fact="NaN" max="NaN"/>
        </dgm:ruleLst>
      </dgm:layoutNode>
      <dgm:forEach name="Name17" axis="followSib" ptType="sibTrans" cnt="1">
        <dgm:layoutNode name="trans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hList9">
  <dgm:title val=""/>
  <dgm:desc val=""/>
  <dgm:catLst>
    <dgm:cat type="list" pri="8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</dgm:ptLst>
      <dgm:cxnLst>
        <dgm:cxn modelId="3" srcId="0" destId="1" srcOrd="0" destOrd="0"/>
        <dgm:cxn modelId="4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1" destId="2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2"/>
        <dgm:pt modelId="21"/>
        <dgm:pt modelId="22"/>
        <dgm:pt modelId="23"/>
        <dgm:pt modelId="24"/>
        <dgm:pt modelId="3"/>
        <dgm:pt modelId="31"/>
        <dgm:pt modelId="32"/>
        <dgm:pt modelId="33"/>
        <dgm:pt modelId="34"/>
      </dgm:ptLst>
      <dgm:cxnLst>
        <dgm:cxn modelId="4" srcId="0" destId="1" srcOrd="0" destOrd="0"/>
        <dgm:cxn modelId="5" srcId="0" destId="2" srcOrd="1" destOrd="0"/>
        <dgm:cxn modelId="6" srcId="0" destId="3" srcOrd="1" destOrd="0"/>
        <dgm:cxn modelId="15" srcId="1" destId="11" srcOrd="0" destOrd="0"/>
        <dgm:cxn modelId="16" srcId="1" destId="12" srcOrd="0" destOrd="0"/>
        <dgm:cxn modelId="17" srcId="1" destId="13" srcOrd="0" destOrd="0"/>
        <dgm:cxn modelId="18" srcId="1" destId="14" srcOrd="0" destOrd="0"/>
        <dgm:cxn modelId="25" srcId="2" destId="21" srcOrd="0" destOrd="0"/>
        <dgm:cxn modelId="26" srcId="2" destId="22" srcOrd="0" destOrd="0"/>
        <dgm:cxn modelId="27" srcId="2" destId="23" srcOrd="0" destOrd="0"/>
        <dgm:cxn modelId="28" srcId="2" destId="24" srcOrd="0" destOrd="0"/>
        <dgm:cxn modelId="35" srcId="3" destId="31" srcOrd="0" destOrd="0"/>
        <dgm:cxn modelId="36" srcId="3" destId="32" srcOrd="0" destOrd="0"/>
        <dgm:cxn modelId="37" srcId="3" destId="33" srcOrd="0" destOrd="0"/>
        <dgm:cxn modelId="38" srcId="3" destId="34" srcOrd="0" destOrd="0"/>
      </dgm:cxnLst>
      <dgm:bg/>
      <dgm:whole/>
    </dgm:dataModel>
  </dgm:clrData>
  <dgm:layoutNode name="list">
    <dgm:varLst>
      <dgm:dir/>
      <dgm:animLvl val="lvl"/>
    </dgm:varLst>
    <dgm:choose name="Name0">
      <dgm:if name="Name1" func="var" arg="dir" op="equ" val="norm">
        <dgm:alg type="lin">
          <dgm:param type="linDir" val="fromL"/>
          <dgm:param type="fallback" val="2D"/>
          <dgm:param type="nodeVertAlign" val="t"/>
        </dgm:alg>
      </dgm:if>
      <dgm:else name="Name2">
        <dgm:alg type="lin">
          <dgm:param type="linDir" val="fromR"/>
          <dgm:param type="fallback" val="2D"/>
          <dgm:param type="nodeVertAlign" val="t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ircle" refType="w" fact="0.5"/>
      <dgm:constr type="w" for="ch" forName="vertFlow" refType="w" fact="0.75"/>
      <dgm:constr type="h" for="des" forName="firstComp" refType="w" refFor="ch" refForName="vertFlow" fact="0.667"/>
      <dgm:constr type="h" for="des" forName="comp" refType="h" refFor="des" refForName="firstComp" op="equ"/>
      <dgm:constr type="h" for="des" forName="topSpace" refType="w" refFor="ch" refForName="circle" op="equ" fact="0.4"/>
      <dgm:constr type="w" for="ch" forName="posSpace" refType="w" fact="0.4"/>
      <dgm:constr type="w" for="ch" forName="negSpace" refType="w" fact="-1.15"/>
      <dgm:constr type="w" for="ch" forName="transSpace" refType="w" fact="0.75"/>
      <dgm:constr type="primFontSz" for="ch" forName="circle" op="equ" val="65"/>
      <dgm:constr type="primFontSz" for="des" forName="firstChildTx" val="65"/>
      <dgm:constr type="primFontSz" for="des" forName="childTx" refType="primFontSz" refFor="des" refForName="firstChildTx" op="equ"/>
    </dgm:constrLst>
    <dgm:ruleLst/>
    <dgm:forEach name="Name3" axis="ch" ptType="node">
      <dgm:layoutNode name="pos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vertFlow">
        <dgm:alg type="lin">
          <dgm:param type="linDir" val="fromT"/>
        </dgm:alg>
        <dgm:shape xmlns:r="http://schemas.openxmlformats.org/officeDocument/2006/relationships" r:blip="">
          <dgm:adjLst/>
        </dgm:shape>
        <dgm:presOf/>
        <dgm:constrLst>
          <dgm:constr type="w" for="ch" forName="firstComp" refType="w"/>
          <dgm:constr type="w" for="ch" forName="comp" refType="w"/>
        </dgm:constrLst>
        <dgm:ruleLst/>
        <dgm:layoutNode name="top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firstComp">
          <dgm:alg type="composite"/>
          <dgm:shape xmlns:r="http://schemas.openxmlformats.org/officeDocument/2006/relationships" r:blip="">
            <dgm:adjLst/>
          </dgm:shape>
          <dgm:presOf/>
          <dgm:choose name="Name4">
            <dgm:if name="Name5" func="var" arg="dir" op="equ" val="norm">
              <dgm:constrLst>
                <dgm:constr type="l" for="ch" forName="firstChild"/>
                <dgm:constr type="t" for="ch" forName="firstChild"/>
                <dgm:constr type="w" for="ch" forName="firstChild" refType="w"/>
                <dgm:constr type="h" for="ch" forName="firstChild" refType="h"/>
                <dgm:constr type="l" for="ch" forName="firstChildTx" refType="w" fact="0.16"/>
                <dgm:constr type="r" for="ch" forName="firstChildTx" refType="w"/>
                <dgm:constr type="h" for="ch" forName="firstChildTx" refFor="ch" refForName="firstChild" op="equ"/>
              </dgm:constrLst>
            </dgm:if>
            <dgm:else name="Name6">
              <dgm:constrLst>
                <dgm:constr type="l" for="ch" forName="firstChild"/>
                <dgm:constr type="t" for="ch" forName="firstChild"/>
                <dgm:constr type="w" for="ch" forName="firstChild" refType="w"/>
                <dgm:constr type="h" for="ch" forName="firstChild" refType="h"/>
                <dgm:constr type="l" for="ch" forName="firstChildTx"/>
                <dgm:constr type="r" for="ch" forName="firstChildTx" refType="w" fact="0.825"/>
                <dgm:constr type="h" for="ch" forName="firstChildTx" refFor="ch" refForName="firstChild" op="equ"/>
              </dgm:constrLst>
            </dgm:else>
          </dgm:choose>
          <dgm:ruleLst/>
          <dgm:layoutNode name="firstChild" styleLbl="bgAccFollowNode1">
            <dgm:alg type="sp"/>
            <dgm:shape xmlns:r="http://schemas.openxmlformats.org/officeDocument/2006/relationships" type="rect" r:blip="">
              <dgm:adjLst/>
            </dgm:shape>
            <dgm:presOf axis="ch desOrSelf" ptType="node node" cnt="1 0"/>
            <dgm:constrLst/>
            <dgm:ruleLst/>
          </dgm:layoutNode>
          <dgm:layoutNode name="firstChildTx" styleLbl="bgAccFollowNode1">
            <dgm:varLst>
              <dgm:bulletEnabled val="1"/>
            </dgm:varLst>
            <dgm:alg type="tx">
              <dgm:param type="parTxLTRAlign" val="l"/>
            </dgm:alg>
            <dgm:shape xmlns:r="http://schemas.openxmlformats.org/officeDocument/2006/relationships" type="rect" r:blip="" hideGeom="1">
              <dgm:adjLst/>
            </dgm:shape>
            <dgm:presOf axis="ch desOrSelf" ptType="node node" cnt="1 0"/>
            <dgm:choose name="Name7">
              <dgm:if name="Name8" func="var" arg="dir" op="equ" val="norm">
                <dgm:constrLst>
                  <dgm:constr type="primFontSz" val="65"/>
                  <dgm:constr type="lMarg"/>
                </dgm:constrLst>
              </dgm:if>
              <dgm:else name="Name9">
                <dgm:constrLst>
                  <dgm:constr type="primFontSz" val="65"/>
                  <dgm:constr type="rMarg"/>
                </dgm:constrLst>
              </dgm:else>
            </dgm:choose>
            <dgm:ruleLst>
              <dgm:rule type="primFontSz" val="5" fact="NaN" max="NaN"/>
            </dgm:ruleLst>
          </dgm:layoutNode>
        </dgm:layoutNode>
        <dgm:forEach name="Name10" axis="ch" ptType="node" st="2">
          <dgm:layoutNode name="comp">
            <dgm:alg type="composite"/>
            <dgm:shape xmlns:r="http://schemas.openxmlformats.org/officeDocument/2006/relationships" r:blip="">
              <dgm:adjLst/>
            </dgm:shape>
            <dgm:presOf/>
            <dgm:choose name="Name11">
              <dgm:if name="Name12" func="var" arg="dir" op="equ" val="norm">
                <dgm:constrLst>
                  <dgm:constr type="l" for="ch" forName="child"/>
                  <dgm:constr type="t" for="ch" forName="child"/>
                  <dgm:constr type="w" for="ch" forName="child" refType="w"/>
                  <dgm:constr type="h" for="ch" forName="child" refType="h"/>
                  <dgm:constr type="l" for="ch" forName="childTx" refType="w" fact="0.16"/>
                  <dgm:constr type="r" for="ch" forName="childTx" refType="w"/>
                  <dgm:constr type="h" for="ch" forName="childTx" refFor="ch" refForName="child" op="equ"/>
                </dgm:constrLst>
              </dgm:if>
              <dgm:else name="Name13">
                <dgm:constrLst>
                  <dgm:constr type="l" for="ch" forName="child"/>
                  <dgm:constr type="t" for="ch" forName="child"/>
                  <dgm:constr type="w" for="ch" forName="child" refType="w"/>
                  <dgm:constr type="h" for="ch" forName="child" refType="h"/>
                  <dgm:constr type="l" for="ch" forName="childTx"/>
                  <dgm:constr type="r" for="ch" forName="childTx" refType="w" fact="0.825"/>
                  <dgm:constr type="h" for="ch" forName="childTx" refFor="ch" refForName="child" op="equ"/>
                </dgm:constrLst>
              </dgm:else>
            </dgm:choose>
            <dgm:ruleLst/>
            <dgm:layoutNode name="child" styleLbl="bgAccFollowNode1">
              <dgm:alg type="sp"/>
              <dgm:shape xmlns:r="http://schemas.openxmlformats.org/officeDocument/2006/relationships" type="rect" r:blip="">
                <dgm:adjLst/>
              </dgm:shape>
              <dgm:presOf axis="desOrSelf" ptType="node"/>
              <dgm:constrLst/>
              <dgm:ruleLst/>
            </dgm:layoutNode>
            <dgm:layoutNode name="childTx" styleLbl="bgAccFollowNode1">
              <dgm:varLst>
                <dgm:bulletEnabled val="1"/>
              </dgm:varLst>
              <dgm:alg type="tx">
                <dgm:param type="parTxLTRAlign" val="l"/>
              </dgm:alg>
              <dgm:shape xmlns:r="http://schemas.openxmlformats.org/officeDocument/2006/relationships" type="rect" r:blip="" hideGeom="1">
                <dgm:adjLst/>
              </dgm:shape>
              <dgm:presOf axis="desOrSelf" ptType="node"/>
              <dgm:choose name="Name14">
                <dgm:if name="Name15" func="var" arg="dir" op="equ" val="norm">
                  <dgm:constrLst>
                    <dgm:constr type="primFontSz" val="65"/>
                    <dgm:constr type="lMarg"/>
                  </dgm:constrLst>
                </dgm:if>
                <dgm:else name="Name16">
                  <dgm:constrLst>
                    <dgm:constr type="primFontSz" val="65"/>
                    <dgm:constr type="rMarg"/>
                  </dgm:constrLst>
                </dgm:else>
              </dgm:choose>
              <dgm:ruleLst>
                <dgm:rule type="primFontSz" val="5" fact="NaN" max="NaN"/>
              </dgm:ruleLst>
            </dgm:layoutNode>
          </dgm:layoutNode>
        </dgm:forEach>
      </dgm:layoutNode>
      <dgm:layoutNode name="neg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ircle" styleLbl="node1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lMarg"/>
          <dgm:constr type="rMarg"/>
          <dgm:constr type="tMarg"/>
          <dgm:constr type="bMarg"/>
          <dgm:constr type="h" refType="w"/>
        </dgm:constrLst>
        <dgm:ruleLst>
          <dgm:rule type="primFontSz" val="5" fact="NaN" max="NaN"/>
        </dgm:ruleLst>
      </dgm:layoutNode>
      <dgm:forEach name="Name17" axis="followSib" ptType="sibTrans" cnt="1">
        <dgm:layoutNode name="trans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3d2">
  <dgm:title val=""/>
  <dgm:desc val=""/>
  <dgm:catLst>
    <dgm:cat type="3D" pri="11200"/>
  </dgm:catLst>
  <dgm:scene3d>
    <a:camera prst="orthographicFront"/>
    <a:lightRig rig="threePt" dir="t"/>
  </dgm:scene3d>
  <dgm:styleLbl name="node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tx1"/>
      </a:fontRef>
    </dgm:style>
  </dgm:styleLbl>
  <dgm:styleLbl name="aling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>
        <a:rot lat="0" lon="0" rev="7500000"/>
      </a:lightRig>
    </dgm:scene3d>
    <dgm:sp3d z="2540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>
        <a:rot lat="0" lon="0" rev="7500000"/>
      </a:lightRig>
    </dgm:scene3d>
    <dgm:sp3d z="-1524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>
        <a:rot lat="0" lon="0" rev="7500000"/>
      </a:lightRig>
    </dgm:scene3d>
    <dgm:sp3d z="-700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>
        <a:rot lat="0" lon="0" rev="7500000"/>
      </a:lightRig>
    </dgm:scene3d>
    <dgm:sp3d z="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>
        <a:rot lat="0" lon="0" rev="7500000"/>
      </a:lightRig>
    </dgm:scene3d>
    <dgm:sp3d z="-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>
        <a:rot lat="0" lon="0" rev="7500000"/>
      </a:lightRig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>
        <a:rot lat="0" lon="0" rev="7500000"/>
      </a:lightRig>
    </dgm:scene3d>
    <dgm:sp3d extrusionH="190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>
        <a:rot lat="0" lon="0" rev="7500000"/>
      </a:lightRig>
    </dgm:scene3d>
    <dgm:sp3d prstMaterial="plastic">
      <a:bevelT w="127000" h="354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2445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0800" h="190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bevelB w="120650" h="571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>
        <a:rot lat="0" lon="0" rev="7500000"/>
      </a:lightRig>
    </dgm:scene3d>
    <dgm:sp3d z="-152400" extrusionH="63500" prstMaterial="matte">
      <a:bevelT w="144450" h="6350" prst="relaxedInset"/>
      <a:contourClr>
        <a:schemeClr val="bg1"/>
      </a:contourClr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  <a:bevelB w="88900" h="121750" prst="angle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trBgShp">
    <dgm:scene3d>
      <a:camera prst="orthographicFront"/>
      <a:lightRig rig="threePt" dir="t"/>
    </dgm:scene3d>
    <dgm:sp3d z="-1524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3d2">
  <dgm:title val=""/>
  <dgm:desc val=""/>
  <dgm:catLst>
    <dgm:cat type="3D" pri="11200"/>
  </dgm:catLst>
  <dgm:scene3d>
    <a:camera prst="orthographicFront"/>
    <a:lightRig rig="threePt" dir="t"/>
  </dgm:scene3d>
  <dgm:styleLbl name="node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tx1"/>
      </a:fontRef>
    </dgm:style>
  </dgm:styleLbl>
  <dgm:styleLbl name="aling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>
        <a:rot lat="0" lon="0" rev="7500000"/>
      </a:lightRig>
    </dgm:scene3d>
    <dgm:sp3d z="2540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>
        <a:rot lat="0" lon="0" rev="7500000"/>
      </a:lightRig>
    </dgm:scene3d>
    <dgm:sp3d z="-1524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>
        <a:rot lat="0" lon="0" rev="7500000"/>
      </a:lightRig>
    </dgm:scene3d>
    <dgm:sp3d z="-700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>
        <a:rot lat="0" lon="0" rev="7500000"/>
      </a:lightRig>
    </dgm:scene3d>
    <dgm:sp3d z="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>
        <a:rot lat="0" lon="0" rev="7500000"/>
      </a:lightRig>
    </dgm:scene3d>
    <dgm:sp3d z="-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>
        <a:rot lat="0" lon="0" rev="7500000"/>
      </a:lightRig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>
        <a:rot lat="0" lon="0" rev="7500000"/>
      </a:lightRig>
    </dgm:scene3d>
    <dgm:sp3d extrusionH="190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>
        <a:rot lat="0" lon="0" rev="7500000"/>
      </a:lightRig>
    </dgm:scene3d>
    <dgm:sp3d prstMaterial="plastic">
      <a:bevelT w="127000" h="354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2445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0800" h="190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bevelB w="120650" h="571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>
        <a:rot lat="0" lon="0" rev="7500000"/>
      </a:lightRig>
    </dgm:scene3d>
    <dgm:sp3d z="-152400" extrusionH="63500" prstMaterial="matte">
      <a:bevelT w="144450" h="6350" prst="relaxedInset"/>
      <a:contourClr>
        <a:schemeClr val="bg1"/>
      </a:contourClr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  <a:bevelB w="88900" h="121750" prst="angle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trBgShp">
    <dgm:scene3d>
      <a:camera prst="orthographicFront"/>
      <a:lightRig rig="threePt" dir="t"/>
    </dgm:scene3d>
    <dgm:sp3d z="-1524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png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png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png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86.png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97.png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9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6E91C26-CE46-451E-8738-F56CFAF77A50}" type="datetimeFigureOut">
              <a:rPr lang="pt-BR" smtClean="0"/>
              <a:pPr/>
              <a:t>20/11/2017</a:t>
            </a:fld>
            <a:endParaRPr lang="pt-BR"/>
          </a:p>
        </p:txBody>
      </p:sp>
      <p:sp>
        <p:nvSpPr>
          <p:cNvPr id="4" name="Espaço Reservado para Imagem de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BR"/>
          </a:p>
        </p:txBody>
      </p:sp>
      <p:sp>
        <p:nvSpPr>
          <p:cNvPr id="5" name="Espaço Reservado para Anotações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468CCE3-0FAE-4E00-9FC9-EA451D4BD9D6}" type="slidenum">
              <a:rPr lang="pt-BR" smtClean="0"/>
              <a:pPr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734246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50" name="Rectangle 7"/>
          <p:cNvSpPr txBox="1">
            <a:spLocks noGrp="1" noChangeArrowheads="1"/>
          </p:cNvSpPr>
          <p:nvPr/>
        </p:nvSpPr>
        <p:spPr bwMode="auto">
          <a:xfrm>
            <a:off x="3868738" y="8688388"/>
            <a:ext cx="2960687" cy="434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anchor="b"/>
          <a:lstStyle/>
          <a:p>
            <a:pPr algn="r"/>
            <a:fld id="{33B23EA2-859E-405F-90B8-78BB3E3CD58B}" type="slidenum">
              <a:rPr lang="pt-BR" sz="1200">
                <a:solidFill>
                  <a:prstClr val="black"/>
                </a:solidFill>
                <a:latin typeface="Burbank Small Bold" pitchFamily="50" charset="0"/>
              </a:rPr>
              <a:pPr algn="r"/>
              <a:t>1</a:t>
            </a:fld>
            <a:endParaRPr lang="pt-BR" sz="120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411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1413" y="712788"/>
            <a:ext cx="4565650" cy="3424237"/>
          </a:xfrm>
          <a:ln/>
        </p:spPr>
      </p:sp>
      <p:sp>
        <p:nvSpPr>
          <p:cNvPr id="41165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2813" y="4348163"/>
            <a:ext cx="5019675" cy="4137025"/>
          </a:xfrm>
          <a:noFill/>
          <a:ln/>
        </p:spPr>
        <p:txBody>
          <a:bodyPr wrap="none"/>
          <a:lstStyle/>
          <a:p>
            <a:endParaRPr lang="es-CO" dirty="0" smtClean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0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C41AE493-2055-48FA-A5C2-E9A74AB736F6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12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13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3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0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DE298A95-2910-4C3A-8F6A-C6EF81B158BB}" type="slidenum">
              <a:rPr lang="pt-BR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13</a:t>
            </a:fld>
            <a:endParaRPr lang="pt-BR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14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4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BAA2B1F3-F221-4EC5-92E9-261421D08FC2}" type="slidenum">
              <a:rPr lang="pt-BR" sz="1200" b="0">
                <a:solidFill>
                  <a:prstClr val="black"/>
                </a:solidFill>
                <a:latin typeface="Burbank Small Bold" pitchFamily="50" charset="0"/>
                <a:ea typeface="Arial Unicode MS" pitchFamily="34" charset="-128"/>
                <a:cs typeface="Arial Unicode MS" pitchFamily="34" charset="-128"/>
              </a:rPr>
              <a:pPr eaLnBrk="1" hangingPunct="1"/>
              <a:t>14</a:t>
            </a:fld>
            <a:endParaRPr lang="pt-BR" sz="1200" b="0" dirty="0">
              <a:solidFill>
                <a:prstClr val="black"/>
              </a:solidFill>
              <a:latin typeface="Burbank Small Bold" pitchFamily="50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12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200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35A9076C-4B70-416A-98CB-D19BA121399F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16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22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2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9D2620C2-6744-4FB6-A8BB-D2393B96C4CC}" type="slidenum">
              <a:rPr lang="pt-BR" sz="1200" b="0">
                <a:solidFill>
                  <a:srgbClr val="000000"/>
                </a:solidFill>
                <a:latin typeface="Burbank Small Bold" pitchFamily="50" charset="0"/>
              </a:rPr>
              <a:pPr eaLnBrk="1" hangingPunct="1"/>
              <a:t>17</a:t>
            </a:fld>
            <a:endParaRPr lang="pt-BR" sz="1200" b="0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5232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32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2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FF7765BB-BC96-465A-B8D1-02B62620FD8A}" type="slidenum">
              <a:rPr lang="pt-BR" sz="1200" b="0">
                <a:solidFill>
                  <a:srgbClr val="000000"/>
                </a:solidFill>
                <a:latin typeface="Burbank Small Bold" pitchFamily="50" charset="0"/>
              </a:rPr>
              <a:pPr eaLnBrk="1" hangingPunct="1"/>
              <a:t>18</a:t>
            </a:fld>
            <a:endParaRPr lang="pt-BR" sz="1200" b="0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524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4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3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4C9E1298-3EB2-4F3C-833F-E21D7904A170}" type="slidenum">
              <a:rPr lang="pt-BR" sz="1200" b="0">
                <a:solidFill>
                  <a:srgbClr val="000000"/>
                </a:solidFill>
                <a:latin typeface="Burbank Small Bold" pitchFamily="50" charset="0"/>
              </a:rPr>
              <a:pPr eaLnBrk="1" hangingPunct="1"/>
              <a:t>19</a:t>
            </a:fld>
            <a:endParaRPr lang="pt-BR" sz="1200" b="0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525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53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7A2AFBBC-42E3-4FE8-AEF7-47313AB03C25}" type="slidenum">
              <a:rPr lang="pt-BR" sz="1200" b="0">
                <a:solidFill>
                  <a:srgbClr val="000000"/>
                </a:solidFill>
                <a:latin typeface="Burbank Small Bold" pitchFamily="50" charset="0"/>
              </a:rPr>
              <a:pPr eaLnBrk="1" hangingPunct="1"/>
              <a:t>20</a:t>
            </a:fld>
            <a:endParaRPr lang="pt-BR" sz="1200" b="0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526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6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B2857A85-3CC9-43DC-9D9F-560C24784FF5}" type="slidenum">
              <a:rPr lang="pt-BR" sz="1200" b="0">
                <a:solidFill>
                  <a:srgbClr val="000000"/>
                </a:solidFill>
                <a:latin typeface="Burbank Small Bold" pitchFamily="50" charset="0"/>
              </a:rPr>
              <a:pPr eaLnBrk="1" hangingPunct="1"/>
              <a:t>21</a:t>
            </a:fld>
            <a:endParaRPr lang="pt-BR" sz="1200" b="0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528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83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D6A0CB40-F986-4D18-B8B1-53339A1FF394}" type="slidenum">
              <a:rPr lang="pt-BR" sz="1200" b="0">
                <a:solidFill>
                  <a:srgbClr val="000000"/>
                </a:solidFill>
                <a:latin typeface="Burbank Small Bold" pitchFamily="50" charset="0"/>
              </a:rPr>
              <a:pPr eaLnBrk="1" hangingPunct="1"/>
              <a:t>22</a:t>
            </a:fld>
            <a:endParaRPr lang="pt-BR" sz="1200" b="0" dirty="0">
              <a:solidFill>
                <a:srgbClr val="000000"/>
              </a:solidFill>
              <a:latin typeface="Burbank Small Bold" pitchFamily="50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F47E418-0CAC-4F08-9EF1-AAD729D8DABD}" type="slidenum">
              <a:rPr lang="pt-BR" smtClean="0">
                <a:solidFill>
                  <a:prstClr val="black"/>
                </a:solidFill>
                <a:latin typeface="Burbank Small Bold" pitchFamily="50" charset="0"/>
                <a:cs typeface="Arial" pitchFamily="34" charset="0"/>
              </a:rPr>
              <a:pPr/>
              <a:t>2</a:t>
            </a:fld>
            <a:endParaRPr lang="pt-BR" dirty="0" smtClean="0">
              <a:solidFill>
                <a:prstClr val="black"/>
              </a:solidFill>
              <a:latin typeface="Burbank Small Bold" pitchFamily="50" charset="0"/>
              <a:cs typeface="Arial" pitchFamily="34" charset="0"/>
            </a:endParaRPr>
          </a:p>
        </p:txBody>
      </p:sp>
      <p:sp>
        <p:nvSpPr>
          <p:cNvPr id="152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2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pt-BR" dirty="0" smtClean="0">
              <a:latin typeface="Burbank Small Bold" pitchFamily="50" charset="0"/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0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2E3327DC-A93E-46DF-910A-8DAB4B388814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23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16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6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250C3D8-17B7-43FD-8119-947D0004388F}" type="slidenum">
              <a:rPr lang="pt-BR" smtClean="0">
                <a:solidFill>
                  <a:prstClr val="black"/>
                </a:solidFill>
              </a:rPr>
              <a:pPr/>
              <a:t>24</a:t>
            </a:fld>
            <a:endParaRPr lang="pt-BR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91331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2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39FB2A46-6A07-4A94-835D-45AF66E03E64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28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67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3000" y="685800"/>
            <a:ext cx="4573588" cy="3430588"/>
          </a:xfrm>
          <a:ln/>
        </p:spPr>
      </p:sp>
      <p:sp>
        <p:nvSpPr>
          <p:cNvPr id="567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s-CO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40D9E1A5-3B50-4606-AEDF-7AB201FD2D53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29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39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3000" y="685800"/>
            <a:ext cx="4573588" cy="3430588"/>
          </a:xfrm>
          <a:ln/>
        </p:spPr>
      </p:sp>
      <p:sp>
        <p:nvSpPr>
          <p:cNvPr id="539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6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461666C3-1CAF-4D0B-92A8-4837BB7CF58C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30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40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3000" y="685800"/>
            <a:ext cx="4573588" cy="3430588"/>
          </a:xfrm>
          <a:ln/>
        </p:spPr>
      </p:sp>
      <p:sp>
        <p:nvSpPr>
          <p:cNvPr id="5406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s-ES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A3E39B53-DA74-4A9E-A1F7-098F2DB73E53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32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41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4588" y="685800"/>
            <a:ext cx="4572000" cy="3429000"/>
          </a:xfrm>
          <a:ln/>
        </p:spPr>
      </p:sp>
      <p:sp>
        <p:nvSpPr>
          <p:cNvPr id="541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36EE49BC-8762-45D9-8DB3-307165876CDF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33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42723" name="Shape 4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r" eaLnBrk="1" fontAlgn="base" hangingPunct="1">
              <a:spcBef>
                <a:spcPct val="0"/>
              </a:spcBef>
              <a:spcAft>
                <a:spcPct val="0"/>
              </a:spcAft>
            </a:pPr>
            <a:fld id="{353C967E-02BC-4366-BEC6-57D1DB0635DC}" type="slidenum">
              <a:rPr lang="pt-BR" sz="1200" b="0" smtClean="0">
                <a:solidFill>
                  <a:prstClr val="black"/>
                </a:solidFill>
                <a:latin typeface="Burbank Small Bold" pitchFamily="50" charset="0"/>
              </a:rPr>
              <a:pPr algn="r" eaLnBrk="1" fontAlgn="base" hangingPunct="1">
                <a:spcBef>
                  <a:spcPct val="0"/>
                </a:spcBef>
                <a:spcAft>
                  <a:spcPct val="0"/>
                </a:spcAft>
              </a:pPr>
              <a:t>33</a:t>
            </a:fld>
            <a:endParaRPr lang="pt-BR" sz="1200" b="0" dirty="0" smtClean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42724" name="Rectangle 1843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4588" y="685800"/>
            <a:ext cx="4572000" cy="3429000"/>
          </a:xfrm>
          <a:noFill/>
          <a:ln cap="flat" algn="ctr">
            <a:headEnd type="none" w="med" len="med"/>
            <a:tailEnd type="none" w="med" len="med"/>
          </a:ln>
        </p:spPr>
      </p:sp>
      <p:sp>
        <p:nvSpPr>
          <p:cNvPr id="542725" name="Rectangle 18434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s-ES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974606CC-B4FA-47B6-995F-A52C5D3AC886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34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4588" y="685800"/>
            <a:ext cx="4570412" cy="3427413"/>
          </a:xfrm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s-ES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0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2E3327DC-A93E-46DF-910A-8DAB4B388814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35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16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6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AA170AFB-F2EA-42D1-B4DB-031A28A125E4}" type="slidenum">
              <a:rPr lang="pt-BR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36</a:t>
            </a:fld>
            <a:endParaRPr lang="pt-BR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171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3000" y="685800"/>
            <a:ext cx="4573588" cy="3430588"/>
          </a:xfrm>
          <a:ln/>
        </p:spPr>
      </p:sp>
      <p:sp>
        <p:nvSpPr>
          <p:cNvPr id="5171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169C673-3624-46D1-80BE-0B783CB8A760}" type="slidenum">
              <a:rPr lang="pt-BR" smtClean="0">
                <a:solidFill>
                  <a:prstClr val="black"/>
                </a:solidFill>
              </a:rPr>
              <a:pPr/>
              <a:t>4</a:t>
            </a:fld>
            <a:endParaRPr lang="pt-BR" smtClean="0">
              <a:solidFill>
                <a:prstClr val="black"/>
              </a:solidFill>
            </a:endParaRPr>
          </a:p>
        </p:txBody>
      </p:sp>
      <p:sp>
        <p:nvSpPr>
          <p:cNvPr id="173059" name="Rectangle 7"/>
          <p:cNvSpPr txBox="1">
            <a:spLocks noGrp="1" noChangeArrowheads="1"/>
          </p:cNvSpPr>
          <p:nvPr/>
        </p:nvSpPr>
        <p:spPr bwMode="auto">
          <a:xfrm>
            <a:off x="3884613" y="8685213"/>
            <a:ext cx="2970212" cy="455612"/>
          </a:xfrm>
          <a:prstGeom prst="rect">
            <a:avLst/>
          </a:prstGeom>
          <a:noFill/>
          <a:ln w="9525">
            <a:noFill/>
            <a:round/>
            <a:headEnd/>
            <a:tailEnd/>
          </a:ln>
        </p:spPr>
        <p:txBody>
          <a:bodyPr lIns="90000" tIns="46800" rIns="90000" bIns="46800" anchor="b"/>
          <a:lstStyle/>
          <a:p>
            <a:pPr algn="r" defTabSz="449263" fontAlgn="base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tabLst>
                <a:tab pos="723900" algn="l"/>
                <a:tab pos="1447800" algn="l"/>
                <a:tab pos="2171700" algn="l"/>
                <a:tab pos="2895600" algn="l"/>
              </a:tabLst>
            </a:pPr>
            <a:fld id="{9F3C4396-5C4A-4F35-8467-9C075CE8BCFD}" type="slidenum">
              <a:rPr lang="en-GB" sz="1200">
                <a:solidFill>
                  <a:srgbClr val="000000"/>
                </a:solidFill>
                <a:latin typeface="Orator pra Oi Text 2" pitchFamily="50" charset="0"/>
                <a:cs typeface="Arial" charset="0"/>
              </a:rPr>
              <a:pPr algn="r" defTabSz="449263" fontAlgn="base"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Pct val="45000"/>
                <a:tabLst>
                  <a:tab pos="723900" algn="l"/>
                  <a:tab pos="1447800" algn="l"/>
                  <a:tab pos="2171700" algn="l"/>
                  <a:tab pos="2895600" algn="l"/>
                </a:tabLst>
              </a:pPr>
              <a:t>4</a:t>
            </a:fld>
            <a:endParaRPr lang="en-GB" sz="1200">
              <a:solidFill>
                <a:srgbClr val="000000"/>
              </a:solidFill>
              <a:latin typeface="Orator pra Oi Text 2" pitchFamily="50" charset="0"/>
              <a:cs typeface="Arial" charset="0"/>
            </a:endParaRPr>
          </a:p>
        </p:txBody>
      </p:sp>
      <p:sp>
        <p:nvSpPr>
          <p:cNvPr id="173060" name="Rectangle 1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73061" name="Text Box 2"/>
          <p:cNvSpPr>
            <a:spLocks noGrp="1" noChangeArrowheads="1"/>
          </p:cNvSpPr>
          <p:nvPr>
            <p:ph type="body" idx="1"/>
          </p:nvPr>
        </p:nvSpPr>
        <p:spPr>
          <a:xfrm>
            <a:off x="685800" y="4343400"/>
            <a:ext cx="5486400" cy="4116388"/>
          </a:xfrm>
          <a:noFill/>
          <a:ln/>
        </p:spPr>
        <p:txBody>
          <a:bodyPr wrap="none" lIns="90000" tIns="46800" rIns="90000" bIns="46800" anchor="ctr"/>
          <a:lstStyle/>
          <a:p>
            <a:pPr marL="228600" indent="-228600" defTabSz="449263" eaLnBrk="1" hangingPunct="1"/>
            <a:r>
              <a:rPr lang="pt-BR" dirty="0" smtClean="0"/>
              <a:t>Mas antes de começarmos nosso assunto é sempre bom esquentar as turbinas para nosso papo com algo que leve</a:t>
            </a: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AC1C060D-1CE7-4A06-A95A-CA329EA6DD53}" type="slidenum">
              <a:rPr lang="pt-BR">
                <a:solidFill>
                  <a:prstClr val="black"/>
                </a:solidFill>
              </a:rPr>
              <a:pPr/>
              <a:t>37</a:t>
            </a:fld>
            <a:endParaRPr lang="pt-BR">
              <a:solidFill>
                <a:prstClr val="black"/>
              </a:solidFill>
            </a:endParaRPr>
          </a:p>
        </p:txBody>
      </p:sp>
      <p:sp>
        <p:nvSpPr>
          <p:cNvPr id="182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2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pt-BR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0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2E3327DC-A93E-46DF-910A-8DAB4B388814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38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16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6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1DEA08EC-4DA3-49C9-9669-C4BE28E15F59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39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05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5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37479FC4-003F-423B-B5AF-155F20D94309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40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93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3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4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26747669-EBD7-4DAB-953F-9A593139211B}" type="slidenum">
              <a:rPr lang="pt-BR" smtClean="0">
                <a:solidFill>
                  <a:prstClr val="white"/>
                </a:solidFill>
              </a:rPr>
              <a:pPr/>
              <a:t>41</a:t>
            </a:fld>
            <a:endParaRPr lang="pt-BR" smtClean="0">
              <a:solidFill>
                <a:prstClr val="white"/>
              </a:solidFill>
            </a:endParaRPr>
          </a:p>
        </p:txBody>
      </p:sp>
      <p:sp>
        <p:nvSpPr>
          <p:cNvPr id="744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4588" y="685800"/>
            <a:ext cx="4570412" cy="3427413"/>
          </a:xfrm>
          <a:ln/>
        </p:spPr>
      </p:sp>
      <p:sp>
        <p:nvSpPr>
          <p:cNvPr id="74445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4344988"/>
            <a:ext cx="5486400" cy="4113212"/>
          </a:xfrm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13792CD7-80C3-4FC8-91E2-9E0B5882168C}" type="slidenum">
              <a:rPr lang="pt-BR" smtClean="0">
                <a:solidFill>
                  <a:prstClr val="black"/>
                </a:solidFill>
              </a:rPr>
              <a:pPr>
                <a:defRPr/>
              </a:pPr>
              <a:t>42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74112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346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B3F7D7E5-B677-4210-A480-A3DE7E5BBB7F}" type="slidenum">
              <a:rPr lang="pt-BR" smtClean="0">
                <a:solidFill>
                  <a:prstClr val="black"/>
                </a:solidFill>
              </a:rPr>
              <a:pPr>
                <a:defRPr/>
              </a:pPr>
              <a:t>43</a:t>
            </a:fld>
            <a:endParaRPr lang="pt-BR" dirty="0" smtClean="0">
              <a:solidFill>
                <a:prstClr val="black"/>
              </a:solidFill>
            </a:endParaRPr>
          </a:p>
        </p:txBody>
      </p:sp>
      <p:sp>
        <p:nvSpPr>
          <p:cNvPr id="801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98550" y="652463"/>
            <a:ext cx="4633913" cy="3475037"/>
          </a:xfrm>
          <a:ln/>
        </p:spPr>
      </p:sp>
      <p:sp>
        <p:nvSpPr>
          <p:cNvPr id="80179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1225" y="4344989"/>
            <a:ext cx="5006975" cy="4125912"/>
          </a:xfrm>
          <a:noFill/>
          <a:ln/>
        </p:spPr>
        <p:txBody>
          <a:bodyPr/>
          <a:lstStyle/>
          <a:p>
            <a:pPr eaLnBrk="1" hangingPunct="1"/>
            <a:endParaRPr lang="es-CO" dirty="0" smtClean="0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346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B3F7D7E5-B677-4210-A480-A3DE7E5BBB7F}" type="slidenum">
              <a:rPr lang="pt-BR" smtClean="0">
                <a:solidFill>
                  <a:prstClr val="black"/>
                </a:solidFill>
              </a:rPr>
              <a:pPr>
                <a:defRPr/>
              </a:pPr>
              <a:t>44</a:t>
            </a:fld>
            <a:endParaRPr lang="pt-BR" dirty="0" smtClean="0">
              <a:solidFill>
                <a:prstClr val="black"/>
              </a:solidFill>
            </a:endParaRPr>
          </a:p>
        </p:txBody>
      </p:sp>
      <p:sp>
        <p:nvSpPr>
          <p:cNvPr id="801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98550" y="652463"/>
            <a:ext cx="4633913" cy="3475037"/>
          </a:xfrm>
          <a:ln/>
        </p:spPr>
      </p:sp>
      <p:sp>
        <p:nvSpPr>
          <p:cNvPr id="80179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1225" y="4344989"/>
            <a:ext cx="5006975" cy="4125912"/>
          </a:xfrm>
          <a:noFill/>
          <a:ln/>
        </p:spPr>
        <p:txBody>
          <a:bodyPr/>
          <a:lstStyle/>
          <a:p>
            <a:pPr eaLnBrk="1" hangingPunct="1"/>
            <a:endParaRPr lang="es-CO" dirty="0" smtClean="0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BDCBAF-D761-43B1-9CDD-14349E913768}" type="slidenum">
              <a:rPr lang="pt-BR" smtClean="0">
                <a:solidFill>
                  <a:prstClr val="black"/>
                </a:solidFill>
              </a:rPr>
              <a:pPr/>
              <a:t>57</a:t>
            </a:fld>
            <a:endParaRPr lang="pt-BR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5742327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3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842" indent="-285709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2835" indent="-228567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599969" indent="-228567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103" indent="-228567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237" indent="-228567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370" indent="-228567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8505" indent="-228567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5639" indent="-228567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5F370E54-3D29-4050-83EB-CAE347742B17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60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68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4588" y="685800"/>
            <a:ext cx="4570412" cy="3427413"/>
          </a:xfrm>
          <a:ln/>
        </p:spPr>
      </p:sp>
      <p:sp>
        <p:nvSpPr>
          <p:cNvPr id="56832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343401"/>
            <a:ext cx="50292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31C2E1F3-B721-4079-9F95-BF874CC0F7E9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5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467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7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AD7636C1-1363-4667-9706-A1E32D871AF4}" type="slidenum">
              <a:rPr lang="pt-BR">
                <a:solidFill>
                  <a:prstClr val="white"/>
                </a:solidFill>
              </a:rPr>
              <a:pPr>
                <a:defRPr/>
              </a:pPr>
              <a:t>61</a:t>
            </a:fld>
            <a:endParaRPr lang="pt-BR">
              <a:solidFill>
                <a:prstClr val="white"/>
              </a:solidFill>
            </a:endParaRPr>
          </a:p>
        </p:txBody>
      </p:sp>
      <p:sp>
        <p:nvSpPr>
          <p:cNvPr id="173058" name="Rectangle 7"/>
          <p:cNvSpPr txBox="1">
            <a:spLocks noGrp="1" noChangeArrowheads="1"/>
          </p:cNvSpPr>
          <p:nvPr/>
        </p:nvSpPr>
        <p:spPr bwMode="auto">
          <a:xfrm>
            <a:off x="3884614" y="8685215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400" tIns="45700" rIns="91400" bIns="45700" anchor="b"/>
          <a:lstStyle/>
          <a:p>
            <a:pPr algn="r"/>
            <a:fld id="{6A79AEDE-31E9-4503-ADCF-D2BEC540079D}" type="slidenum">
              <a:rPr lang="pt-BR" sz="1200">
                <a:solidFill>
                  <a:srgbClr val="FFFFFF"/>
                </a:solidFill>
                <a:latin typeface="DIN-Medium" pitchFamily="34" charset="0"/>
                <a:ea typeface="Arial Unicode MS" pitchFamily="34" charset="-128"/>
                <a:cs typeface="Arial Unicode MS" pitchFamily="34" charset="-128"/>
              </a:rPr>
              <a:pPr algn="r"/>
              <a:t>61</a:t>
            </a:fld>
            <a:endParaRPr lang="pt-BR" sz="1200" dirty="0">
              <a:solidFill>
                <a:srgbClr val="FFFFFF"/>
              </a:solidFill>
              <a:latin typeface="DIN-Medium" pitchFamily="34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73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xfrm>
            <a:off x="1144588" y="685800"/>
            <a:ext cx="4570412" cy="3427413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3060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1" y="4343401"/>
            <a:ext cx="5029200" cy="4114800"/>
          </a:xfrm>
          <a:noFill/>
        </p:spPr>
        <p:txBody>
          <a:bodyPr wrap="square" lIns="91400" tIns="45700" rIns="91400" bIns="45700" numCol="1" anchor="t" anchorCtr="0" compatLnSpc="1">
            <a:prstTxWarp prst="textNoShape">
              <a:avLst/>
            </a:prstTxWarp>
          </a:bodyPr>
          <a:lstStyle/>
          <a:p>
            <a:endParaRPr lang="en-US" dirty="0" smtClean="0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ECB43BC5-49A7-4443-8F93-7BB1A2ACC345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62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75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4588" y="685800"/>
            <a:ext cx="4570412" cy="3427413"/>
          </a:xfrm>
          <a:ln/>
        </p:spPr>
      </p:sp>
      <p:sp>
        <p:nvSpPr>
          <p:cNvPr id="57549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PT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CC3DF766-5BFC-4D4A-8372-3887F2E33CE1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63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77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7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5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995CD965-7653-4D56-AFB4-7E953AAA6CAB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64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78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8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610" name="Rectangle 2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80611" name="Rectangle 3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6C59BF7E-1213-465D-84F5-687638D890B0}" type="slidenum">
              <a:rPr lang="pt-BR" smtClean="0">
                <a:solidFill>
                  <a:prstClr val="white"/>
                </a:solidFill>
              </a:rPr>
              <a:pPr/>
              <a:t>67</a:t>
            </a:fld>
            <a:endParaRPr lang="pt-BR" smtClean="0">
              <a:solidFill>
                <a:prstClr val="white"/>
              </a:solidFill>
            </a:endParaRPr>
          </a:p>
        </p:txBody>
      </p:sp>
      <p:sp>
        <p:nvSpPr>
          <p:cNvPr id="703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1413" y="685800"/>
            <a:ext cx="4572000" cy="3429000"/>
          </a:xfrm>
          <a:ln/>
        </p:spPr>
      </p:sp>
      <p:sp>
        <p:nvSpPr>
          <p:cNvPr id="7034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6D71A59E-EF3F-4E91-A89F-70473E2A62DA}" type="slidenum">
              <a:rPr lang="pt-BR" smtClean="0">
                <a:solidFill>
                  <a:prstClr val="black"/>
                </a:solidFill>
              </a:rPr>
              <a:pPr/>
              <a:t>68</a:t>
            </a:fld>
            <a:endParaRPr lang="pt-BR" smtClean="0">
              <a:solidFill>
                <a:prstClr val="black"/>
              </a:solidFill>
            </a:endParaRPr>
          </a:p>
        </p:txBody>
      </p:sp>
      <p:sp>
        <p:nvSpPr>
          <p:cNvPr id="211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1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US" smtClean="0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CF5D045-678A-4F96-B974-845E6B0F65E6}" type="slidenum">
              <a:rPr lang="en-US" smtClean="0">
                <a:solidFill>
                  <a:prstClr val="black"/>
                </a:solidFill>
              </a:rPr>
              <a:pPr/>
              <a:t>69</a:t>
            </a:fld>
            <a:endParaRPr lang="en-US" smtClean="0">
              <a:solidFill>
                <a:prstClr val="black"/>
              </a:solidFill>
            </a:endParaRPr>
          </a:p>
        </p:txBody>
      </p:sp>
      <p:sp>
        <p:nvSpPr>
          <p:cNvPr id="212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pt-BR" smtClean="0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9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A64CD42D-7F79-43AD-8EB0-EDC9D42FCCBD}" type="slidenum">
              <a:rPr lang="pt-BR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72</a:t>
            </a:fld>
            <a:endParaRPr lang="pt-BR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635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5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0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CAD5F8E-8550-434C-9569-512520C7D940}" type="slidenum">
              <a:rPr lang="pt-BR" smtClean="0">
                <a:solidFill>
                  <a:prstClr val="white"/>
                </a:solidFill>
              </a:rPr>
              <a:pPr/>
              <a:t>73</a:t>
            </a:fld>
            <a:endParaRPr lang="pt-BR" smtClean="0">
              <a:solidFill>
                <a:prstClr val="white"/>
              </a:solidFill>
            </a:endParaRPr>
          </a:p>
        </p:txBody>
      </p:sp>
      <p:sp>
        <p:nvSpPr>
          <p:cNvPr id="812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1413" y="685800"/>
            <a:ext cx="4572000" cy="3429000"/>
          </a:xfrm>
          <a:ln/>
        </p:spPr>
      </p:sp>
      <p:sp>
        <p:nvSpPr>
          <p:cNvPr id="812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31C2E1F3-B721-4079-9F95-BF874CC0F7E9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6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467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7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530" name="Rectangle 1031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35F2192-B1C2-4BC9-9D3C-87187912C347}" type="slidenum">
              <a:rPr lang="pt-BR" smtClean="0">
                <a:solidFill>
                  <a:prstClr val="black"/>
                </a:solidFill>
              </a:rPr>
              <a:pPr/>
              <a:t>8</a:t>
            </a:fld>
            <a:endParaRPr lang="pt-BR" smtClean="0">
              <a:solidFill>
                <a:prstClr val="black"/>
              </a:solidFill>
            </a:endParaRPr>
          </a:p>
        </p:txBody>
      </p:sp>
      <p:sp>
        <p:nvSpPr>
          <p:cNvPr id="1046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1413" y="685800"/>
            <a:ext cx="4573587" cy="3429000"/>
          </a:xfrm>
          <a:ln/>
        </p:spPr>
      </p:sp>
      <p:sp>
        <p:nvSpPr>
          <p:cNvPr id="1046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>
              <a:lnSpc>
                <a:spcPct val="130000"/>
              </a:lnSpc>
            </a:pPr>
            <a:endParaRPr lang="pt-BR" dirty="0" smtClean="0">
              <a:cs typeface="Arial" pitchFamily="34" charset="0"/>
            </a:endParaRPr>
          </a:p>
          <a:p>
            <a:pPr eaLnBrk="1" hangingPunct="1">
              <a:lnSpc>
                <a:spcPct val="130000"/>
              </a:lnSpc>
            </a:pPr>
            <a:endParaRPr lang="pt-BR" dirty="0" smtClean="0">
              <a:cs typeface="Arial" pitchFamily="34" charset="0"/>
            </a:endParaRPr>
          </a:p>
          <a:p>
            <a:pPr eaLnBrk="1" hangingPunct="1">
              <a:lnSpc>
                <a:spcPct val="130000"/>
              </a:lnSpc>
            </a:pPr>
            <a:endParaRPr lang="pt-BR" dirty="0" smtClean="0"/>
          </a:p>
          <a:p>
            <a:pPr eaLnBrk="1" hangingPunct="1"/>
            <a:endParaRPr lang="pt-BR" dirty="0" smtClean="0"/>
          </a:p>
          <a:p>
            <a:pPr eaLnBrk="1" hangingPunct="1"/>
            <a:endParaRPr lang="pt-BR" dirty="0" smtClean="0"/>
          </a:p>
          <a:p>
            <a:pPr eaLnBrk="1" hangingPunct="1"/>
            <a:endParaRPr lang="pt-BR" dirty="0" smtClean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618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0446C12-0425-48F2-988F-E659723C609E}" type="slidenum">
              <a:rPr lang="pt-BR">
                <a:solidFill>
                  <a:prstClr val="black"/>
                </a:solidFill>
              </a:rPr>
              <a:pPr>
                <a:defRPr/>
              </a:pPr>
              <a:t>9</a:t>
            </a:fld>
            <a:endParaRPr lang="pt-BR">
              <a:solidFill>
                <a:prstClr val="black"/>
              </a:solidFill>
            </a:endParaRPr>
          </a:p>
        </p:txBody>
      </p:sp>
      <p:sp>
        <p:nvSpPr>
          <p:cNvPr id="141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13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pt-BR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1DEA08EC-4DA3-49C9-9669-C4BE28E15F59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10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05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5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pt-BR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hangingPunct="1"/>
            <a:fld id="{36EE49BC-8762-45D9-8DB3-307165876CDF}" type="slidenum">
              <a:rPr lang="en-US" sz="1200" b="0">
                <a:solidFill>
                  <a:prstClr val="black"/>
                </a:solidFill>
                <a:latin typeface="Burbank Small Bold" pitchFamily="50" charset="0"/>
              </a:rPr>
              <a:pPr eaLnBrk="1" hangingPunct="1"/>
              <a:t>11</a:t>
            </a:fld>
            <a:endParaRPr lang="en-US" sz="1200" b="0" dirty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42723" name="Shape 4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r" eaLnBrk="1" fontAlgn="base" hangingPunct="1">
              <a:spcBef>
                <a:spcPct val="0"/>
              </a:spcBef>
              <a:spcAft>
                <a:spcPct val="0"/>
              </a:spcAft>
            </a:pPr>
            <a:fld id="{353C967E-02BC-4366-BEC6-57D1DB0635DC}" type="slidenum">
              <a:rPr lang="pt-BR" sz="1200" b="0" smtClean="0">
                <a:solidFill>
                  <a:prstClr val="black"/>
                </a:solidFill>
                <a:latin typeface="Burbank Small Bold" pitchFamily="50" charset="0"/>
              </a:rPr>
              <a:pPr algn="r" eaLnBrk="1" fontAlgn="base" hangingPunct="1">
                <a:spcBef>
                  <a:spcPct val="0"/>
                </a:spcBef>
                <a:spcAft>
                  <a:spcPct val="0"/>
                </a:spcAft>
              </a:pPr>
              <a:t>11</a:t>
            </a:fld>
            <a:endParaRPr lang="pt-BR" sz="1200" b="0" dirty="0" smtClean="0">
              <a:solidFill>
                <a:prstClr val="black"/>
              </a:solidFill>
              <a:latin typeface="Burbank Small Bold" pitchFamily="50" charset="0"/>
            </a:endParaRPr>
          </a:p>
        </p:txBody>
      </p:sp>
      <p:sp>
        <p:nvSpPr>
          <p:cNvPr id="542724" name="Rectangle 18433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44588" y="685800"/>
            <a:ext cx="4572000" cy="3429000"/>
          </a:xfrm>
          <a:noFill/>
          <a:ln cap="flat" algn="ctr">
            <a:headEnd type="none" w="med" len="med"/>
            <a:tailEnd type="none" w="med" len="med"/>
          </a:ln>
        </p:spPr>
      </p:sp>
      <p:sp>
        <p:nvSpPr>
          <p:cNvPr id="542725" name="Rectangle 18434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s-ES" dirty="0" smtClean="0">
              <a:cs typeface="Arial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0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10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93.xml"/></Relationships>
</file>

<file path=ppt/slideLayouts/_rels/slideLayout10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3.xml"/></Relationships>
</file>

<file path=ppt/slideLayouts/_rels/slideLayout10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0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3.xml"/></Relationships>
</file>

<file path=ppt/slideLayouts/_rels/slideLayout10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9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0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4.xml"/></Relationships>
</file>

<file path=ppt/slideLayouts/_rels/slideLayout10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0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4.xml"/></Relationships>
</file>

<file path=ppt/slideLayouts/_rels/slideLayout10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5.xml"/></Relationships>
</file>

<file path=ppt/slideLayouts/_rels/slideLayout10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0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6.xml"/></Relationships>
</file>

<file path=ppt/slideLayouts/_rels/slideLayout10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97.xml"/></Relationships>
</file>

<file path=ppt/slideLayouts/_rels/slideLayout10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7.xml"/></Relationships>
</file>

<file path=ppt/slideLayouts/_rels/slideLayout10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0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0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7.xml"/></Relationships>
</file>

<file path=ppt/slideLayouts/_rels/slideLayout10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8.xml"/></Relationships>
</file>

<file path=ppt/slideLayouts/_rels/slideLayout10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0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9.xml"/></Relationships>
</file>

<file path=ppt/slideLayouts/_rels/slideLayout10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00.xml"/></Relationships>
</file>

<file path=ppt/slideLayouts/_rels/slideLayout10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00.xml"/></Relationships>
</file>

<file path=ppt/slideLayouts/_rels/slideLayout10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0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0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0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01.xml"/></Relationships>
</file>

<file path=ppt/slideLayouts/_rels/slideLayout10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01.xml"/></Relationships>
</file>

<file path=ppt/slideLayouts/_rels/slideLayout10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0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0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0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0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0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0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0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1.xml"/></Relationships>
</file>

<file path=ppt/slideLayouts/_rels/slideLayout1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2.xml"/></Relationships>
</file>

<file path=ppt/slideLayouts/_rels/slideLayout1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3.xml"/></Relationships>
</file>

<file path=ppt/slideLayouts/_rels/slideLayout1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4.xml"/></Relationships>
</file>

<file path=ppt/slideLayouts/_rels/slideLayout1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5.xml"/></Relationships>
</file>

<file path=ppt/slideLayouts/_rels/slideLayout1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06.xml"/></Relationships>
</file>

<file path=ppt/slideLayouts/_rels/slideLayout1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0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6.xml"/></Relationships>
</file>

<file path=ppt/slideLayouts/_rels/slideLayout1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7.xml"/></Relationships>
</file>

<file path=ppt/slideLayouts/_rels/slideLayout1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8.xml"/></Relationships>
</file>

<file path=ppt/slideLayouts/_rels/slideLayout1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09.xml"/></Relationships>
</file>

<file path=ppt/slideLayouts/_rels/slideLayout1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09.xml"/></Relationships>
</file>

<file path=ppt/slideLayouts/_rels/slideLayout1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9.xml"/></Relationships>
</file>

<file path=ppt/slideLayouts/_rels/slideLayout1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0.xml"/></Relationships>
</file>

<file path=ppt/slideLayouts/_rels/slideLayout1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eg"/><Relationship Id="rId1" Type="http://schemas.openxmlformats.org/officeDocument/2006/relationships/slideMaster" Target="../slideMasters/slideMaster111.xml"/></Relationships>
</file>

<file path=ppt/slideLayouts/_rels/slideLayout1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1.xml"/></Relationships>
</file>

<file path=ppt/slideLayouts/_rels/slideLayout1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2.xml"/></Relationships>
</file>

<file path=ppt/slideLayouts/_rels/slideLayout1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13.xml"/><Relationship Id="rId4" Type="http://schemas.openxmlformats.org/officeDocument/2006/relationships/image" Target="../media/image44.png"/></Relationships>
</file>

<file path=ppt/slideLayouts/_rels/slideLayout1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13.xml"/><Relationship Id="rId4" Type="http://schemas.openxmlformats.org/officeDocument/2006/relationships/image" Target="../media/image46.png"/></Relationships>
</file>

<file path=ppt/slideLayouts/_rels/slideLayout1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13.xml"/><Relationship Id="rId4" Type="http://schemas.openxmlformats.org/officeDocument/2006/relationships/image" Target="../media/image46.png"/></Relationships>
</file>

<file path=ppt/slideLayouts/_rels/slideLayout1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13.xml"/><Relationship Id="rId4" Type="http://schemas.openxmlformats.org/officeDocument/2006/relationships/image" Target="../media/image46.png"/></Relationships>
</file>

<file path=ppt/slideLayouts/_rels/slideLayout1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13.xml"/><Relationship Id="rId4" Type="http://schemas.openxmlformats.org/officeDocument/2006/relationships/image" Target="../media/image46.png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13.xml"/><Relationship Id="rId4" Type="http://schemas.openxmlformats.org/officeDocument/2006/relationships/image" Target="../media/image50.emf"/></Relationships>
</file>

<file path=ppt/slideLayouts/_rels/slideLayout1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13.xml"/></Relationships>
</file>

<file path=ppt/slideLayouts/_rels/slideLayout1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3.xml"/></Relationships>
</file>

<file path=ppt/slideLayouts/_rels/slideLayout1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14.xml"/></Relationships>
</file>

<file path=ppt/slideLayouts/_rels/slideLayout1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14.xml"/></Relationships>
</file>

<file path=ppt/slideLayouts/_rels/slideLayout1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4.xml"/></Relationships>
</file>

<file path=ppt/slideLayouts/_rels/slideLayout1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15.xml"/></Relationships>
</file>

<file path=ppt/slideLayouts/_rels/slideLayout1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15.xml"/></Relationships>
</file>

<file path=ppt/slideLayouts/_rels/slideLayout1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5.xml"/></Relationships>
</file>

<file path=ppt/slideLayouts/_rels/slideLayout1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6.xml"/></Relationships>
</file>

<file path=ppt/slideLayouts/_rels/slideLayout12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.png"/><Relationship Id="rId3" Type="http://schemas.openxmlformats.org/officeDocument/2006/relationships/image" Target="../media/image76.png"/><Relationship Id="rId7" Type="http://schemas.openxmlformats.org/officeDocument/2006/relationships/image" Target="../media/image80.png"/><Relationship Id="rId12" Type="http://schemas.openxmlformats.org/officeDocument/2006/relationships/image" Target="../media/image85.png"/><Relationship Id="rId2" Type="http://schemas.openxmlformats.org/officeDocument/2006/relationships/image" Target="../media/image75.png"/><Relationship Id="rId1" Type="http://schemas.openxmlformats.org/officeDocument/2006/relationships/slideMaster" Target="../slideMasters/slideMaster117.xml"/><Relationship Id="rId6" Type="http://schemas.openxmlformats.org/officeDocument/2006/relationships/image" Target="../media/image79.png"/><Relationship Id="rId11" Type="http://schemas.openxmlformats.org/officeDocument/2006/relationships/image" Target="../media/image84.png"/><Relationship Id="rId5" Type="http://schemas.openxmlformats.org/officeDocument/2006/relationships/image" Target="../media/image78.png"/><Relationship Id="rId10" Type="http://schemas.openxmlformats.org/officeDocument/2006/relationships/image" Target="../media/image83.png"/><Relationship Id="rId4" Type="http://schemas.openxmlformats.org/officeDocument/2006/relationships/image" Target="../media/image77.png"/><Relationship Id="rId9" Type="http://schemas.openxmlformats.org/officeDocument/2006/relationships/image" Target="../media/image82.png"/></Relationships>
</file>

<file path=ppt/slideLayouts/_rels/slideLayout1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7.xml"/></Relationships>
</file>

<file path=ppt/slideLayouts/_rels/slideLayout1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8.xml"/></Relationships>
</file>

<file path=ppt/slideLayouts/_rels/slideLayout1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19.xml"/></Relationships>
</file>

<file path=ppt/slideLayouts/_rels/slideLayout1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19.xml"/></Relationships>
</file>

<file path=ppt/slideLayouts/_rels/slideLayout1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9.xml"/></Relationships>
</file>

<file path=ppt/slideLayouts/_rels/slideLayout1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0.xml"/></Relationships>
</file>

<file path=ppt/slideLayouts/_rels/slideLayout13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21.xml"/></Relationships>
</file>

<file path=ppt/slideLayouts/_rels/slideLayout1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2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1.xml"/></Relationships>
</file>

<file path=ppt/slideLayouts/_rels/slideLayout1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22.xml"/></Relationships>
</file>

<file path=ppt/slideLayouts/_rels/slideLayout1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22.xml"/></Relationships>
</file>

<file path=ppt/slideLayouts/_rels/slideLayout1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2.xml"/></Relationships>
</file>

<file path=ppt/slideLayouts/_rels/slideLayout1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23.xml"/></Relationships>
</file>

<file path=ppt/slideLayouts/_rels/slideLayout13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23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3.xml"/></Relationships>
</file>

<file path=ppt/slideLayouts/_rels/slideLayout1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4.xml"/></Relationships>
</file>

<file path=ppt/slideLayouts/_rels/slideLayout1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25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25.xml"/></Relationships>
</file>

<file path=ppt/slideLayouts/_rels/slideLayout1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5.xml"/></Relationships>
</file>

<file path=ppt/slideLayouts/_rels/slideLayout1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26.xml"/></Relationships>
</file>

<file path=ppt/slideLayouts/_rels/slideLayout1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26.xml"/></Relationships>
</file>

<file path=ppt/slideLayouts/_rels/slideLayout1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6.xml"/></Relationships>
</file>

<file path=ppt/slideLayouts/_rels/slideLayout1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7.xml"/></Relationships>
</file>

<file path=ppt/slideLayouts/_rels/slideLayout1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28.xml"/><Relationship Id="rId4" Type="http://schemas.openxmlformats.org/officeDocument/2006/relationships/image" Target="../media/image44.png"/></Relationships>
</file>

<file path=ppt/slideLayouts/_rels/slideLayout1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28.xml"/><Relationship Id="rId4" Type="http://schemas.openxmlformats.org/officeDocument/2006/relationships/image" Target="../media/image46.png"/></Relationships>
</file>

<file path=ppt/slideLayouts/_rels/slideLayout13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28.xml"/><Relationship Id="rId4" Type="http://schemas.openxmlformats.org/officeDocument/2006/relationships/image" Target="../media/image46.png"/></Relationships>
</file>

<file path=ppt/slideLayouts/_rels/slideLayout13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28.xml"/><Relationship Id="rId4" Type="http://schemas.openxmlformats.org/officeDocument/2006/relationships/image" Target="../media/image46.png"/></Relationships>
</file>

<file path=ppt/slideLayouts/_rels/slideLayout13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28.xml"/><Relationship Id="rId4" Type="http://schemas.openxmlformats.org/officeDocument/2006/relationships/image" Target="../media/image46.png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28.xml"/><Relationship Id="rId4" Type="http://schemas.openxmlformats.org/officeDocument/2006/relationships/image" Target="../media/image50.emf"/></Relationships>
</file>

<file path=ppt/slideLayouts/_rels/slideLayout1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28.xml"/></Relationships>
</file>

<file path=ppt/slideLayouts/_rels/slideLayout1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Master" Target="../slideMasters/slideMaster18.xml"/></Relationships>
</file>

<file path=ppt/slideLayouts/_rels/slideLayout1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8.xml"/></Relationships>
</file>

<file path=ppt/slideLayouts/_rels/slideLayout1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9.xml"/></Relationships>
</file>

<file path=ppt/slideLayouts/_rels/slideLayout14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30.xml"/></Relationships>
</file>

<file path=ppt/slideLayouts/_rels/slideLayout14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30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0.xml"/></Relationships>
</file>

<file path=ppt/slideLayouts/_rels/slideLayout14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31.xml"/></Relationships>
</file>

<file path=ppt/slideLayouts/_rels/slideLayout14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31.xml"/></Relationships>
</file>

<file path=ppt/slideLayouts/_rels/slideLayout1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1.xml"/></Relationships>
</file>

<file path=ppt/slideLayouts/_rels/slideLayout1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2.xml"/></Relationships>
</file>

<file path=ppt/slideLayouts/_rels/slideLayout14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33.xml"/></Relationships>
</file>

<file path=ppt/slideLayouts/_rels/slideLayout14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33.xml"/></Relationships>
</file>

<file path=ppt/slideLayouts/_rels/slideLayout1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3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4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34.xml"/></Relationships>
</file>

<file path=ppt/slideLayouts/_rels/slideLayout14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34.xml"/></Relationships>
</file>

<file path=ppt/slideLayouts/_rels/slideLayout1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4.xml"/></Relationships>
</file>

<file path=ppt/slideLayouts/_rels/slideLayout14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35.xml"/></Relationships>
</file>

<file path=ppt/slideLayouts/_rels/slideLayout14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35.xml"/></Relationships>
</file>

<file path=ppt/slideLayouts/_rels/slideLayout1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5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5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5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5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5.xml"/></Relationships>
</file>

<file path=ppt/slideLayouts/_rels/slideLayout15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36.xml"/></Relationships>
</file>

<file path=ppt/slideLayouts/_rels/slideLayout15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36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5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6.xml"/></Relationships>
</file>

<file path=ppt/slideLayouts/_rels/slideLayout1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37.xml"/></Relationships>
</file>

<file path=ppt/slideLayouts/_rels/slideLayout15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37.xml"/></Relationships>
</file>

<file path=ppt/slideLayouts/_rels/slideLayout15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1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5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7.xml"/></Relationships>
</file>

<file path=ppt/slideLayouts/_rels/slideLayout15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jpeg"/><Relationship Id="rId2" Type="http://schemas.openxmlformats.org/officeDocument/2006/relationships/image" Target="../media/image89.jpeg"/><Relationship Id="rId1" Type="http://schemas.openxmlformats.org/officeDocument/2006/relationships/slideMaster" Target="../slideMasters/slideMaster138.xml"/><Relationship Id="rId6" Type="http://schemas.openxmlformats.org/officeDocument/2006/relationships/image" Target="../media/image91.jpeg"/><Relationship Id="rId5" Type="http://schemas.openxmlformats.org/officeDocument/2006/relationships/image" Target="../media/image23.jpeg"/><Relationship Id="rId4" Type="http://schemas.openxmlformats.org/officeDocument/2006/relationships/slide" Target="../slides/slide22.xml"/></Relationships>
</file>

<file path=ppt/slideLayouts/_rels/slideLayout1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1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8.xml"/></Relationships>
</file>

<file path=ppt/slideLayouts/_rels/slideLayout15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39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15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39.xml"/></Relationships>
</file>

<file path=ppt/slideLayouts/_rels/slideLayout1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1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9.xml"/></Relationships>
</file>

<file path=ppt/slideLayouts/_rels/slideLayout1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0.emf"/><Relationship Id="rId1" Type="http://schemas.openxmlformats.org/officeDocument/2006/relationships/slideMaster" Target="../slideMasters/slideMaster140.xml"/></Relationships>
</file>

<file path=ppt/slideLayouts/_rels/slideLayout1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0.xml"/></Relationships>
</file>

<file path=ppt/slideLayouts/_rels/slideLayout15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41.xml"/></Relationships>
</file>

<file path=ppt/slideLayouts/_rels/slideLayout15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15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1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1.xml"/></Relationships>
</file>

<file path=ppt/slideLayouts/_rels/slideLayout1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2.xml"/></Relationships>
</file>

<file path=ppt/slideLayouts/_rels/slideLayout15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2.xml"/></Relationships>
</file>

<file path=ppt/slideLayouts/_rels/slideLayout1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15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3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1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4.xml"/></Relationships>
</file>

<file path=ppt/slideLayouts/_rels/slideLayout16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45.xml"/></Relationships>
</file>

<file path=ppt/slideLayouts/_rels/slideLayout16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5.xml"/></Relationships>
</file>

<file path=ppt/slideLayouts/_rels/slideLayout1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1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6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6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6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6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16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5.xml"/></Relationships>
</file>

<file path=ppt/slideLayouts/_rels/slideLayout1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1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6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6.xml"/></Relationships>
</file>

<file path=ppt/slideLayouts/_rels/slideLayout16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47.xml"/></Relationships>
</file>

<file path=ppt/slideLayouts/_rels/slideLayout16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7.xml"/></Relationships>
</file>

<file path=ppt/slideLayouts/_rels/slideLayout1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7.xml"/></Relationships>
</file>

<file path=ppt/slideLayouts/_rels/slideLayout16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48.xml"/></Relationships>
</file>

<file path=ppt/slideLayouts/_rels/slideLayout16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8.xml"/></Relationships>
</file>

<file path=ppt/slideLayouts/_rels/slideLayout1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8.xml"/></Relationships>
</file>

<file path=ppt/slideLayouts/_rels/slideLayout1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9.xml"/></Relationships>
</file>

<file path=ppt/slideLayouts/_rels/slideLayout16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50.xml"/></Relationships>
</file>

<file path=ppt/slideLayouts/_rels/slideLayout16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0.xml"/></Relationships>
</file>

<file path=ppt/slideLayouts/_rels/slideLayout1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0.xml"/></Relationships>
</file>

<file path=ppt/slideLayouts/_rels/slideLayout1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1.xml"/></Relationships>
</file>

<file path=ppt/slideLayouts/_rels/slideLayout1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2.xml"/></Relationships>
</file>

<file path=ppt/slideLayouts/_rels/slideLayout1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7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7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7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3.xml"/></Relationships>
</file>

<file path=ppt/slideLayouts/_rels/slideLayout17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54.xml"/></Relationships>
</file>

<file path=ppt/slideLayouts/_rels/slideLayout17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4.xml"/></Relationships>
</file>

<file path=ppt/slideLayouts/_rels/slideLayout1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4.xml"/></Relationships>
</file>

<file path=ppt/slideLayouts/_rels/slideLayout17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55.xml"/></Relationships>
</file>

<file path=ppt/slideLayouts/_rels/slideLayout17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5.xml"/></Relationships>
</file>

<file path=ppt/slideLayouts/_rels/slideLayout17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7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7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7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7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7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7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7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7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5.xml"/></Relationships>
</file>

<file path=ppt/slideLayouts/_rels/slideLayout1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7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7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7.xml"/></Relationships>
</file>

<file path=ppt/slideLayouts/_rels/slideLayout1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7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8.xml"/></Relationships>
</file>

<file path=ppt/slideLayouts/_rels/slideLayout17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7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9.xml"/></Relationships>
</file>

<file path=ppt/slideLayouts/_rels/slideLayout17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7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0.xml"/></Relationships>
</file>

<file path=ppt/slideLayouts/_rels/slideLayout17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7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8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8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8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8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8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1.xml"/></Relationships>
</file>

<file path=ppt/slideLayouts/_rels/slideLayout18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Master" Target="../slideMasters/slideMaster162.xml"/></Relationships>
</file>

<file path=ppt/slideLayouts/_rels/slideLayout18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8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8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8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8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8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8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8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2.xml"/></Relationships>
</file>

<file path=ppt/slideLayouts/_rels/slideLayout18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eg"/><Relationship Id="rId1" Type="http://schemas.openxmlformats.org/officeDocument/2006/relationships/slideMaster" Target="../slideMasters/slideMaster163.xml"/></Relationships>
</file>

<file path=ppt/slideLayouts/_rels/slideLayout18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8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8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8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8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8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8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8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8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3.xml"/></Relationships>
</file>

<file path=ppt/slideLayouts/_rels/slideLayout18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8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8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8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8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8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4.xml"/></Relationships>
</file>

<file path=ppt/slideLayouts/_rels/slideLayout18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Master" Target="../slideMasters/slideMaster165.xml"/></Relationships>
</file>

<file path=ppt/slideLayouts/_rels/slideLayout18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8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5.xml"/></Relationships>
</file>

<file path=ppt/slideLayouts/_rels/slideLayout18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66.xml"/></Relationships>
</file>

<file path=ppt/slideLayouts/_rels/slideLayout18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66.xml"/></Relationships>
</file>

<file path=ppt/slideLayouts/_rels/slideLayout1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8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6.xml"/></Relationships>
</file>

<file path=ppt/slideLayouts/_rels/slideLayout18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Master" Target="../slideMasters/slideMaster167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8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7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8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Master" Target="../slideMasters/slideMaster168.xml"/></Relationships>
</file>

<file path=ppt/slideLayouts/_rels/slideLayout18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8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8.xml"/></Relationships>
</file>

<file path=ppt/slideLayouts/_rels/slideLayout18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.png"/><Relationship Id="rId3" Type="http://schemas.openxmlformats.org/officeDocument/2006/relationships/image" Target="../media/image76.png"/><Relationship Id="rId7" Type="http://schemas.openxmlformats.org/officeDocument/2006/relationships/image" Target="../media/image80.png"/><Relationship Id="rId12" Type="http://schemas.openxmlformats.org/officeDocument/2006/relationships/image" Target="../media/image85.png"/><Relationship Id="rId2" Type="http://schemas.openxmlformats.org/officeDocument/2006/relationships/image" Target="../media/image75.png"/><Relationship Id="rId1" Type="http://schemas.openxmlformats.org/officeDocument/2006/relationships/slideMaster" Target="../slideMasters/slideMaster169.xml"/><Relationship Id="rId6" Type="http://schemas.openxmlformats.org/officeDocument/2006/relationships/image" Target="../media/image79.png"/><Relationship Id="rId11" Type="http://schemas.openxmlformats.org/officeDocument/2006/relationships/image" Target="../media/image84.png"/><Relationship Id="rId5" Type="http://schemas.openxmlformats.org/officeDocument/2006/relationships/image" Target="../media/image78.png"/><Relationship Id="rId10" Type="http://schemas.openxmlformats.org/officeDocument/2006/relationships/image" Target="../media/image83.png"/><Relationship Id="rId4" Type="http://schemas.openxmlformats.org/officeDocument/2006/relationships/image" Target="../media/image77.png"/><Relationship Id="rId9" Type="http://schemas.openxmlformats.org/officeDocument/2006/relationships/image" Target="../media/image82.png"/></Relationships>
</file>

<file path=ppt/slideLayouts/_rels/slideLayout18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8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9.xml"/></Relationships>
</file>

<file path=ppt/slideLayouts/_rels/slideLayout18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8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9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9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9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0.xml"/></Relationships>
</file>

<file path=ppt/slideLayouts/_rels/slideLayout19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9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9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9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9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9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9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9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9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9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9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1.xml"/></Relationships>
</file>

<file path=ppt/slideLayouts/_rels/slideLayout19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94.jpeg"/><Relationship Id="rId1" Type="http://schemas.openxmlformats.org/officeDocument/2006/relationships/slideMaster" Target="../slideMasters/slideMaster171.xml"/></Relationships>
</file>

<file path=ppt/slideLayouts/_rels/slideLayout19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eg"/><Relationship Id="rId1" Type="http://schemas.openxmlformats.org/officeDocument/2006/relationships/slideMaster" Target="../slideMasters/slideMaster172.xml"/></Relationships>
</file>

<file path=ppt/slideLayouts/_rels/slideLayout19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9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9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9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9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9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9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9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9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9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2.xml"/></Relationships>
</file>

<file path=ppt/slideLayouts/_rels/slideLayout19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9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9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9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9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9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9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9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9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9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9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3.xml"/></Relationships>
</file>

<file path=ppt/slideLayouts/_rels/slideLayout19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Master" Target="../slideMasters/slideMaster174.xml"/></Relationships>
</file>

<file path=ppt/slideLayouts/_rels/slideLayout19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9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9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9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9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9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9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9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9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4.xml"/></Relationships>
</file>

<file path=ppt/slideLayouts/_rels/slideLayout19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eg"/><Relationship Id="rId1" Type="http://schemas.openxmlformats.org/officeDocument/2006/relationships/slideMaster" Target="../slideMasters/slideMaster175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9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9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9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9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9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9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9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9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9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9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5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9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9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6.xml"/></Relationships>
</file>

<file path=ppt/slideLayouts/_rels/slideLayout19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9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7.xml"/></Relationships>
</file>

<file path=ppt/slideLayouts/_rels/slideLayout19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9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8.xml"/></Relationships>
</file>

<file path=ppt/slideLayouts/_rels/slideLayout19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19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0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20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20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20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9.xml"/></Relationships>
</file>

<file path=ppt/slideLayouts/_rels/slideLayout20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80.xml"/><Relationship Id="rId4" Type="http://schemas.openxmlformats.org/officeDocument/2006/relationships/image" Target="../media/image44.png"/></Relationships>
</file>

<file path=ppt/slideLayouts/_rels/slideLayout20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80.xml"/><Relationship Id="rId4" Type="http://schemas.openxmlformats.org/officeDocument/2006/relationships/image" Target="../media/image46.png"/></Relationships>
</file>

<file path=ppt/slideLayouts/_rels/slideLayout20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80.xml"/><Relationship Id="rId4" Type="http://schemas.openxmlformats.org/officeDocument/2006/relationships/image" Target="../media/image46.png"/></Relationships>
</file>

<file path=ppt/slideLayouts/_rels/slideLayout20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80.xml"/><Relationship Id="rId4" Type="http://schemas.openxmlformats.org/officeDocument/2006/relationships/image" Target="../media/image46.png"/></Relationships>
</file>

<file path=ppt/slideLayouts/_rels/slideLayout20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80.xml"/><Relationship Id="rId4" Type="http://schemas.openxmlformats.org/officeDocument/2006/relationships/image" Target="../media/image46.png"/></Relationships>
</file>

<file path=ppt/slideLayouts/_rels/slideLayout20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0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80.xml"/><Relationship Id="rId4" Type="http://schemas.openxmlformats.org/officeDocument/2006/relationships/image" Target="../media/image50.emf"/></Relationships>
</file>

<file path=ppt/slideLayouts/_rels/slideLayout20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80.xml"/></Relationships>
</file>

<file path=ppt/slideLayouts/_rels/slideLayout20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0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0.xml"/></Relationships>
</file>

<file path=ppt/slideLayouts/_rels/slideLayout20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20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20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20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0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1.xml"/></Relationships>
</file>

<file path=ppt/slideLayouts/_rels/slideLayout20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20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20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20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20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20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2.xml"/></Relationships>
</file>

<file path=ppt/slideLayouts/_rels/slideLayout20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20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20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0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20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20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20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20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20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20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20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20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3.xml"/></Relationships>
</file>

<file path=ppt/slideLayouts/_rels/slideLayout20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0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20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20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20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20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20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20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20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20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20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4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0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20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5.xml"/></Relationships>
</file>

<file path=ppt/slideLayouts/_rels/slideLayout20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86.xml"/></Relationships>
</file>

<file path=ppt/slideLayouts/_rels/slideLayout20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86.xml"/></Relationships>
</file>

<file path=ppt/slideLayouts/_rels/slideLayout20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86.xml"/></Relationships>
</file>

<file path=ppt/slideLayouts/_rels/slideLayout20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86.xml"/></Relationships>
</file>

<file path=ppt/slideLayouts/_rels/slideLayout20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86.xml"/></Relationships>
</file>

<file path=ppt/slideLayouts/_rels/slideLayout20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86.xml"/><Relationship Id="rId4" Type="http://schemas.openxmlformats.org/officeDocument/2006/relationships/image" Target="../media/image64.emf"/></Relationships>
</file>

<file path=ppt/slideLayouts/_rels/slideLayout20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186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0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0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6.xml"/></Relationships>
</file>

<file path=ppt/slideLayouts/_rels/slideLayout20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87.xml"/></Relationships>
</file>

<file path=ppt/slideLayouts/_rels/slideLayout20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7.xml"/></Relationships>
</file>

<file path=ppt/slideLayouts/_rels/slideLayout20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0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7.xml"/></Relationships>
</file>

<file path=ppt/slideLayouts/_rels/slideLayout2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8.xml"/></Relationships>
</file>

<file path=ppt/slideLayouts/_rels/slideLayout2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9.xml"/></Relationships>
</file>

<file path=ppt/slideLayouts/_rels/slideLayout2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0.xml"/></Relationships>
</file>

<file path=ppt/slideLayouts/_rels/slideLayout2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1.xml"/></Relationships>
</file>

<file path=ppt/slideLayouts/_rels/slideLayout2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2.xml"/></Relationships>
</file>

<file path=ppt/slideLayouts/_rels/slideLayout2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3.xml"/></Relationships>
</file>

<file path=ppt/slideLayouts/_rels/slideLayout2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4.xml"/></Relationships>
</file>

<file path=ppt/slideLayouts/_rels/slideLayout2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4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4.xml"/></Relationships>
</file>

<file path=ppt/slideLayouts/_rels/slideLayout2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4.xml"/></Relationships>
</file>

<file path=ppt/slideLayouts/_rels/slideLayout2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4.xml"/></Relationships>
</file>

<file path=ppt/slideLayouts/_rels/slideLayout2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4.xml"/></Relationships>
</file>

<file path=ppt/slideLayouts/_rels/slideLayout2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4.xml"/></Relationships>
</file>

<file path=ppt/slideLayouts/_rels/slideLayout2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4.xml"/></Relationships>
</file>

<file path=ppt/slideLayouts/_rels/slideLayout2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4.xml"/></Relationships>
</file>

<file path=ppt/slideLayouts/_rels/slideLayout2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4.xml"/></Relationships>
</file>

<file path=ppt/slideLayouts/_rels/slideLayout2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4.xml"/></Relationships>
</file>

<file path=ppt/slideLayouts/_rels/slideLayout2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4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5.xml"/></Relationships>
</file>

<file path=ppt/slideLayouts/_rels/slideLayout2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5.xml"/></Relationships>
</file>

<file path=ppt/slideLayouts/_rels/slideLayout2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5.xml"/></Relationships>
</file>

<file path=ppt/slideLayouts/_rels/slideLayout2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5.xml"/></Relationships>
</file>

<file path=ppt/slideLayouts/_rels/slideLayout2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5.xml"/></Relationships>
</file>

<file path=ppt/slideLayouts/_rels/slideLayout2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5.xml"/></Relationships>
</file>

<file path=ppt/slideLayouts/_rels/slideLayout2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5.xml"/></Relationships>
</file>

<file path=ppt/slideLayouts/_rels/slideLayout2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5.xml"/></Relationships>
</file>

<file path=ppt/slideLayouts/_rels/slideLayout2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5.xml"/></Relationships>
</file>

<file path=ppt/slideLayouts/_rels/slideLayout2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5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2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5.xml"/></Relationships>
</file>

<file path=ppt/slideLayouts/_rels/slideLayout2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5.xml"/></Relationships>
</file>

<file path=ppt/slideLayouts/_rels/slideLayout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emf"/><Relationship Id="rId2" Type="http://schemas.openxmlformats.org/officeDocument/2006/relationships/image" Target="../media/image21.emf"/><Relationship Id="rId1" Type="http://schemas.openxmlformats.org/officeDocument/2006/relationships/slideMaster" Target="../slideMasters/slideMaster26.xml"/><Relationship Id="rId5" Type="http://schemas.openxmlformats.org/officeDocument/2006/relationships/image" Target="../media/image20.jpeg"/><Relationship Id="rId4" Type="http://schemas.openxmlformats.org/officeDocument/2006/relationships/slide" Target="../slides/slide69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27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slide" Target="../slides/slide27.xml"/><Relationship Id="rId1" Type="http://schemas.openxmlformats.org/officeDocument/2006/relationships/slideMaster" Target="../slideMasters/slideMaster29.xml"/><Relationship Id="rId4" Type="http://schemas.openxmlformats.org/officeDocument/2006/relationships/image" Target="../media/image24.jpeg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Master" Target="../slideMasters/slideMaster30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emf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3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Master" Target="../slideMasters/slideMaster40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wmf"/><Relationship Id="rId2" Type="http://schemas.openxmlformats.org/officeDocument/2006/relationships/image" Target="../media/image35.wmf"/><Relationship Id="rId1" Type="http://schemas.openxmlformats.org/officeDocument/2006/relationships/slideMaster" Target="../slideMasters/slideMaster41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eg"/><Relationship Id="rId1" Type="http://schemas.openxmlformats.org/officeDocument/2006/relationships/slideMaster" Target="../slideMasters/slideMaster45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4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eg"/><Relationship Id="rId1" Type="http://schemas.openxmlformats.org/officeDocument/2006/relationships/slideMaster" Target="../slideMasters/slideMaster47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8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9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7.xml"/></Relationships>
</file>

<file path=ppt/slideLayouts/_rels/slideLayout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4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4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4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0.xml"/></Relationships>
</file>

<file path=ppt/slideLayouts/_rels/slideLayout4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4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4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4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1.xml"/></Relationships>
</file>

<file path=ppt/slideLayouts/_rels/slideLayout5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2.xml"/><Relationship Id="rId4" Type="http://schemas.openxmlformats.org/officeDocument/2006/relationships/image" Target="../media/image44.png"/></Relationships>
</file>

<file path=ppt/slideLayouts/_rels/slideLayout5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2.xml"/><Relationship Id="rId4" Type="http://schemas.openxmlformats.org/officeDocument/2006/relationships/image" Target="../media/image46.png"/></Relationships>
</file>

<file path=ppt/slideLayouts/_rels/slideLayout5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2.xml"/><Relationship Id="rId4" Type="http://schemas.openxmlformats.org/officeDocument/2006/relationships/image" Target="../media/image46.png"/></Relationships>
</file>

<file path=ppt/slideLayouts/_rels/slideLayout5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2.xml"/><Relationship Id="rId4" Type="http://schemas.openxmlformats.org/officeDocument/2006/relationships/image" Target="../media/image46.png"/></Relationships>
</file>

<file path=ppt/slideLayouts/_rels/slideLayout5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2.xml"/><Relationship Id="rId4" Type="http://schemas.openxmlformats.org/officeDocument/2006/relationships/image" Target="../media/image46.png"/></Relationships>
</file>

<file path=ppt/slideLayouts/_rels/slideLayout5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2.xml"/><Relationship Id="rId4" Type="http://schemas.openxmlformats.org/officeDocument/2006/relationships/image" Target="../media/image50.emf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2.xml"/></Relationships>
</file>

<file path=ppt/slideLayouts/_rels/slideLayout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2.xml"/></Relationships>
</file>

<file path=ppt/slideLayouts/_rels/slideLayout5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3.xml"/><Relationship Id="rId4" Type="http://schemas.openxmlformats.org/officeDocument/2006/relationships/image" Target="../media/image44.png"/></Relationships>
</file>

<file path=ppt/slideLayouts/_rels/slideLayout5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3.xml"/><Relationship Id="rId4" Type="http://schemas.openxmlformats.org/officeDocument/2006/relationships/image" Target="../media/image46.png"/></Relationships>
</file>

<file path=ppt/slideLayouts/_rels/slideLayout5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3.xml"/><Relationship Id="rId4" Type="http://schemas.openxmlformats.org/officeDocument/2006/relationships/image" Target="../media/image46.png"/></Relationships>
</file>

<file path=ppt/slideLayouts/_rels/slideLayout5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3.xml"/><Relationship Id="rId4" Type="http://schemas.openxmlformats.org/officeDocument/2006/relationships/image" Target="../media/image46.png"/></Relationships>
</file>

<file path=ppt/slideLayouts/_rels/slideLayout5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3.xml"/><Relationship Id="rId4" Type="http://schemas.openxmlformats.org/officeDocument/2006/relationships/image" Target="../media/image46.png"/></Relationships>
</file>

<file path=ppt/slideLayouts/_rels/slideLayout5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3.xml"/><Relationship Id="rId4" Type="http://schemas.openxmlformats.org/officeDocument/2006/relationships/image" Target="../media/image50.emf"/></Relationships>
</file>

<file path=ppt/slideLayouts/_rels/slideLayout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3.xml"/></Relationships>
</file>

<file path=ppt/slideLayouts/_rels/slideLayout5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3.xml"/></Relationships>
</file>

<file path=ppt/slideLayouts/_rels/slideLayout5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4.xml"/><Relationship Id="rId4" Type="http://schemas.openxmlformats.org/officeDocument/2006/relationships/image" Target="../media/image44.png"/></Relationships>
</file>

<file path=ppt/slideLayouts/_rels/slideLayout5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4.xml"/><Relationship Id="rId4" Type="http://schemas.openxmlformats.org/officeDocument/2006/relationships/image" Target="../media/image46.png"/></Relationships>
</file>

<file path=ppt/slideLayouts/_rels/slideLayout5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4.xml"/><Relationship Id="rId4" Type="http://schemas.openxmlformats.org/officeDocument/2006/relationships/image" Target="../media/image46.png"/></Relationships>
</file>

<file path=ppt/slideLayouts/_rels/slideLayout5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4.xml"/><Relationship Id="rId4" Type="http://schemas.openxmlformats.org/officeDocument/2006/relationships/image" Target="../media/image46.png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4.xml"/><Relationship Id="rId4" Type="http://schemas.openxmlformats.org/officeDocument/2006/relationships/image" Target="../media/image46.png"/></Relationships>
</file>

<file path=ppt/slideLayouts/_rels/slideLayout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4.xml"/><Relationship Id="rId4" Type="http://schemas.openxmlformats.org/officeDocument/2006/relationships/image" Target="../media/image50.emf"/></Relationships>
</file>

<file path=ppt/slideLayouts/_rels/slideLayout5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4.xml"/></Relationships>
</file>

<file path=ppt/slideLayouts/_rels/slideLayout5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4.xml"/></Relationships>
</file>

<file path=ppt/slideLayouts/_rels/slideLayout5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5.xml"/><Relationship Id="rId4" Type="http://schemas.openxmlformats.org/officeDocument/2006/relationships/image" Target="../media/image44.png"/></Relationships>
</file>

<file path=ppt/slideLayouts/_rels/slideLayout5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5.xml"/><Relationship Id="rId4" Type="http://schemas.openxmlformats.org/officeDocument/2006/relationships/image" Target="../media/image46.png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5.xml"/><Relationship Id="rId4" Type="http://schemas.openxmlformats.org/officeDocument/2006/relationships/image" Target="../media/image46.png"/></Relationships>
</file>

<file path=ppt/slideLayouts/_rels/slideLayout5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5.xml"/><Relationship Id="rId4" Type="http://schemas.openxmlformats.org/officeDocument/2006/relationships/image" Target="../media/image46.png"/></Relationships>
</file>

<file path=ppt/slideLayouts/_rels/slideLayout5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5.xml"/><Relationship Id="rId4" Type="http://schemas.openxmlformats.org/officeDocument/2006/relationships/image" Target="../media/image46.png"/></Relationships>
</file>

<file path=ppt/slideLayouts/_rels/slideLayout5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5.xml"/><Relationship Id="rId4" Type="http://schemas.openxmlformats.org/officeDocument/2006/relationships/image" Target="../media/image50.emf"/></Relationships>
</file>

<file path=ppt/slideLayouts/_rels/slideLayout5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5.xml"/></Relationships>
</file>

<file path=ppt/slideLayouts/_rels/slideLayout5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6.xml"/><Relationship Id="rId4" Type="http://schemas.openxmlformats.org/officeDocument/2006/relationships/image" Target="../media/image44.png"/></Relationships>
</file>

<file path=ppt/slideLayouts/_rels/slideLayout5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6.xml"/><Relationship Id="rId4" Type="http://schemas.openxmlformats.org/officeDocument/2006/relationships/image" Target="../media/image46.png"/></Relationships>
</file>

<file path=ppt/slideLayouts/_rels/slideLayout5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6.xml"/><Relationship Id="rId4" Type="http://schemas.openxmlformats.org/officeDocument/2006/relationships/image" Target="../media/image46.png"/></Relationships>
</file>

<file path=ppt/slideLayouts/_rels/slideLayout5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6.xml"/><Relationship Id="rId4" Type="http://schemas.openxmlformats.org/officeDocument/2006/relationships/image" Target="../media/image46.png"/></Relationships>
</file>

<file path=ppt/slideLayouts/_rels/slideLayout5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6.xml"/><Relationship Id="rId4" Type="http://schemas.openxmlformats.org/officeDocument/2006/relationships/image" Target="../media/image46.png"/></Relationships>
</file>

<file path=ppt/slideLayouts/_rels/slideLayout5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5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5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6.xml"/><Relationship Id="rId4" Type="http://schemas.openxmlformats.org/officeDocument/2006/relationships/image" Target="../media/image50.emf"/></Relationships>
</file>

<file path=ppt/slideLayouts/_rels/slideLayout5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6.xml"/></Relationships>
</file>

<file path=ppt/slideLayouts/_rels/slideLayout5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6.xml"/></Relationships>
</file>

<file path=ppt/slideLayouts/_rels/slideLayout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7.xml"/></Relationships>
</file>

<file path=ppt/slideLayouts/_rels/slideLayout6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7.xml"/></Relationships>
</file>

<file path=ppt/slideLayouts/_rels/slideLayout6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7.xml"/></Relationships>
</file>

<file path=ppt/slideLayouts/_rels/slideLayout6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7.xml"/></Relationships>
</file>

<file path=ppt/slideLayouts/_rels/slideLayout6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7.xml"/></Relationships>
</file>

<file path=ppt/slideLayouts/_rels/slideLayout6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7.xml"/><Relationship Id="rId4" Type="http://schemas.openxmlformats.org/officeDocument/2006/relationships/image" Target="../media/image57.emf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57.xml"/></Relationships>
</file>

<file path=ppt/slideLayouts/_rels/slideLayout6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7.xml"/></Relationships>
</file>

<file path=ppt/slideLayouts/_rels/slideLayout6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8.xml"/></Relationships>
</file>

<file path=ppt/slideLayouts/_rels/slideLayout6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9.xml"/></Relationships>
</file>

<file path=ppt/slideLayouts/_rels/slideLayout6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60.xml"/></Relationships>
</file>

<file path=ppt/slideLayouts/_rels/slideLayout6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60.xml"/></Relationships>
</file>

<file path=ppt/slideLayouts/_rels/slideLayout6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60.xml"/></Relationships>
</file>

<file path=ppt/slideLayouts/_rels/slideLayout6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60.xml"/></Relationships>
</file>

<file path=ppt/slideLayouts/_rels/slideLayout6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60.xml"/></Relationships>
</file>

<file path=ppt/slideLayouts/_rels/slideLayout6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60.xml"/><Relationship Id="rId4" Type="http://schemas.openxmlformats.org/officeDocument/2006/relationships/image" Target="../media/image64.emf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60.xml"/></Relationships>
</file>

<file path=ppt/slideLayouts/_rels/slideLayout6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0.xml"/></Relationships>
</file>

<file path=ppt/slideLayouts/_rels/slideLayout6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61.xml"/><Relationship Id="rId4" Type="http://schemas.openxmlformats.org/officeDocument/2006/relationships/image" Target="../media/image44.png"/></Relationships>
</file>

<file path=ppt/slideLayouts/_rels/slideLayout6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61.xml"/><Relationship Id="rId4" Type="http://schemas.openxmlformats.org/officeDocument/2006/relationships/image" Target="../media/image46.png"/></Relationships>
</file>

<file path=ppt/slideLayouts/_rels/slideLayout6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61.xml"/><Relationship Id="rId4" Type="http://schemas.openxmlformats.org/officeDocument/2006/relationships/image" Target="../media/image46.png"/></Relationships>
</file>

<file path=ppt/slideLayouts/_rels/slideLayout6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61.xml"/><Relationship Id="rId4" Type="http://schemas.openxmlformats.org/officeDocument/2006/relationships/image" Target="../media/image46.png"/></Relationships>
</file>

<file path=ppt/slideLayouts/_rels/slideLayout6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61.xml"/><Relationship Id="rId4" Type="http://schemas.openxmlformats.org/officeDocument/2006/relationships/image" Target="../media/image46.png"/></Relationships>
</file>

<file path=ppt/slideLayouts/_rels/slideLayout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61.xml"/><Relationship Id="rId4" Type="http://schemas.openxmlformats.org/officeDocument/2006/relationships/image" Target="../media/image50.emf"/></Relationships>
</file>

<file path=ppt/slideLayouts/_rels/slideLayout6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emf"/><Relationship Id="rId2" Type="http://schemas.openxmlformats.org/officeDocument/2006/relationships/image" Target="../media/image42.jpeg"/><Relationship Id="rId1" Type="http://schemas.openxmlformats.org/officeDocument/2006/relationships/slideMaster" Target="../slideMasters/slideMaster61.xml"/></Relationships>
</file>

<file path=ppt/slideLayouts/_rels/slideLayout6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1.xml"/></Relationships>
</file>

<file path=ppt/slideLayouts/_rels/slideLayout6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Master" Target="../slideMasters/slideMaster62.xml"/></Relationships>
</file>

<file path=ppt/slideLayouts/_rels/slideLayout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2.xml"/></Relationships>
</file>

<file path=ppt/slideLayouts/_rels/slideLayout6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63.xml"/></Relationships>
</file>

<file path=ppt/slideLayouts/_rels/slideLayout6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3.xml"/></Relationships>
</file>

<file path=ppt/slideLayouts/_rels/slideLayout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0.xml"/></Relationships>
</file>

<file path=ppt/slideLayouts/_rels/slideLayout7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7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7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7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7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7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3.xml"/></Relationships>
</file>

<file path=ppt/slideLayouts/_rels/slideLayout7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64.xml"/></Relationships>
</file>

<file path=ppt/slideLayouts/_rels/slideLayout7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7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4.xml"/></Relationships>
</file>

<file path=ppt/slideLayouts/_rels/slideLayout7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7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7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5.xml"/></Relationships>
</file>

<file path=ppt/slideLayouts/_rels/slideLayout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7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6.xml"/></Relationships>
</file>

<file path=ppt/slideLayouts/_rels/slideLayout7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67.xml"/></Relationships>
</file>

<file path=ppt/slideLayouts/_rels/slideLayout7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7.xml"/></Relationships>
</file>

<file path=ppt/slideLayouts/_rels/slideLayout7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2.xml"/></Relationships>
</file>

<file path=ppt/slideLayouts/_rels/slideLayout7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7.xml"/></Relationships>
</file>

<file path=ppt/slideLayouts/_rels/slideLayout7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8.xml"/></Relationships>
</file>

<file path=ppt/slideLayouts/_rels/slideLayout7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69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7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9.xml"/></Relationships>
</file>

<file path=ppt/slideLayouts/_rels/slideLayout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9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7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70.xml"/></Relationships>
</file>

<file path=ppt/slideLayouts/_rels/slideLayout7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0.xml"/></Relationships>
</file>

<file path=ppt/slideLayouts/_rels/slideLayout7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7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0.xml"/></Relationships>
</file>

<file path=ppt/slideLayouts/_rels/slideLayout7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1.xml"/></Relationships>
</file>

<file path=ppt/slideLayouts/_rels/slideLayout7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Master" Target="../slideMasters/slideMaster72.xml"/></Relationships>
</file>

<file path=ppt/slideLayouts/_rels/slideLayout7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7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2.xml"/></Relationships>
</file>

<file path=ppt/slideLayouts/_rels/slideLayout7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jpeg"/><Relationship Id="rId1" Type="http://schemas.openxmlformats.org/officeDocument/2006/relationships/slideMaster" Target="../slideMasters/slideMaster73.xml"/></Relationships>
</file>

<file path=ppt/slideLayouts/_rels/slideLayout7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8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8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74.xml"/></Relationships>
</file>

<file path=ppt/slideLayouts/_rels/slideLayout8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4.xml"/></Relationships>
</file>

<file path=ppt/slideLayouts/_rels/slideLayout8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8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4.xml"/></Relationships>
</file>

<file path=ppt/slideLayouts/_rels/slideLayout8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75.xml"/></Relationships>
</file>

<file path=ppt/slideLayouts/_rels/slideLayout8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5.xml"/></Relationships>
</file>

<file path=ppt/slideLayouts/_rels/slideLayout8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8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5.xml"/></Relationships>
</file>

<file path=ppt/slideLayouts/_rels/slideLayout8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6.xml"/></Relationships>
</file>

<file path=ppt/slideLayouts/_rels/slideLayout836.xml.rels><?xml version="1.0" encoding="UTF-8" standalone="yes"?>
<Relationships xmlns="http://schemas.openxmlformats.org/package/2006/relationships"><Relationship Id="rId3" Type="http://schemas.openxmlformats.org/officeDocument/2006/relationships/slide" Target="../slides/slide69.xml"/><Relationship Id="rId2" Type="http://schemas.openxmlformats.org/officeDocument/2006/relationships/image" Target="../media/image68.jpeg"/><Relationship Id="rId1" Type="http://schemas.openxmlformats.org/officeDocument/2006/relationships/slideMaster" Target="../slideMasters/slideMaster77.xml"/><Relationship Id="rId5" Type="http://schemas.openxmlformats.org/officeDocument/2006/relationships/image" Target="../media/image69.jpeg"/><Relationship Id="rId4" Type="http://schemas.openxmlformats.org/officeDocument/2006/relationships/image" Target="../media/image20.jpeg"/></Relationships>
</file>

<file path=ppt/slideLayouts/_rels/slideLayout8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8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7.xml"/></Relationships>
</file>

<file path=ppt/slideLayouts/_rels/slideLayout8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78.xml"/></Relationships>
</file>

<file path=ppt/slideLayouts/_rels/slideLayout8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8.xml"/></Relationships>
</file>

<file path=ppt/slideLayouts/_rels/slideLayout8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8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8.xml"/></Relationships>
</file>

<file path=ppt/slideLayouts/_rels/slideLayout8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79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8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9.xml"/></Relationships>
</file>

<file path=ppt/slideLayouts/_rels/slideLayout8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8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9.xml"/></Relationships>
</file>

<file path=ppt/slideLayouts/_rels/slideLayout8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0.xml"/></Relationships>
</file>

<file path=ppt/slideLayouts/_rels/slideLayout8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81.xml"/></Relationships>
</file>

<file path=ppt/slideLayouts/_rels/slideLayout8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1.xml"/></Relationships>
</file>

<file path=ppt/slideLayouts/_rels/slideLayout8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8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8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82.xml"/></Relationships>
</file>

<file path=ppt/slideLayouts/_rels/slideLayout8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2.xml"/></Relationships>
</file>

<file path=ppt/slideLayouts/_rels/slideLayout8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8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9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9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9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9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2.xml"/></Relationships>
</file>

<file path=ppt/slideLayouts/_rels/slideLayout9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83.xml"/></Relationships>
</file>

<file path=ppt/slideLayouts/_rels/slideLayout9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3.xml"/></Relationships>
</file>

<file path=ppt/slideLayouts/_rels/slideLayout9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9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3.xml"/></Relationships>
</file>

<file path=ppt/slideLayouts/_rels/slideLayout9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9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4.xml"/></Relationships>
</file>

<file path=ppt/slideLayouts/_rels/slideLayout9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9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5.xml"/></Relationships>
</file>

<file path=ppt/slideLayouts/_rels/slideLayout9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9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6.xml"/></Relationships>
</file>

<file path=ppt/slideLayouts/_rels/slideLayout9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0.emf"/><Relationship Id="rId1" Type="http://schemas.openxmlformats.org/officeDocument/2006/relationships/slideMaster" Target="../slideMasters/slideMaster87.xml"/></Relationships>
</file>

<file path=ppt/slideLayouts/_rels/slideLayout9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0.emf"/><Relationship Id="rId1" Type="http://schemas.openxmlformats.org/officeDocument/2006/relationships/slideMaster" Target="../slideMasters/slideMaster87.xml"/></Relationships>
</file>

<file path=ppt/slideLayouts/_rels/slideLayout9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9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7.xml"/></Relationships>
</file>

<file path=ppt/slideLayouts/_rels/slideLayout9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9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8.xml"/></Relationships>
</file>

<file path=ppt/slideLayouts/_rels/slideLayout9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9.xml"/></Relationships>
</file>

<file path=ppt/slideLayouts/_rels/slideLayout9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90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9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0.xml"/></Relationships>
</file>

<file path=ppt/slideLayouts/_rels/slideLayout9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9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0.xml"/></Relationships>
</file>

<file path=ppt/slideLayouts/_rels/slideLayout9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91.xml"/></Relationships>
</file>

<file path=ppt/slideLayouts/_rels/slideLayout9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1.xml"/></Relationships>
</file>

<file path=ppt/slideLayouts/_rels/slideLayout9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9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1.xml"/></Relationships>
</file>

<file path=ppt/slideLayouts/_rels/slideLayout9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9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_rels/slideLayout9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latin typeface="Burbank Small Bold" pitchFamily="50" charset="0"/>
              </a:rPr>
              <a:t>PARANDO PARA PENSAR</a:t>
            </a:r>
            <a:endParaRPr lang="pt-BR" b="1" dirty="0"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8529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8529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0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4749090"/>
          </a:xfrm>
          <a:prstGeom prst="rect">
            <a:avLst/>
          </a:prstGeom>
        </p:spPr>
        <p:txBody>
          <a:bodyPr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787746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13184580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2938036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TOC na Cuca</a:t>
            </a:r>
          </a:p>
        </p:txBody>
      </p:sp>
      <p:sp>
        <p:nvSpPr>
          <p:cNvPr id="9" name="Subtítulo 2"/>
          <p:cNvSpPr>
            <a:spLocks noGrp="1"/>
          </p:cNvSpPr>
          <p:nvPr>
            <p:ph type="subTitle" idx="1"/>
          </p:nvPr>
        </p:nvSpPr>
        <p:spPr>
          <a:xfrm>
            <a:off x="641350" y="4644710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grpSp>
        <p:nvGrpSpPr>
          <p:cNvPr id="3" name="Grupo 9"/>
          <p:cNvGrpSpPr/>
          <p:nvPr userDrawn="1"/>
        </p:nvGrpSpPr>
        <p:grpSpPr>
          <a:xfrm>
            <a:off x="5661081" y="2122595"/>
            <a:ext cx="2644765" cy="2266297"/>
            <a:chOff x="9820275" y="-357982"/>
            <a:chExt cx="4572001" cy="3984625"/>
          </a:xfr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" name="Freeform 16"/>
            <p:cNvSpPr>
              <a:spLocks/>
            </p:cNvSpPr>
            <p:nvPr userDrawn="1"/>
          </p:nvSpPr>
          <p:spPr bwMode="auto">
            <a:xfrm>
              <a:off x="11063289" y="929481"/>
              <a:ext cx="1917700" cy="2252662"/>
            </a:xfrm>
            <a:custGeom>
              <a:avLst/>
              <a:gdLst>
                <a:gd name="T0" fmla="*/ 112 w 125"/>
                <a:gd name="T1" fmla="*/ 86 h 147"/>
                <a:gd name="T2" fmla="*/ 88 w 125"/>
                <a:gd name="T3" fmla="*/ 13 h 147"/>
                <a:gd name="T4" fmla="*/ 15 w 125"/>
                <a:gd name="T5" fmla="*/ 40 h 147"/>
                <a:gd name="T6" fmla="*/ 15 w 125"/>
                <a:gd name="T7" fmla="*/ 114 h 147"/>
                <a:gd name="T8" fmla="*/ 8 w 125"/>
                <a:gd name="T9" fmla="*/ 128 h 147"/>
                <a:gd name="T10" fmla="*/ 49 w 125"/>
                <a:gd name="T11" fmla="*/ 147 h 147"/>
                <a:gd name="T12" fmla="*/ 56 w 125"/>
                <a:gd name="T13" fmla="*/ 133 h 147"/>
                <a:gd name="T14" fmla="*/ 112 w 125"/>
                <a:gd name="T15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47">
                  <a:moveTo>
                    <a:pt x="112" y="86"/>
                  </a:moveTo>
                  <a:cubicBezTo>
                    <a:pt x="125" y="60"/>
                    <a:pt x="113" y="25"/>
                    <a:pt x="88" y="13"/>
                  </a:cubicBezTo>
                  <a:cubicBezTo>
                    <a:pt x="62" y="0"/>
                    <a:pt x="28" y="14"/>
                    <a:pt x="15" y="40"/>
                  </a:cubicBezTo>
                  <a:cubicBezTo>
                    <a:pt x="0" y="72"/>
                    <a:pt x="20" y="102"/>
                    <a:pt x="15" y="114"/>
                  </a:cubicBezTo>
                  <a:cubicBezTo>
                    <a:pt x="9" y="125"/>
                    <a:pt x="8" y="128"/>
                    <a:pt x="8" y="12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67" y="114"/>
                    <a:pt x="99" y="114"/>
                    <a:pt x="112" y="86"/>
                  </a:cubicBezTo>
                  <a:close/>
                </a:path>
              </a:pathLst>
            </a:custGeom>
            <a:noFill/>
            <a:ln w="12700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2" name="Freeform 17"/>
            <p:cNvSpPr>
              <a:spLocks/>
            </p:cNvSpPr>
            <p:nvPr userDrawn="1"/>
          </p:nvSpPr>
          <p:spPr bwMode="auto">
            <a:xfrm>
              <a:off x="10939463" y="3013868"/>
              <a:ext cx="858838" cy="612775"/>
            </a:xfrm>
            <a:custGeom>
              <a:avLst/>
              <a:gdLst>
                <a:gd name="T0" fmla="*/ 445 w 541"/>
                <a:gd name="T1" fmla="*/ 386 h 386"/>
                <a:gd name="T2" fmla="*/ 0 w 541"/>
                <a:gd name="T3" fmla="*/ 96 h 386"/>
                <a:gd name="T4" fmla="*/ 49 w 541"/>
                <a:gd name="T5" fmla="*/ 0 h 386"/>
                <a:gd name="T6" fmla="*/ 541 w 541"/>
                <a:gd name="T7" fmla="*/ 212 h 386"/>
                <a:gd name="T8" fmla="*/ 445 w 541"/>
                <a:gd name="T9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1" h="386">
                  <a:moveTo>
                    <a:pt x="445" y="386"/>
                  </a:moveTo>
                  <a:lnTo>
                    <a:pt x="0" y="96"/>
                  </a:lnTo>
                  <a:lnTo>
                    <a:pt x="49" y="0"/>
                  </a:lnTo>
                  <a:lnTo>
                    <a:pt x="541" y="212"/>
                  </a:lnTo>
                  <a:lnTo>
                    <a:pt x="445" y="38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3" name="Freeform 18"/>
            <p:cNvSpPr>
              <a:spLocks/>
            </p:cNvSpPr>
            <p:nvPr userDrawn="1"/>
          </p:nvSpPr>
          <p:spPr bwMode="auto">
            <a:xfrm>
              <a:off x="11461751" y="1710531"/>
              <a:ext cx="858838" cy="1317625"/>
            </a:xfrm>
            <a:custGeom>
              <a:avLst/>
              <a:gdLst>
                <a:gd name="T0" fmla="*/ 0 w 56"/>
                <a:gd name="T1" fmla="*/ 82 h 86"/>
                <a:gd name="T2" fmla="*/ 24 w 56"/>
                <a:gd name="T3" fmla="*/ 6 h 86"/>
                <a:gd name="T4" fmla="*/ 38 w 56"/>
                <a:gd name="T5" fmla="*/ 31 h 86"/>
                <a:gd name="T6" fmla="*/ 49 w 56"/>
                <a:gd name="T7" fmla="*/ 20 h 86"/>
                <a:gd name="T8" fmla="*/ 7 w 56"/>
                <a:gd name="T9" fmla="*/ 86 h 86"/>
                <a:gd name="T10" fmla="*/ 0 w 56"/>
                <a:gd name="T11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86">
                  <a:moveTo>
                    <a:pt x="0" y="82"/>
                  </a:moveTo>
                  <a:cubicBezTo>
                    <a:pt x="0" y="82"/>
                    <a:pt x="39" y="10"/>
                    <a:pt x="24" y="6"/>
                  </a:cubicBezTo>
                  <a:cubicBezTo>
                    <a:pt x="9" y="1"/>
                    <a:pt x="31" y="29"/>
                    <a:pt x="38" y="31"/>
                  </a:cubicBezTo>
                  <a:cubicBezTo>
                    <a:pt x="44" y="34"/>
                    <a:pt x="56" y="31"/>
                    <a:pt x="49" y="20"/>
                  </a:cubicBezTo>
                  <a:cubicBezTo>
                    <a:pt x="29" y="0"/>
                    <a:pt x="7" y="86"/>
                    <a:pt x="7" y="86"/>
                  </a:cubicBezTo>
                  <a:lnTo>
                    <a:pt x="0" y="82"/>
                  </a:lnTo>
                  <a:close/>
                </a:path>
              </a:pathLst>
            </a:custGeom>
            <a:noFill/>
            <a:ln w="5715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4" name="Freeform 19"/>
            <p:cNvSpPr>
              <a:spLocks/>
            </p:cNvSpPr>
            <p:nvPr userDrawn="1"/>
          </p:nvSpPr>
          <p:spPr bwMode="auto">
            <a:xfrm>
              <a:off x="13195301" y="1297781"/>
              <a:ext cx="1196975" cy="320675"/>
            </a:xfrm>
            <a:custGeom>
              <a:avLst/>
              <a:gdLst>
                <a:gd name="T0" fmla="*/ 686 w 754"/>
                <a:gd name="T1" fmla="*/ 0 h 202"/>
                <a:gd name="T2" fmla="*/ 754 w 754"/>
                <a:gd name="T3" fmla="*/ 144 h 202"/>
                <a:gd name="T4" fmla="*/ 29 w 754"/>
                <a:gd name="T5" fmla="*/ 202 h 202"/>
                <a:gd name="T6" fmla="*/ 0 w 754"/>
                <a:gd name="T7" fmla="*/ 135 h 202"/>
                <a:gd name="T8" fmla="*/ 686 w 754"/>
                <a:gd name="T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4" h="202">
                  <a:moveTo>
                    <a:pt x="686" y="0"/>
                  </a:moveTo>
                  <a:lnTo>
                    <a:pt x="754" y="144"/>
                  </a:lnTo>
                  <a:lnTo>
                    <a:pt x="29" y="202"/>
                  </a:lnTo>
                  <a:lnTo>
                    <a:pt x="0" y="13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12626976" y="-357982"/>
              <a:ext cx="690563" cy="1027113"/>
            </a:xfrm>
            <a:custGeom>
              <a:avLst/>
              <a:gdLst>
                <a:gd name="T0" fmla="*/ 271 w 435"/>
                <a:gd name="T1" fmla="*/ 0 h 647"/>
                <a:gd name="T2" fmla="*/ 435 w 435"/>
                <a:gd name="T3" fmla="*/ 29 h 647"/>
                <a:gd name="T4" fmla="*/ 78 w 435"/>
                <a:gd name="T5" fmla="*/ 647 h 647"/>
                <a:gd name="T6" fmla="*/ 0 w 435"/>
                <a:gd name="T7" fmla="*/ 637 h 647"/>
                <a:gd name="T8" fmla="*/ 271 w 435"/>
                <a:gd name="T9" fmla="*/ 0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647">
                  <a:moveTo>
                    <a:pt x="271" y="0"/>
                  </a:moveTo>
                  <a:lnTo>
                    <a:pt x="435" y="29"/>
                  </a:lnTo>
                  <a:lnTo>
                    <a:pt x="78" y="647"/>
                  </a:lnTo>
                  <a:lnTo>
                    <a:pt x="0" y="637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0" name="Freeform 21"/>
            <p:cNvSpPr>
              <a:spLocks/>
            </p:cNvSpPr>
            <p:nvPr userDrawn="1"/>
          </p:nvSpPr>
          <p:spPr bwMode="auto">
            <a:xfrm>
              <a:off x="12857163" y="2675731"/>
              <a:ext cx="920750" cy="782638"/>
            </a:xfrm>
            <a:custGeom>
              <a:avLst/>
              <a:gdLst>
                <a:gd name="T0" fmla="*/ 580 w 580"/>
                <a:gd name="T1" fmla="*/ 348 h 493"/>
                <a:gd name="T2" fmla="*/ 513 w 580"/>
                <a:gd name="T3" fmla="*/ 493 h 493"/>
                <a:gd name="T4" fmla="*/ 0 w 580"/>
                <a:gd name="T5" fmla="*/ 68 h 493"/>
                <a:gd name="T6" fmla="*/ 29 w 580"/>
                <a:gd name="T7" fmla="*/ 0 h 493"/>
                <a:gd name="T8" fmla="*/ 580 w 580"/>
                <a:gd name="T9" fmla="*/ 34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493">
                  <a:moveTo>
                    <a:pt x="580" y="348"/>
                  </a:moveTo>
                  <a:lnTo>
                    <a:pt x="513" y="493"/>
                  </a:lnTo>
                  <a:lnTo>
                    <a:pt x="0" y="68"/>
                  </a:lnTo>
                  <a:lnTo>
                    <a:pt x="29" y="0"/>
                  </a:lnTo>
                  <a:lnTo>
                    <a:pt x="580" y="348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9820275" y="1327943"/>
              <a:ext cx="796925" cy="550863"/>
            </a:xfrm>
            <a:custGeom>
              <a:avLst/>
              <a:gdLst>
                <a:gd name="T0" fmla="*/ 0 w 502"/>
                <a:gd name="T1" fmla="*/ 116 h 347"/>
                <a:gd name="T2" fmla="*/ 48 w 502"/>
                <a:gd name="T3" fmla="*/ 0 h 347"/>
                <a:gd name="T4" fmla="*/ 502 w 502"/>
                <a:gd name="T5" fmla="*/ 290 h 347"/>
                <a:gd name="T6" fmla="*/ 483 w 502"/>
                <a:gd name="T7" fmla="*/ 347 h 347"/>
                <a:gd name="T8" fmla="*/ 0 w 502"/>
                <a:gd name="T9" fmla="*/ 11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47">
                  <a:moveTo>
                    <a:pt x="0" y="116"/>
                  </a:moveTo>
                  <a:lnTo>
                    <a:pt x="48" y="0"/>
                  </a:lnTo>
                  <a:lnTo>
                    <a:pt x="502" y="290"/>
                  </a:lnTo>
                  <a:lnTo>
                    <a:pt x="483" y="347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10602913" y="-97632"/>
              <a:ext cx="812800" cy="981075"/>
            </a:xfrm>
            <a:custGeom>
              <a:avLst/>
              <a:gdLst>
                <a:gd name="T0" fmla="*/ 164 w 512"/>
                <a:gd name="T1" fmla="*/ 0 h 618"/>
                <a:gd name="T2" fmla="*/ 0 w 512"/>
                <a:gd name="T3" fmla="*/ 39 h 618"/>
                <a:gd name="T4" fmla="*/ 444 w 512"/>
                <a:gd name="T5" fmla="*/ 618 h 618"/>
                <a:gd name="T6" fmla="*/ 512 w 512"/>
                <a:gd name="T7" fmla="*/ 599 h 618"/>
                <a:gd name="T8" fmla="*/ 164 w 512"/>
                <a:gd name="T9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18">
                  <a:moveTo>
                    <a:pt x="164" y="0"/>
                  </a:moveTo>
                  <a:lnTo>
                    <a:pt x="0" y="39"/>
                  </a:lnTo>
                  <a:lnTo>
                    <a:pt x="444" y="618"/>
                  </a:lnTo>
                  <a:lnTo>
                    <a:pt x="512" y="599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870357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752724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TOC na Cuca</a:t>
            </a:r>
          </a:p>
        </p:txBody>
      </p:sp>
      <p:grpSp>
        <p:nvGrpSpPr>
          <p:cNvPr id="3" name="Grupo 9"/>
          <p:cNvGrpSpPr/>
          <p:nvPr userDrawn="1"/>
        </p:nvGrpSpPr>
        <p:grpSpPr>
          <a:xfrm>
            <a:off x="5661081" y="2122595"/>
            <a:ext cx="2644765" cy="2266297"/>
            <a:chOff x="9820275" y="-357982"/>
            <a:chExt cx="4572001" cy="3984625"/>
          </a:xfr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" name="Freeform 16"/>
            <p:cNvSpPr>
              <a:spLocks/>
            </p:cNvSpPr>
            <p:nvPr userDrawn="1"/>
          </p:nvSpPr>
          <p:spPr bwMode="auto">
            <a:xfrm>
              <a:off x="11063289" y="929481"/>
              <a:ext cx="1917700" cy="2252662"/>
            </a:xfrm>
            <a:custGeom>
              <a:avLst/>
              <a:gdLst>
                <a:gd name="T0" fmla="*/ 112 w 125"/>
                <a:gd name="T1" fmla="*/ 86 h 147"/>
                <a:gd name="T2" fmla="*/ 88 w 125"/>
                <a:gd name="T3" fmla="*/ 13 h 147"/>
                <a:gd name="T4" fmla="*/ 15 w 125"/>
                <a:gd name="T5" fmla="*/ 40 h 147"/>
                <a:gd name="T6" fmla="*/ 15 w 125"/>
                <a:gd name="T7" fmla="*/ 114 h 147"/>
                <a:gd name="T8" fmla="*/ 8 w 125"/>
                <a:gd name="T9" fmla="*/ 128 h 147"/>
                <a:gd name="T10" fmla="*/ 49 w 125"/>
                <a:gd name="T11" fmla="*/ 147 h 147"/>
                <a:gd name="T12" fmla="*/ 56 w 125"/>
                <a:gd name="T13" fmla="*/ 133 h 147"/>
                <a:gd name="T14" fmla="*/ 112 w 125"/>
                <a:gd name="T15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47">
                  <a:moveTo>
                    <a:pt x="112" y="86"/>
                  </a:moveTo>
                  <a:cubicBezTo>
                    <a:pt x="125" y="60"/>
                    <a:pt x="113" y="25"/>
                    <a:pt x="88" y="13"/>
                  </a:cubicBezTo>
                  <a:cubicBezTo>
                    <a:pt x="62" y="0"/>
                    <a:pt x="28" y="14"/>
                    <a:pt x="15" y="40"/>
                  </a:cubicBezTo>
                  <a:cubicBezTo>
                    <a:pt x="0" y="72"/>
                    <a:pt x="20" y="102"/>
                    <a:pt x="15" y="114"/>
                  </a:cubicBezTo>
                  <a:cubicBezTo>
                    <a:pt x="9" y="125"/>
                    <a:pt x="8" y="128"/>
                    <a:pt x="8" y="12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67" y="114"/>
                    <a:pt x="99" y="114"/>
                    <a:pt x="112" y="86"/>
                  </a:cubicBezTo>
                  <a:close/>
                </a:path>
              </a:pathLst>
            </a:custGeom>
            <a:noFill/>
            <a:ln w="12700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2" name="Freeform 17"/>
            <p:cNvSpPr>
              <a:spLocks/>
            </p:cNvSpPr>
            <p:nvPr userDrawn="1"/>
          </p:nvSpPr>
          <p:spPr bwMode="auto">
            <a:xfrm>
              <a:off x="10939463" y="3013868"/>
              <a:ext cx="858838" cy="612775"/>
            </a:xfrm>
            <a:custGeom>
              <a:avLst/>
              <a:gdLst>
                <a:gd name="T0" fmla="*/ 445 w 541"/>
                <a:gd name="T1" fmla="*/ 386 h 386"/>
                <a:gd name="T2" fmla="*/ 0 w 541"/>
                <a:gd name="T3" fmla="*/ 96 h 386"/>
                <a:gd name="T4" fmla="*/ 49 w 541"/>
                <a:gd name="T5" fmla="*/ 0 h 386"/>
                <a:gd name="T6" fmla="*/ 541 w 541"/>
                <a:gd name="T7" fmla="*/ 212 h 386"/>
                <a:gd name="T8" fmla="*/ 445 w 541"/>
                <a:gd name="T9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1" h="386">
                  <a:moveTo>
                    <a:pt x="445" y="386"/>
                  </a:moveTo>
                  <a:lnTo>
                    <a:pt x="0" y="96"/>
                  </a:lnTo>
                  <a:lnTo>
                    <a:pt x="49" y="0"/>
                  </a:lnTo>
                  <a:lnTo>
                    <a:pt x="541" y="212"/>
                  </a:lnTo>
                  <a:lnTo>
                    <a:pt x="445" y="38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3" name="Freeform 18"/>
            <p:cNvSpPr>
              <a:spLocks/>
            </p:cNvSpPr>
            <p:nvPr userDrawn="1"/>
          </p:nvSpPr>
          <p:spPr bwMode="auto">
            <a:xfrm>
              <a:off x="11461751" y="1710531"/>
              <a:ext cx="858838" cy="1317625"/>
            </a:xfrm>
            <a:custGeom>
              <a:avLst/>
              <a:gdLst>
                <a:gd name="T0" fmla="*/ 0 w 56"/>
                <a:gd name="T1" fmla="*/ 82 h 86"/>
                <a:gd name="T2" fmla="*/ 24 w 56"/>
                <a:gd name="T3" fmla="*/ 6 h 86"/>
                <a:gd name="T4" fmla="*/ 38 w 56"/>
                <a:gd name="T5" fmla="*/ 31 h 86"/>
                <a:gd name="T6" fmla="*/ 49 w 56"/>
                <a:gd name="T7" fmla="*/ 20 h 86"/>
                <a:gd name="T8" fmla="*/ 7 w 56"/>
                <a:gd name="T9" fmla="*/ 86 h 86"/>
                <a:gd name="T10" fmla="*/ 0 w 56"/>
                <a:gd name="T11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86">
                  <a:moveTo>
                    <a:pt x="0" y="82"/>
                  </a:moveTo>
                  <a:cubicBezTo>
                    <a:pt x="0" y="82"/>
                    <a:pt x="39" y="10"/>
                    <a:pt x="24" y="6"/>
                  </a:cubicBezTo>
                  <a:cubicBezTo>
                    <a:pt x="9" y="1"/>
                    <a:pt x="31" y="29"/>
                    <a:pt x="38" y="31"/>
                  </a:cubicBezTo>
                  <a:cubicBezTo>
                    <a:pt x="44" y="34"/>
                    <a:pt x="56" y="31"/>
                    <a:pt x="49" y="20"/>
                  </a:cubicBezTo>
                  <a:cubicBezTo>
                    <a:pt x="29" y="0"/>
                    <a:pt x="7" y="86"/>
                    <a:pt x="7" y="86"/>
                  </a:cubicBezTo>
                  <a:lnTo>
                    <a:pt x="0" y="82"/>
                  </a:lnTo>
                  <a:close/>
                </a:path>
              </a:pathLst>
            </a:custGeom>
            <a:noFill/>
            <a:ln w="5715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4" name="Freeform 19"/>
            <p:cNvSpPr>
              <a:spLocks/>
            </p:cNvSpPr>
            <p:nvPr userDrawn="1"/>
          </p:nvSpPr>
          <p:spPr bwMode="auto">
            <a:xfrm>
              <a:off x="13195301" y="1297781"/>
              <a:ext cx="1196975" cy="320675"/>
            </a:xfrm>
            <a:custGeom>
              <a:avLst/>
              <a:gdLst>
                <a:gd name="T0" fmla="*/ 686 w 754"/>
                <a:gd name="T1" fmla="*/ 0 h 202"/>
                <a:gd name="T2" fmla="*/ 754 w 754"/>
                <a:gd name="T3" fmla="*/ 144 h 202"/>
                <a:gd name="T4" fmla="*/ 29 w 754"/>
                <a:gd name="T5" fmla="*/ 202 h 202"/>
                <a:gd name="T6" fmla="*/ 0 w 754"/>
                <a:gd name="T7" fmla="*/ 135 h 202"/>
                <a:gd name="T8" fmla="*/ 686 w 754"/>
                <a:gd name="T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4" h="202">
                  <a:moveTo>
                    <a:pt x="686" y="0"/>
                  </a:moveTo>
                  <a:lnTo>
                    <a:pt x="754" y="144"/>
                  </a:lnTo>
                  <a:lnTo>
                    <a:pt x="29" y="202"/>
                  </a:lnTo>
                  <a:lnTo>
                    <a:pt x="0" y="13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12626976" y="-357982"/>
              <a:ext cx="690563" cy="1027113"/>
            </a:xfrm>
            <a:custGeom>
              <a:avLst/>
              <a:gdLst>
                <a:gd name="T0" fmla="*/ 271 w 435"/>
                <a:gd name="T1" fmla="*/ 0 h 647"/>
                <a:gd name="T2" fmla="*/ 435 w 435"/>
                <a:gd name="T3" fmla="*/ 29 h 647"/>
                <a:gd name="T4" fmla="*/ 78 w 435"/>
                <a:gd name="T5" fmla="*/ 647 h 647"/>
                <a:gd name="T6" fmla="*/ 0 w 435"/>
                <a:gd name="T7" fmla="*/ 637 h 647"/>
                <a:gd name="T8" fmla="*/ 271 w 435"/>
                <a:gd name="T9" fmla="*/ 0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647">
                  <a:moveTo>
                    <a:pt x="271" y="0"/>
                  </a:moveTo>
                  <a:lnTo>
                    <a:pt x="435" y="29"/>
                  </a:lnTo>
                  <a:lnTo>
                    <a:pt x="78" y="647"/>
                  </a:lnTo>
                  <a:lnTo>
                    <a:pt x="0" y="637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0" name="Freeform 21"/>
            <p:cNvSpPr>
              <a:spLocks/>
            </p:cNvSpPr>
            <p:nvPr userDrawn="1"/>
          </p:nvSpPr>
          <p:spPr bwMode="auto">
            <a:xfrm>
              <a:off x="12857163" y="2675731"/>
              <a:ext cx="920750" cy="782638"/>
            </a:xfrm>
            <a:custGeom>
              <a:avLst/>
              <a:gdLst>
                <a:gd name="T0" fmla="*/ 580 w 580"/>
                <a:gd name="T1" fmla="*/ 348 h 493"/>
                <a:gd name="T2" fmla="*/ 513 w 580"/>
                <a:gd name="T3" fmla="*/ 493 h 493"/>
                <a:gd name="T4" fmla="*/ 0 w 580"/>
                <a:gd name="T5" fmla="*/ 68 h 493"/>
                <a:gd name="T6" fmla="*/ 29 w 580"/>
                <a:gd name="T7" fmla="*/ 0 h 493"/>
                <a:gd name="T8" fmla="*/ 580 w 580"/>
                <a:gd name="T9" fmla="*/ 34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493">
                  <a:moveTo>
                    <a:pt x="580" y="348"/>
                  </a:moveTo>
                  <a:lnTo>
                    <a:pt x="513" y="493"/>
                  </a:lnTo>
                  <a:lnTo>
                    <a:pt x="0" y="68"/>
                  </a:lnTo>
                  <a:lnTo>
                    <a:pt x="29" y="0"/>
                  </a:lnTo>
                  <a:lnTo>
                    <a:pt x="580" y="348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9820275" y="1327943"/>
              <a:ext cx="796925" cy="550863"/>
            </a:xfrm>
            <a:custGeom>
              <a:avLst/>
              <a:gdLst>
                <a:gd name="T0" fmla="*/ 0 w 502"/>
                <a:gd name="T1" fmla="*/ 116 h 347"/>
                <a:gd name="T2" fmla="*/ 48 w 502"/>
                <a:gd name="T3" fmla="*/ 0 h 347"/>
                <a:gd name="T4" fmla="*/ 502 w 502"/>
                <a:gd name="T5" fmla="*/ 290 h 347"/>
                <a:gd name="T6" fmla="*/ 483 w 502"/>
                <a:gd name="T7" fmla="*/ 347 h 347"/>
                <a:gd name="T8" fmla="*/ 0 w 502"/>
                <a:gd name="T9" fmla="*/ 11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47">
                  <a:moveTo>
                    <a:pt x="0" y="116"/>
                  </a:moveTo>
                  <a:lnTo>
                    <a:pt x="48" y="0"/>
                  </a:lnTo>
                  <a:lnTo>
                    <a:pt x="502" y="290"/>
                  </a:lnTo>
                  <a:lnTo>
                    <a:pt x="483" y="347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10602913" y="-97632"/>
              <a:ext cx="812800" cy="981075"/>
            </a:xfrm>
            <a:custGeom>
              <a:avLst/>
              <a:gdLst>
                <a:gd name="T0" fmla="*/ 164 w 512"/>
                <a:gd name="T1" fmla="*/ 0 h 618"/>
                <a:gd name="T2" fmla="*/ 0 w 512"/>
                <a:gd name="T3" fmla="*/ 39 h 618"/>
                <a:gd name="T4" fmla="*/ 444 w 512"/>
                <a:gd name="T5" fmla="*/ 618 h 618"/>
                <a:gd name="T6" fmla="*/ 512 w 512"/>
                <a:gd name="T7" fmla="*/ 599 h 618"/>
                <a:gd name="T8" fmla="*/ 164 w 512"/>
                <a:gd name="T9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18">
                  <a:moveTo>
                    <a:pt x="164" y="0"/>
                  </a:moveTo>
                  <a:lnTo>
                    <a:pt x="0" y="39"/>
                  </a:lnTo>
                  <a:lnTo>
                    <a:pt x="444" y="618"/>
                  </a:lnTo>
                  <a:lnTo>
                    <a:pt x="512" y="599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22903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2938036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MÃO NA MASSA</a:t>
            </a:r>
          </a:p>
        </p:txBody>
      </p:sp>
      <p:grpSp>
        <p:nvGrpSpPr>
          <p:cNvPr id="3" name="Group 72"/>
          <p:cNvGrpSpPr>
            <a:grpSpLocks/>
          </p:cNvGrpSpPr>
          <p:nvPr userDrawn="1"/>
        </p:nvGrpSpPr>
        <p:grpSpPr bwMode="auto">
          <a:xfrm>
            <a:off x="5582944" y="1948571"/>
            <a:ext cx="2603114" cy="3215321"/>
            <a:chOff x="436" y="736"/>
            <a:chExt cx="243" cy="300"/>
          </a:xfrm>
          <a:solidFill>
            <a:srgbClr val="5B5241"/>
          </a:solidFill>
        </p:grpSpPr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586" y="744"/>
              <a:ext cx="93" cy="292"/>
            </a:xfrm>
            <a:custGeom>
              <a:avLst/>
              <a:gdLst>
                <a:gd name="T0" fmla="*/ 364 w 70"/>
                <a:gd name="T1" fmla="*/ 970 h 220"/>
                <a:gd name="T2" fmla="*/ 445 w 70"/>
                <a:gd name="T3" fmla="*/ 903 h 220"/>
                <a:gd name="T4" fmla="*/ 466 w 70"/>
                <a:gd name="T5" fmla="*/ 835 h 220"/>
                <a:gd name="T6" fmla="*/ 364 w 70"/>
                <a:gd name="T7" fmla="*/ 806 h 220"/>
                <a:gd name="T8" fmla="*/ 452 w 70"/>
                <a:gd name="T9" fmla="*/ 224 h 220"/>
                <a:gd name="T10" fmla="*/ 514 w 70"/>
                <a:gd name="T11" fmla="*/ 169 h 220"/>
                <a:gd name="T12" fmla="*/ 514 w 70"/>
                <a:gd name="T13" fmla="*/ 16 h 220"/>
                <a:gd name="T14" fmla="*/ 437 w 70"/>
                <a:gd name="T15" fmla="*/ 0 h 220"/>
                <a:gd name="T16" fmla="*/ 380 w 70"/>
                <a:gd name="T17" fmla="*/ 135 h 220"/>
                <a:gd name="T18" fmla="*/ 407 w 70"/>
                <a:gd name="T19" fmla="*/ 206 h 220"/>
                <a:gd name="T20" fmla="*/ 300 w 70"/>
                <a:gd name="T21" fmla="*/ 780 h 220"/>
                <a:gd name="T22" fmla="*/ 193 w 70"/>
                <a:gd name="T23" fmla="*/ 755 h 220"/>
                <a:gd name="T24" fmla="*/ 181 w 70"/>
                <a:gd name="T25" fmla="*/ 816 h 220"/>
                <a:gd name="T26" fmla="*/ 256 w 70"/>
                <a:gd name="T27" fmla="*/ 952 h 220"/>
                <a:gd name="T28" fmla="*/ 193 w 70"/>
                <a:gd name="T29" fmla="*/ 1514 h 220"/>
                <a:gd name="T30" fmla="*/ 364 w 70"/>
                <a:gd name="T31" fmla="*/ 970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220">
                  <a:moveTo>
                    <a:pt x="50" y="134"/>
                  </a:moveTo>
                  <a:cubicBezTo>
                    <a:pt x="54" y="130"/>
                    <a:pt x="61" y="124"/>
                    <a:pt x="61" y="12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25" y="147"/>
                    <a:pt x="0" y="198"/>
                    <a:pt x="26" y="209"/>
                  </a:cubicBezTo>
                  <a:cubicBezTo>
                    <a:pt x="52" y="220"/>
                    <a:pt x="51" y="144"/>
                    <a:pt x="5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7" name="Freeform 11"/>
            <p:cNvSpPr>
              <a:spLocks/>
            </p:cNvSpPr>
            <p:nvPr/>
          </p:nvSpPr>
          <p:spPr bwMode="auto">
            <a:xfrm>
              <a:off x="450" y="754"/>
              <a:ext cx="193" cy="264"/>
            </a:xfrm>
            <a:custGeom>
              <a:avLst/>
              <a:gdLst>
                <a:gd name="T0" fmla="*/ 172 w 145"/>
                <a:gd name="T1" fmla="*/ 1481 h 198"/>
                <a:gd name="T2" fmla="*/ 0 w 145"/>
                <a:gd name="T3" fmla="*/ 1393 h 198"/>
                <a:gd name="T4" fmla="*/ 679 w 145"/>
                <a:gd name="T5" fmla="*/ 229 h 198"/>
                <a:gd name="T6" fmla="*/ 711 w 145"/>
                <a:gd name="T7" fmla="*/ 116 h 198"/>
                <a:gd name="T8" fmla="*/ 467 w 145"/>
                <a:gd name="T9" fmla="*/ 172 h 198"/>
                <a:gd name="T10" fmla="*/ 671 w 145"/>
                <a:gd name="T11" fmla="*/ 16 h 198"/>
                <a:gd name="T12" fmla="*/ 936 w 145"/>
                <a:gd name="T13" fmla="*/ 87 h 198"/>
                <a:gd name="T14" fmla="*/ 1074 w 145"/>
                <a:gd name="T15" fmla="*/ 207 h 198"/>
                <a:gd name="T16" fmla="*/ 989 w 145"/>
                <a:gd name="T17" fmla="*/ 332 h 198"/>
                <a:gd name="T18" fmla="*/ 804 w 145"/>
                <a:gd name="T19" fmla="*/ 292 h 198"/>
                <a:gd name="T20" fmla="*/ 172 w 145"/>
                <a:gd name="T21" fmla="*/ 1481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98">
                  <a:moveTo>
                    <a:pt x="23" y="198"/>
                  </a:moveTo>
                  <a:cubicBezTo>
                    <a:pt x="15" y="197"/>
                    <a:pt x="6" y="195"/>
                    <a:pt x="0" y="186"/>
                  </a:cubicBezTo>
                  <a:cubicBezTo>
                    <a:pt x="19" y="155"/>
                    <a:pt x="80" y="51"/>
                    <a:pt x="92" y="31"/>
                  </a:cubicBezTo>
                  <a:cubicBezTo>
                    <a:pt x="94" y="27"/>
                    <a:pt x="95" y="20"/>
                    <a:pt x="96" y="16"/>
                  </a:cubicBezTo>
                  <a:cubicBezTo>
                    <a:pt x="84" y="10"/>
                    <a:pt x="74" y="17"/>
                    <a:pt x="63" y="23"/>
                  </a:cubicBezTo>
                  <a:cubicBezTo>
                    <a:pt x="64" y="13"/>
                    <a:pt x="78" y="5"/>
                    <a:pt x="91" y="2"/>
                  </a:cubicBezTo>
                  <a:cubicBezTo>
                    <a:pt x="103" y="0"/>
                    <a:pt x="115" y="5"/>
                    <a:pt x="126" y="12"/>
                  </a:cubicBezTo>
                  <a:cubicBezTo>
                    <a:pt x="123" y="19"/>
                    <a:pt x="135" y="26"/>
                    <a:pt x="145" y="28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18" y="29"/>
                    <a:pt x="119" y="26"/>
                    <a:pt x="108" y="39"/>
                  </a:cubicBezTo>
                  <a:cubicBezTo>
                    <a:pt x="108" y="39"/>
                    <a:pt x="40" y="165"/>
                    <a:pt x="23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436" y="736"/>
              <a:ext cx="86" cy="199"/>
            </a:xfrm>
            <a:custGeom>
              <a:avLst/>
              <a:gdLst>
                <a:gd name="T0" fmla="*/ 246 w 64"/>
                <a:gd name="T1" fmla="*/ 0 h 150"/>
                <a:gd name="T2" fmla="*/ 226 w 64"/>
                <a:gd name="T3" fmla="*/ 135 h 150"/>
                <a:gd name="T4" fmla="*/ 284 w 64"/>
                <a:gd name="T5" fmla="*/ 206 h 150"/>
                <a:gd name="T6" fmla="*/ 372 w 64"/>
                <a:gd name="T7" fmla="*/ 155 h 150"/>
                <a:gd name="T8" fmla="*/ 390 w 64"/>
                <a:gd name="T9" fmla="*/ 0 h 150"/>
                <a:gd name="T10" fmla="*/ 430 w 64"/>
                <a:gd name="T11" fmla="*/ 21 h 150"/>
                <a:gd name="T12" fmla="*/ 435 w 64"/>
                <a:gd name="T13" fmla="*/ 273 h 150"/>
                <a:gd name="T14" fmla="*/ 430 w 64"/>
                <a:gd name="T15" fmla="*/ 285 h 150"/>
                <a:gd name="T16" fmla="*/ 417 w 64"/>
                <a:gd name="T17" fmla="*/ 287 h 150"/>
                <a:gd name="T18" fmla="*/ 257 w 64"/>
                <a:gd name="T19" fmla="*/ 817 h 150"/>
                <a:gd name="T20" fmla="*/ 73 w 64"/>
                <a:gd name="T21" fmla="*/ 841 h 150"/>
                <a:gd name="T22" fmla="*/ 203 w 64"/>
                <a:gd name="T23" fmla="*/ 401 h 150"/>
                <a:gd name="T24" fmla="*/ 168 w 64"/>
                <a:gd name="T25" fmla="*/ 314 h 150"/>
                <a:gd name="T26" fmla="*/ 157 w 64"/>
                <a:gd name="T27" fmla="*/ 313 h 150"/>
                <a:gd name="T28" fmla="*/ 153 w 64"/>
                <a:gd name="T29" fmla="*/ 64 h 150"/>
                <a:gd name="T30" fmla="*/ 246 w 64"/>
                <a:gd name="T31" fmla="*/ 0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150">
                  <a:moveTo>
                    <a:pt x="31" y="0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1"/>
                    <a:pt x="53" y="2"/>
                    <a:pt x="54" y="3"/>
                  </a:cubicBezTo>
                  <a:cubicBezTo>
                    <a:pt x="64" y="11"/>
                    <a:pt x="64" y="27"/>
                    <a:pt x="55" y="38"/>
                  </a:cubicBezTo>
                  <a:cubicBezTo>
                    <a:pt x="55" y="38"/>
                    <a:pt x="54" y="38"/>
                    <a:pt x="54" y="39"/>
                  </a:cubicBezTo>
                  <a:cubicBezTo>
                    <a:pt x="54" y="39"/>
                    <a:pt x="54" y="39"/>
                    <a:pt x="53" y="40"/>
                  </a:cubicBezTo>
                  <a:cubicBezTo>
                    <a:pt x="33" y="61"/>
                    <a:pt x="33" y="86"/>
                    <a:pt x="33" y="113"/>
                  </a:cubicBezTo>
                  <a:cubicBezTo>
                    <a:pt x="35" y="150"/>
                    <a:pt x="0" y="148"/>
                    <a:pt x="9" y="116"/>
                  </a:cubicBezTo>
                  <a:cubicBezTo>
                    <a:pt x="15" y="96"/>
                    <a:pt x="22" y="77"/>
                    <a:pt x="25" y="56"/>
                  </a:cubicBezTo>
                  <a:cubicBezTo>
                    <a:pt x="25" y="51"/>
                    <a:pt x="23" y="47"/>
                    <a:pt x="21" y="44"/>
                  </a:cubicBezTo>
                  <a:cubicBezTo>
                    <a:pt x="20" y="44"/>
                    <a:pt x="20" y="43"/>
                    <a:pt x="20" y="43"/>
                  </a:cubicBezTo>
                  <a:cubicBezTo>
                    <a:pt x="10" y="35"/>
                    <a:pt x="10" y="19"/>
                    <a:pt x="19" y="8"/>
                  </a:cubicBezTo>
                  <a:cubicBezTo>
                    <a:pt x="23" y="4"/>
                    <a:pt x="27" y="1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</p:grpSp>
      <p:sp>
        <p:nvSpPr>
          <p:cNvPr id="9" name="Subtítulo 2"/>
          <p:cNvSpPr>
            <a:spLocks noGrp="1"/>
          </p:cNvSpPr>
          <p:nvPr>
            <p:ph type="subTitle" idx="1"/>
          </p:nvPr>
        </p:nvSpPr>
        <p:spPr>
          <a:xfrm>
            <a:off x="641350" y="4644710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514729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187574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MÃO NA MASSA</a:t>
            </a:r>
          </a:p>
        </p:txBody>
      </p:sp>
      <p:grpSp>
        <p:nvGrpSpPr>
          <p:cNvPr id="3" name="Group 72"/>
          <p:cNvGrpSpPr>
            <a:grpSpLocks/>
          </p:cNvGrpSpPr>
          <p:nvPr userDrawn="1"/>
        </p:nvGrpSpPr>
        <p:grpSpPr bwMode="auto">
          <a:xfrm>
            <a:off x="5582944" y="1948571"/>
            <a:ext cx="2603114" cy="3215321"/>
            <a:chOff x="436" y="736"/>
            <a:chExt cx="243" cy="300"/>
          </a:xfrm>
          <a:solidFill>
            <a:srgbClr val="5B5241"/>
          </a:solidFill>
        </p:grpSpPr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586" y="744"/>
              <a:ext cx="93" cy="292"/>
            </a:xfrm>
            <a:custGeom>
              <a:avLst/>
              <a:gdLst>
                <a:gd name="T0" fmla="*/ 364 w 70"/>
                <a:gd name="T1" fmla="*/ 970 h 220"/>
                <a:gd name="T2" fmla="*/ 445 w 70"/>
                <a:gd name="T3" fmla="*/ 903 h 220"/>
                <a:gd name="T4" fmla="*/ 466 w 70"/>
                <a:gd name="T5" fmla="*/ 835 h 220"/>
                <a:gd name="T6" fmla="*/ 364 w 70"/>
                <a:gd name="T7" fmla="*/ 806 h 220"/>
                <a:gd name="T8" fmla="*/ 452 w 70"/>
                <a:gd name="T9" fmla="*/ 224 h 220"/>
                <a:gd name="T10" fmla="*/ 514 w 70"/>
                <a:gd name="T11" fmla="*/ 169 h 220"/>
                <a:gd name="T12" fmla="*/ 514 w 70"/>
                <a:gd name="T13" fmla="*/ 16 h 220"/>
                <a:gd name="T14" fmla="*/ 437 w 70"/>
                <a:gd name="T15" fmla="*/ 0 h 220"/>
                <a:gd name="T16" fmla="*/ 380 w 70"/>
                <a:gd name="T17" fmla="*/ 135 h 220"/>
                <a:gd name="T18" fmla="*/ 407 w 70"/>
                <a:gd name="T19" fmla="*/ 206 h 220"/>
                <a:gd name="T20" fmla="*/ 300 w 70"/>
                <a:gd name="T21" fmla="*/ 780 h 220"/>
                <a:gd name="T22" fmla="*/ 193 w 70"/>
                <a:gd name="T23" fmla="*/ 755 h 220"/>
                <a:gd name="T24" fmla="*/ 181 w 70"/>
                <a:gd name="T25" fmla="*/ 816 h 220"/>
                <a:gd name="T26" fmla="*/ 256 w 70"/>
                <a:gd name="T27" fmla="*/ 952 h 220"/>
                <a:gd name="T28" fmla="*/ 193 w 70"/>
                <a:gd name="T29" fmla="*/ 1514 h 220"/>
                <a:gd name="T30" fmla="*/ 364 w 70"/>
                <a:gd name="T31" fmla="*/ 970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220">
                  <a:moveTo>
                    <a:pt x="50" y="134"/>
                  </a:moveTo>
                  <a:cubicBezTo>
                    <a:pt x="54" y="130"/>
                    <a:pt x="61" y="124"/>
                    <a:pt x="61" y="12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25" y="147"/>
                    <a:pt x="0" y="198"/>
                    <a:pt x="26" y="209"/>
                  </a:cubicBezTo>
                  <a:cubicBezTo>
                    <a:pt x="52" y="220"/>
                    <a:pt x="51" y="144"/>
                    <a:pt x="5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7" name="Freeform 11"/>
            <p:cNvSpPr>
              <a:spLocks/>
            </p:cNvSpPr>
            <p:nvPr/>
          </p:nvSpPr>
          <p:spPr bwMode="auto">
            <a:xfrm>
              <a:off x="450" y="754"/>
              <a:ext cx="193" cy="264"/>
            </a:xfrm>
            <a:custGeom>
              <a:avLst/>
              <a:gdLst>
                <a:gd name="T0" fmla="*/ 172 w 145"/>
                <a:gd name="T1" fmla="*/ 1481 h 198"/>
                <a:gd name="T2" fmla="*/ 0 w 145"/>
                <a:gd name="T3" fmla="*/ 1393 h 198"/>
                <a:gd name="T4" fmla="*/ 679 w 145"/>
                <a:gd name="T5" fmla="*/ 229 h 198"/>
                <a:gd name="T6" fmla="*/ 711 w 145"/>
                <a:gd name="T7" fmla="*/ 116 h 198"/>
                <a:gd name="T8" fmla="*/ 467 w 145"/>
                <a:gd name="T9" fmla="*/ 172 h 198"/>
                <a:gd name="T10" fmla="*/ 671 w 145"/>
                <a:gd name="T11" fmla="*/ 16 h 198"/>
                <a:gd name="T12" fmla="*/ 936 w 145"/>
                <a:gd name="T13" fmla="*/ 87 h 198"/>
                <a:gd name="T14" fmla="*/ 1074 w 145"/>
                <a:gd name="T15" fmla="*/ 207 h 198"/>
                <a:gd name="T16" fmla="*/ 989 w 145"/>
                <a:gd name="T17" fmla="*/ 332 h 198"/>
                <a:gd name="T18" fmla="*/ 804 w 145"/>
                <a:gd name="T19" fmla="*/ 292 h 198"/>
                <a:gd name="T20" fmla="*/ 172 w 145"/>
                <a:gd name="T21" fmla="*/ 1481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98">
                  <a:moveTo>
                    <a:pt x="23" y="198"/>
                  </a:moveTo>
                  <a:cubicBezTo>
                    <a:pt x="15" y="197"/>
                    <a:pt x="6" y="195"/>
                    <a:pt x="0" y="186"/>
                  </a:cubicBezTo>
                  <a:cubicBezTo>
                    <a:pt x="19" y="155"/>
                    <a:pt x="80" y="51"/>
                    <a:pt x="92" y="31"/>
                  </a:cubicBezTo>
                  <a:cubicBezTo>
                    <a:pt x="94" y="27"/>
                    <a:pt x="95" y="20"/>
                    <a:pt x="96" y="16"/>
                  </a:cubicBezTo>
                  <a:cubicBezTo>
                    <a:pt x="84" y="10"/>
                    <a:pt x="74" y="17"/>
                    <a:pt x="63" y="23"/>
                  </a:cubicBezTo>
                  <a:cubicBezTo>
                    <a:pt x="64" y="13"/>
                    <a:pt x="78" y="5"/>
                    <a:pt x="91" y="2"/>
                  </a:cubicBezTo>
                  <a:cubicBezTo>
                    <a:pt x="103" y="0"/>
                    <a:pt x="115" y="5"/>
                    <a:pt x="126" y="12"/>
                  </a:cubicBezTo>
                  <a:cubicBezTo>
                    <a:pt x="123" y="19"/>
                    <a:pt x="135" y="26"/>
                    <a:pt x="145" y="28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18" y="29"/>
                    <a:pt x="119" y="26"/>
                    <a:pt x="108" y="39"/>
                  </a:cubicBezTo>
                  <a:cubicBezTo>
                    <a:pt x="108" y="39"/>
                    <a:pt x="40" y="165"/>
                    <a:pt x="23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436" y="736"/>
              <a:ext cx="86" cy="199"/>
            </a:xfrm>
            <a:custGeom>
              <a:avLst/>
              <a:gdLst>
                <a:gd name="T0" fmla="*/ 246 w 64"/>
                <a:gd name="T1" fmla="*/ 0 h 150"/>
                <a:gd name="T2" fmla="*/ 226 w 64"/>
                <a:gd name="T3" fmla="*/ 135 h 150"/>
                <a:gd name="T4" fmla="*/ 284 w 64"/>
                <a:gd name="T5" fmla="*/ 206 h 150"/>
                <a:gd name="T6" fmla="*/ 372 w 64"/>
                <a:gd name="T7" fmla="*/ 155 h 150"/>
                <a:gd name="T8" fmla="*/ 390 w 64"/>
                <a:gd name="T9" fmla="*/ 0 h 150"/>
                <a:gd name="T10" fmla="*/ 430 w 64"/>
                <a:gd name="T11" fmla="*/ 21 h 150"/>
                <a:gd name="T12" fmla="*/ 435 w 64"/>
                <a:gd name="T13" fmla="*/ 273 h 150"/>
                <a:gd name="T14" fmla="*/ 430 w 64"/>
                <a:gd name="T15" fmla="*/ 285 h 150"/>
                <a:gd name="T16" fmla="*/ 417 w 64"/>
                <a:gd name="T17" fmla="*/ 287 h 150"/>
                <a:gd name="T18" fmla="*/ 257 w 64"/>
                <a:gd name="T19" fmla="*/ 817 h 150"/>
                <a:gd name="T20" fmla="*/ 73 w 64"/>
                <a:gd name="T21" fmla="*/ 841 h 150"/>
                <a:gd name="T22" fmla="*/ 203 w 64"/>
                <a:gd name="T23" fmla="*/ 401 h 150"/>
                <a:gd name="T24" fmla="*/ 168 w 64"/>
                <a:gd name="T25" fmla="*/ 314 h 150"/>
                <a:gd name="T26" fmla="*/ 157 w 64"/>
                <a:gd name="T27" fmla="*/ 313 h 150"/>
                <a:gd name="T28" fmla="*/ 153 w 64"/>
                <a:gd name="T29" fmla="*/ 64 h 150"/>
                <a:gd name="T30" fmla="*/ 246 w 64"/>
                <a:gd name="T31" fmla="*/ 0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150">
                  <a:moveTo>
                    <a:pt x="31" y="0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1"/>
                    <a:pt x="53" y="2"/>
                    <a:pt x="54" y="3"/>
                  </a:cubicBezTo>
                  <a:cubicBezTo>
                    <a:pt x="64" y="11"/>
                    <a:pt x="64" y="27"/>
                    <a:pt x="55" y="38"/>
                  </a:cubicBezTo>
                  <a:cubicBezTo>
                    <a:pt x="55" y="38"/>
                    <a:pt x="54" y="38"/>
                    <a:pt x="54" y="39"/>
                  </a:cubicBezTo>
                  <a:cubicBezTo>
                    <a:pt x="54" y="39"/>
                    <a:pt x="54" y="39"/>
                    <a:pt x="53" y="40"/>
                  </a:cubicBezTo>
                  <a:cubicBezTo>
                    <a:pt x="33" y="61"/>
                    <a:pt x="33" y="86"/>
                    <a:pt x="33" y="113"/>
                  </a:cubicBezTo>
                  <a:cubicBezTo>
                    <a:pt x="35" y="150"/>
                    <a:pt x="0" y="148"/>
                    <a:pt x="9" y="116"/>
                  </a:cubicBezTo>
                  <a:cubicBezTo>
                    <a:pt x="15" y="96"/>
                    <a:pt x="22" y="77"/>
                    <a:pt x="25" y="56"/>
                  </a:cubicBezTo>
                  <a:cubicBezTo>
                    <a:pt x="25" y="51"/>
                    <a:pt x="23" y="47"/>
                    <a:pt x="21" y="44"/>
                  </a:cubicBezTo>
                  <a:cubicBezTo>
                    <a:pt x="20" y="44"/>
                    <a:pt x="20" y="43"/>
                    <a:pt x="20" y="43"/>
                  </a:cubicBezTo>
                  <a:cubicBezTo>
                    <a:pt x="10" y="35"/>
                    <a:pt x="10" y="19"/>
                    <a:pt x="19" y="8"/>
                  </a:cubicBezTo>
                  <a:cubicBezTo>
                    <a:pt x="23" y="4"/>
                    <a:pt x="27" y="1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8197469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0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0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0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0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0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0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0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0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0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0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0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0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0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0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0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0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0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0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0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728062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915062" y="1431986"/>
            <a:ext cx="5348377" cy="1314121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rgbClr val="B34315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1619251" y="3105867"/>
            <a:ext cx="5661444" cy="31575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rgbClr val="5B5241"/>
                </a:solidFill>
                <a:latin typeface="Berlin Sans FB" pitchFamily="34" charset="0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51663365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2898517"/>
          </a:xfrm>
          <a:prstGeom prst="rect">
            <a:avLst/>
          </a:prstGeom>
        </p:spPr>
        <p:txBody>
          <a:bodyPr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58753" y="4216078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374097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057982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4526603"/>
          </a:xfrm>
          <a:prstGeom prst="rect">
            <a:avLst/>
          </a:prstGeom>
        </p:spPr>
        <p:txBody>
          <a:bodyPr anchor="ctr"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374097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2922519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2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2898517"/>
          </a:xfrm>
          <a:prstGeom prst="rect">
            <a:avLst/>
          </a:prstGeom>
        </p:spPr>
        <p:txBody>
          <a:bodyPr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58753" y="4216078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787746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36247229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4749090"/>
          </a:xfrm>
          <a:prstGeom prst="rect">
            <a:avLst/>
          </a:prstGeom>
        </p:spPr>
        <p:txBody>
          <a:bodyPr anchor="ctr"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787746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9662906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0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2938036"/>
          </a:xfrm>
          <a:prstGeom prst="rect">
            <a:avLst/>
          </a:prstGeom>
        </p:spPr>
        <p:txBody>
          <a:bodyPr anchor="b"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TOC na Cuca</a:t>
            </a:r>
          </a:p>
        </p:txBody>
      </p:sp>
      <p:sp>
        <p:nvSpPr>
          <p:cNvPr id="9" name="Subtítulo 2"/>
          <p:cNvSpPr>
            <a:spLocks noGrp="1"/>
          </p:cNvSpPr>
          <p:nvPr>
            <p:ph type="subTitle" idx="1"/>
          </p:nvPr>
        </p:nvSpPr>
        <p:spPr>
          <a:xfrm>
            <a:off x="641350" y="4644711"/>
            <a:ext cx="4566389" cy="1304570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grpSp>
        <p:nvGrpSpPr>
          <p:cNvPr id="3" name="Grupo 9"/>
          <p:cNvGrpSpPr/>
          <p:nvPr userDrawn="1"/>
        </p:nvGrpSpPr>
        <p:grpSpPr>
          <a:xfrm>
            <a:off x="5661081" y="2122595"/>
            <a:ext cx="2644765" cy="2266297"/>
            <a:chOff x="9820275" y="-357982"/>
            <a:chExt cx="4572001" cy="3984625"/>
          </a:xfr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" name="Freeform 16"/>
            <p:cNvSpPr>
              <a:spLocks/>
            </p:cNvSpPr>
            <p:nvPr userDrawn="1"/>
          </p:nvSpPr>
          <p:spPr bwMode="auto">
            <a:xfrm>
              <a:off x="11063289" y="929481"/>
              <a:ext cx="1917700" cy="2252662"/>
            </a:xfrm>
            <a:custGeom>
              <a:avLst/>
              <a:gdLst>
                <a:gd name="T0" fmla="*/ 112 w 125"/>
                <a:gd name="T1" fmla="*/ 86 h 147"/>
                <a:gd name="T2" fmla="*/ 88 w 125"/>
                <a:gd name="T3" fmla="*/ 13 h 147"/>
                <a:gd name="T4" fmla="*/ 15 w 125"/>
                <a:gd name="T5" fmla="*/ 40 h 147"/>
                <a:gd name="T6" fmla="*/ 15 w 125"/>
                <a:gd name="T7" fmla="*/ 114 h 147"/>
                <a:gd name="T8" fmla="*/ 8 w 125"/>
                <a:gd name="T9" fmla="*/ 128 h 147"/>
                <a:gd name="T10" fmla="*/ 49 w 125"/>
                <a:gd name="T11" fmla="*/ 147 h 147"/>
                <a:gd name="T12" fmla="*/ 56 w 125"/>
                <a:gd name="T13" fmla="*/ 133 h 147"/>
                <a:gd name="T14" fmla="*/ 112 w 125"/>
                <a:gd name="T15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47">
                  <a:moveTo>
                    <a:pt x="112" y="86"/>
                  </a:moveTo>
                  <a:cubicBezTo>
                    <a:pt x="125" y="60"/>
                    <a:pt x="113" y="25"/>
                    <a:pt x="88" y="13"/>
                  </a:cubicBezTo>
                  <a:cubicBezTo>
                    <a:pt x="62" y="0"/>
                    <a:pt x="28" y="14"/>
                    <a:pt x="15" y="40"/>
                  </a:cubicBezTo>
                  <a:cubicBezTo>
                    <a:pt x="0" y="72"/>
                    <a:pt x="20" y="102"/>
                    <a:pt x="15" y="114"/>
                  </a:cubicBezTo>
                  <a:cubicBezTo>
                    <a:pt x="9" y="125"/>
                    <a:pt x="8" y="128"/>
                    <a:pt x="8" y="12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67" y="114"/>
                    <a:pt x="99" y="114"/>
                    <a:pt x="112" y="86"/>
                  </a:cubicBezTo>
                  <a:close/>
                </a:path>
              </a:pathLst>
            </a:custGeom>
            <a:noFill/>
            <a:ln w="12700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2" name="Freeform 17"/>
            <p:cNvSpPr>
              <a:spLocks/>
            </p:cNvSpPr>
            <p:nvPr userDrawn="1"/>
          </p:nvSpPr>
          <p:spPr bwMode="auto">
            <a:xfrm>
              <a:off x="10939463" y="3013868"/>
              <a:ext cx="858838" cy="612775"/>
            </a:xfrm>
            <a:custGeom>
              <a:avLst/>
              <a:gdLst>
                <a:gd name="T0" fmla="*/ 445 w 541"/>
                <a:gd name="T1" fmla="*/ 386 h 386"/>
                <a:gd name="T2" fmla="*/ 0 w 541"/>
                <a:gd name="T3" fmla="*/ 96 h 386"/>
                <a:gd name="T4" fmla="*/ 49 w 541"/>
                <a:gd name="T5" fmla="*/ 0 h 386"/>
                <a:gd name="T6" fmla="*/ 541 w 541"/>
                <a:gd name="T7" fmla="*/ 212 h 386"/>
                <a:gd name="T8" fmla="*/ 445 w 541"/>
                <a:gd name="T9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1" h="386">
                  <a:moveTo>
                    <a:pt x="445" y="386"/>
                  </a:moveTo>
                  <a:lnTo>
                    <a:pt x="0" y="96"/>
                  </a:lnTo>
                  <a:lnTo>
                    <a:pt x="49" y="0"/>
                  </a:lnTo>
                  <a:lnTo>
                    <a:pt x="541" y="212"/>
                  </a:lnTo>
                  <a:lnTo>
                    <a:pt x="445" y="38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3" name="Freeform 18"/>
            <p:cNvSpPr>
              <a:spLocks/>
            </p:cNvSpPr>
            <p:nvPr userDrawn="1"/>
          </p:nvSpPr>
          <p:spPr bwMode="auto">
            <a:xfrm>
              <a:off x="11461751" y="1710531"/>
              <a:ext cx="858838" cy="1317625"/>
            </a:xfrm>
            <a:custGeom>
              <a:avLst/>
              <a:gdLst>
                <a:gd name="T0" fmla="*/ 0 w 56"/>
                <a:gd name="T1" fmla="*/ 82 h 86"/>
                <a:gd name="T2" fmla="*/ 24 w 56"/>
                <a:gd name="T3" fmla="*/ 6 h 86"/>
                <a:gd name="T4" fmla="*/ 38 w 56"/>
                <a:gd name="T5" fmla="*/ 31 h 86"/>
                <a:gd name="T6" fmla="*/ 49 w 56"/>
                <a:gd name="T7" fmla="*/ 20 h 86"/>
                <a:gd name="T8" fmla="*/ 7 w 56"/>
                <a:gd name="T9" fmla="*/ 86 h 86"/>
                <a:gd name="T10" fmla="*/ 0 w 56"/>
                <a:gd name="T11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86">
                  <a:moveTo>
                    <a:pt x="0" y="82"/>
                  </a:moveTo>
                  <a:cubicBezTo>
                    <a:pt x="0" y="82"/>
                    <a:pt x="39" y="10"/>
                    <a:pt x="24" y="6"/>
                  </a:cubicBezTo>
                  <a:cubicBezTo>
                    <a:pt x="9" y="1"/>
                    <a:pt x="31" y="29"/>
                    <a:pt x="38" y="31"/>
                  </a:cubicBezTo>
                  <a:cubicBezTo>
                    <a:pt x="44" y="34"/>
                    <a:pt x="56" y="31"/>
                    <a:pt x="49" y="20"/>
                  </a:cubicBezTo>
                  <a:cubicBezTo>
                    <a:pt x="29" y="0"/>
                    <a:pt x="7" y="86"/>
                    <a:pt x="7" y="86"/>
                  </a:cubicBezTo>
                  <a:lnTo>
                    <a:pt x="0" y="82"/>
                  </a:lnTo>
                  <a:close/>
                </a:path>
              </a:pathLst>
            </a:custGeom>
            <a:noFill/>
            <a:ln w="5715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4" name="Freeform 19"/>
            <p:cNvSpPr>
              <a:spLocks/>
            </p:cNvSpPr>
            <p:nvPr userDrawn="1"/>
          </p:nvSpPr>
          <p:spPr bwMode="auto">
            <a:xfrm>
              <a:off x="13195301" y="1297781"/>
              <a:ext cx="1196975" cy="320675"/>
            </a:xfrm>
            <a:custGeom>
              <a:avLst/>
              <a:gdLst>
                <a:gd name="T0" fmla="*/ 686 w 754"/>
                <a:gd name="T1" fmla="*/ 0 h 202"/>
                <a:gd name="T2" fmla="*/ 754 w 754"/>
                <a:gd name="T3" fmla="*/ 144 h 202"/>
                <a:gd name="T4" fmla="*/ 29 w 754"/>
                <a:gd name="T5" fmla="*/ 202 h 202"/>
                <a:gd name="T6" fmla="*/ 0 w 754"/>
                <a:gd name="T7" fmla="*/ 135 h 202"/>
                <a:gd name="T8" fmla="*/ 686 w 754"/>
                <a:gd name="T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4" h="202">
                  <a:moveTo>
                    <a:pt x="686" y="0"/>
                  </a:moveTo>
                  <a:lnTo>
                    <a:pt x="754" y="144"/>
                  </a:lnTo>
                  <a:lnTo>
                    <a:pt x="29" y="202"/>
                  </a:lnTo>
                  <a:lnTo>
                    <a:pt x="0" y="13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12626976" y="-357982"/>
              <a:ext cx="690563" cy="1027113"/>
            </a:xfrm>
            <a:custGeom>
              <a:avLst/>
              <a:gdLst>
                <a:gd name="T0" fmla="*/ 271 w 435"/>
                <a:gd name="T1" fmla="*/ 0 h 647"/>
                <a:gd name="T2" fmla="*/ 435 w 435"/>
                <a:gd name="T3" fmla="*/ 29 h 647"/>
                <a:gd name="T4" fmla="*/ 78 w 435"/>
                <a:gd name="T5" fmla="*/ 647 h 647"/>
                <a:gd name="T6" fmla="*/ 0 w 435"/>
                <a:gd name="T7" fmla="*/ 637 h 647"/>
                <a:gd name="T8" fmla="*/ 271 w 435"/>
                <a:gd name="T9" fmla="*/ 0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647">
                  <a:moveTo>
                    <a:pt x="271" y="0"/>
                  </a:moveTo>
                  <a:lnTo>
                    <a:pt x="435" y="29"/>
                  </a:lnTo>
                  <a:lnTo>
                    <a:pt x="78" y="647"/>
                  </a:lnTo>
                  <a:lnTo>
                    <a:pt x="0" y="637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0" name="Freeform 21"/>
            <p:cNvSpPr>
              <a:spLocks/>
            </p:cNvSpPr>
            <p:nvPr userDrawn="1"/>
          </p:nvSpPr>
          <p:spPr bwMode="auto">
            <a:xfrm>
              <a:off x="12857163" y="2675731"/>
              <a:ext cx="920750" cy="782638"/>
            </a:xfrm>
            <a:custGeom>
              <a:avLst/>
              <a:gdLst>
                <a:gd name="T0" fmla="*/ 580 w 580"/>
                <a:gd name="T1" fmla="*/ 348 h 493"/>
                <a:gd name="T2" fmla="*/ 513 w 580"/>
                <a:gd name="T3" fmla="*/ 493 h 493"/>
                <a:gd name="T4" fmla="*/ 0 w 580"/>
                <a:gd name="T5" fmla="*/ 68 h 493"/>
                <a:gd name="T6" fmla="*/ 29 w 580"/>
                <a:gd name="T7" fmla="*/ 0 h 493"/>
                <a:gd name="T8" fmla="*/ 580 w 580"/>
                <a:gd name="T9" fmla="*/ 34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493">
                  <a:moveTo>
                    <a:pt x="580" y="348"/>
                  </a:moveTo>
                  <a:lnTo>
                    <a:pt x="513" y="493"/>
                  </a:lnTo>
                  <a:lnTo>
                    <a:pt x="0" y="68"/>
                  </a:lnTo>
                  <a:lnTo>
                    <a:pt x="29" y="0"/>
                  </a:lnTo>
                  <a:lnTo>
                    <a:pt x="580" y="348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9820275" y="1327943"/>
              <a:ext cx="796925" cy="550863"/>
            </a:xfrm>
            <a:custGeom>
              <a:avLst/>
              <a:gdLst>
                <a:gd name="T0" fmla="*/ 0 w 502"/>
                <a:gd name="T1" fmla="*/ 116 h 347"/>
                <a:gd name="T2" fmla="*/ 48 w 502"/>
                <a:gd name="T3" fmla="*/ 0 h 347"/>
                <a:gd name="T4" fmla="*/ 502 w 502"/>
                <a:gd name="T5" fmla="*/ 290 h 347"/>
                <a:gd name="T6" fmla="*/ 483 w 502"/>
                <a:gd name="T7" fmla="*/ 347 h 347"/>
                <a:gd name="T8" fmla="*/ 0 w 502"/>
                <a:gd name="T9" fmla="*/ 11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47">
                  <a:moveTo>
                    <a:pt x="0" y="116"/>
                  </a:moveTo>
                  <a:lnTo>
                    <a:pt x="48" y="0"/>
                  </a:lnTo>
                  <a:lnTo>
                    <a:pt x="502" y="290"/>
                  </a:lnTo>
                  <a:lnTo>
                    <a:pt x="483" y="347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10602913" y="-97632"/>
              <a:ext cx="812800" cy="981075"/>
            </a:xfrm>
            <a:custGeom>
              <a:avLst/>
              <a:gdLst>
                <a:gd name="T0" fmla="*/ 164 w 512"/>
                <a:gd name="T1" fmla="*/ 0 h 618"/>
                <a:gd name="T2" fmla="*/ 0 w 512"/>
                <a:gd name="T3" fmla="*/ 39 h 618"/>
                <a:gd name="T4" fmla="*/ 444 w 512"/>
                <a:gd name="T5" fmla="*/ 618 h 618"/>
                <a:gd name="T6" fmla="*/ 512 w 512"/>
                <a:gd name="T7" fmla="*/ 599 h 618"/>
                <a:gd name="T8" fmla="*/ 164 w 512"/>
                <a:gd name="T9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18">
                  <a:moveTo>
                    <a:pt x="164" y="0"/>
                  </a:moveTo>
                  <a:lnTo>
                    <a:pt x="0" y="39"/>
                  </a:lnTo>
                  <a:lnTo>
                    <a:pt x="444" y="618"/>
                  </a:lnTo>
                  <a:lnTo>
                    <a:pt x="512" y="599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922742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752724"/>
          </a:xfrm>
          <a:prstGeom prst="rect">
            <a:avLst/>
          </a:prstGeom>
        </p:spPr>
        <p:txBody>
          <a:bodyPr anchor="ctr"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TOC na Cuca</a:t>
            </a:r>
          </a:p>
        </p:txBody>
      </p:sp>
      <p:grpSp>
        <p:nvGrpSpPr>
          <p:cNvPr id="3" name="Grupo 9"/>
          <p:cNvGrpSpPr/>
          <p:nvPr userDrawn="1"/>
        </p:nvGrpSpPr>
        <p:grpSpPr>
          <a:xfrm>
            <a:off x="5661081" y="2122595"/>
            <a:ext cx="2644765" cy="2266297"/>
            <a:chOff x="9820275" y="-357982"/>
            <a:chExt cx="4572001" cy="3984625"/>
          </a:xfr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" name="Freeform 16"/>
            <p:cNvSpPr>
              <a:spLocks/>
            </p:cNvSpPr>
            <p:nvPr userDrawn="1"/>
          </p:nvSpPr>
          <p:spPr bwMode="auto">
            <a:xfrm>
              <a:off x="11063289" y="929481"/>
              <a:ext cx="1917700" cy="2252662"/>
            </a:xfrm>
            <a:custGeom>
              <a:avLst/>
              <a:gdLst>
                <a:gd name="T0" fmla="*/ 112 w 125"/>
                <a:gd name="T1" fmla="*/ 86 h 147"/>
                <a:gd name="T2" fmla="*/ 88 w 125"/>
                <a:gd name="T3" fmla="*/ 13 h 147"/>
                <a:gd name="T4" fmla="*/ 15 w 125"/>
                <a:gd name="T5" fmla="*/ 40 h 147"/>
                <a:gd name="T6" fmla="*/ 15 w 125"/>
                <a:gd name="T7" fmla="*/ 114 h 147"/>
                <a:gd name="T8" fmla="*/ 8 w 125"/>
                <a:gd name="T9" fmla="*/ 128 h 147"/>
                <a:gd name="T10" fmla="*/ 49 w 125"/>
                <a:gd name="T11" fmla="*/ 147 h 147"/>
                <a:gd name="T12" fmla="*/ 56 w 125"/>
                <a:gd name="T13" fmla="*/ 133 h 147"/>
                <a:gd name="T14" fmla="*/ 112 w 125"/>
                <a:gd name="T15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47">
                  <a:moveTo>
                    <a:pt x="112" y="86"/>
                  </a:moveTo>
                  <a:cubicBezTo>
                    <a:pt x="125" y="60"/>
                    <a:pt x="113" y="25"/>
                    <a:pt x="88" y="13"/>
                  </a:cubicBezTo>
                  <a:cubicBezTo>
                    <a:pt x="62" y="0"/>
                    <a:pt x="28" y="14"/>
                    <a:pt x="15" y="40"/>
                  </a:cubicBezTo>
                  <a:cubicBezTo>
                    <a:pt x="0" y="72"/>
                    <a:pt x="20" y="102"/>
                    <a:pt x="15" y="114"/>
                  </a:cubicBezTo>
                  <a:cubicBezTo>
                    <a:pt x="9" y="125"/>
                    <a:pt x="8" y="128"/>
                    <a:pt x="8" y="12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67" y="114"/>
                    <a:pt x="99" y="114"/>
                    <a:pt x="112" y="86"/>
                  </a:cubicBezTo>
                  <a:close/>
                </a:path>
              </a:pathLst>
            </a:custGeom>
            <a:noFill/>
            <a:ln w="12700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2" name="Freeform 17"/>
            <p:cNvSpPr>
              <a:spLocks/>
            </p:cNvSpPr>
            <p:nvPr userDrawn="1"/>
          </p:nvSpPr>
          <p:spPr bwMode="auto">
            <a:xfrm>
              <a:off x="10939463" y="3013868"/>
              <a:ext cx="858838" cy="612775"/>
            </a:xfrm>
            <a:custGeom>
              <a:avLst/>
              <a:gdLst>
                <a:gd name="T0" fmla="*/ 445 w 541"/>
                <a:gd name="T1" fmla="*/ 386 h 386"/>
                <a:gd name="T2" fmla="*/ 0 w 541"/>
                <a:gd name="T3" fmla="*/ 96 h 386"/>
                <a:gd name="T4" fmla="*/ 49 w 541"/>
                <a:gd name="T5" fmla="*/ 0 h 386"/>
                <a:gd name="T6" fmla="*/ 541 w 541"/>
                <a:gd name="T7" fmla="*/ 212 h 386"/>
                <a:gd name="T8" fmla="*/ 445 w 541"/>
                <a:gd name="T9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1" h="386">
                  <a:moveTo>
                    <a:pt x="445" y="386"/>
                  </a:moveTo>
                  <a:lnTo>
                    <a:pt x="0" y="96"/>
                  </a:lnTo>
                  <a:lnTo>
                    <a:pt x="49" y="0"/>
                  </a:lnTo>
                  <a:lnTo>
                    <a:pt x="541" y="212"/>
                  </a:lnTo>
                  <a:lnTo>
                    <a:pt x="445" y="38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3" name="Freeform 18"/>
            <p:cNvSpPr>
              <a:spLocks/>
            </p:cNvSpPr>
            <p:nvPr userDrawn="1"/>
          </p:nvSpPr>
          <p:spPr bwMode="auto">
            <a:xfrm>
              <a:off x="11461751" y="1710531"/>
              <a:ext cx="858838" cy="1317625"/>
            </a:xfrm>
            <a:custGeom>
              <a:avLst/>
              <a:gdLst>
                <a:gd name="T0" fmla="*/ 0 w 56"/>
                <a:gd name="T1" fmla="*/ 82 h 86"/>
                <a:gd name="T2" fmla="*/ 24 w 56"/>
                <a:gd name="T3" fmla="*/ 6 h 86"/>
                <a:gd name="T4" fmla="*/ 38 w 56"/>
                <a:gd name="T5" fmla="*/ 31 h 86"/>
                <a:gd name="T6" fmla="*/ 49 w 56"/>
                <a:gd name="T7" fmla="*/ 20 h 86"/>
                <a:gd name="T8" fmla="*/ 7 w 56"/>
                <a:gd name="T9" fmla="*/ 86 h 86"/>
                <a:gd name="T10" fmla="*/ 0 w 56"/>
                <a:gd name="T11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86">
                  <a:moveTo>
                    <a:pt x="0" y="82"/>
                  </a:moveTo>
                  <a:cubicBezTo>
                    <a:pt x="0" y="82"/>
                    <a:pt x="39" y="10"/>
                    <a:pt x="24" y="6"/>
                  </a:cubicBezTo>
                  <a:cubicBezTo>
                    <a:pt x="9" y="1"/>
                    <a:pt x="31" y="29"/>
                    <a:pt x="38" y="31"/>
                  </a:cubicBezTo>
                  <a:cubicBezTo>
                    <a:pt x="44" y="34"/>
                    <a:pt x="56" y="31"/>
                    <a:pt x="49" y="20"/>
                  </a:cubicBezTo>
                  <a:cubicBezTo>
                    <a:pt x="29" y="0"/>
                    <a:pt x="7" y="86"/>
                    <a:pt x="7" y="86"/>
                  </a:cubicBezTo>
                  <a:lnTo>
                    <a:pt x="0" y="82"/>
                  </a:lnTo>
                  <a:close/>
                </a:path>
              </a:pathLst>
            </a:custGeom>
            <a:noFill/>
            <a:ln w="5715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4" name="Freeform 19"/>
            <p:cNvSpPr>
              <a:spLocks/>
            </p:cNvSpPr>
            <p:nvPr userDrawn="1"/>
          </p:nvSpPr>
          <p:spPr bwMode="auto">
            <a:xfrm>
              <a:off x="13195301" y="1297781"/>
              <a:ext cx="1196975" cy="320675"/>
            </a:xfrm>
            <a:custGeom>
              <a:avLst/>
              <a:gdLst>
                <a:gd name="T0" fmla="*/ 686 w 754"/>
                <a:gd name="T1" fmla="*/ 0 h 202"/>
                <a:gd name="T2" fmla="*/ 754 w 754"/>
                <a:gd name="T3" fmla="*/ 144 h 202"/>
                <a:gd name="T4" fmla="*/ 29 w 754"/>
                <a:gd name="T5" fmla="*/ 202 h 202"/>
                <a:gd name="T6" fmla="*/ 0 w 754"/>
                <a:gd name="T7" fmla="*/ 135 h 202"/>
                <a:gd name="T8" fmla="*/ 686 w 754"/>
                <a:gd name="T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4" h="202">
                  <a:moveTo>
                    <a:pt x="686" y="0"/>
                  </a:moveTo>
                  <a:lnTo>
                    <a:pt x="754" y="144"/>
                  </a:lnTo>
                  <a:lnTo>
                    <a:pt x="29" y="202"/>
                  </a:lnTo>
                  <a:lnTo>
                    <a:pt x="0" y="13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12626976" y="-357982"/>
              <a:ext cx="690563" cy="1027113"/>
            </a:xfrm>
            <a:custGeom>
              <a:avLst/>
              <a:gdLst>
                <a:gd name="T0" fmla="*/ 271 w 435"/>
                <a:gd name="T1" fmla="*/ 0 h 647"/>
                <a:gd name="T2" fmla="*/ 435 w 435"/>
                <a:gd name="T3" fmla="*/ 29 h 647"/>
                <a:gd name="T4" fmla="*/ 78 w 435"/>
                <a:gd name="T5" fmla="*/ 647 h 647"/>
                <a:gd name="T6" fmla="*/ 0 w 435"/>
                <a:gd name="T7" fmla="*/ 637 h 647"/>
                <a:gd name="T8" fmla="*/ 271 w 435"/>
                <a:gd name="T9" fmla="*/ 0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647">
                  <a:moveTo>
                    <a:pt x="271" y="0"/>
                  </a:moveTo>
                  <a:lnTo>
                    <a:pt x="435" y="29"/>
                  </a:lnTo>
                  <a:lnTo>
                    <a:pt x="78" y="647"/>
                  </a:lnTo>
                  <a:lnTo>
                    <a:pt x="0" y="637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0" name="Freeform 21"/>
            <p:cNvSpPr>
              <a:spLocks/>
            </p:cNvSpPr>
            <p:nvPr userDrawn="1"/>
          </p:nvSpPr>
          <p:spPr bwMode="auto">
            <a:xfrm>
              <a:off x="12857163" y="2675731"/>
              <a:ext cx="920750" cy="782638"/>
            </a:xfrm>
            <a:custGeom>
              <a:avLst/>
              <a:gdLst>
                <a:gd name="T0" fmla="*/ 580 w 580"/>
                <a:gd name="T1" fmla="*/ 348 h 493"/>
                <a:gd name="T2" fmla="*/ 513 w 580"/>
                <a:gd name="T3" fmla="*/ 493 h 493"/>
                <a:gd name="T4" fmla="*/ 0 w 580"/>
                <a:gd name="T5" fmla="*/ 68 h 493"/>
                <a:gd name="T6" fmla="*/ 29 w 580"/>
                <a:gd name="T7" fmla="*/ 0 h 493"/>
                <a:gd name="T8" fmla="*/ 580 w 580"/>
                <a:gd name="T9" fmla="*/ 34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493">
                  <a:moveTo>
                    <a:pt x="580" y="348"/>
                  </a:moveTo>
                  <a:lnTo>
                    <a:pt x="513" y="493"/>
                  </a:lnTo>
                  <a:lnTo>
                    <a:pt x="0" y="68"/>
                  </a:lnTo>
                  <a:lnTo>
                    <a:pt x="29" y="0"/>
                  </a:lnTo>
                  <a:lnTo>
                    <a:pt x="580" y="348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9820275" y="1327943"/>
              <a:ext cx="796925" cy="550863"/>
            </a:xfrm>
            <a:custGeom>
              <a:avLst/>
              <a:gdLst>
                <a:gd name="T0" fmla="*/ 0 w 502"/>
                <a:gd name="T1" fmla="*/ 116 h 347"/>
                <a:gd name="T2" fmla="*/ 48 w 502"/>
                <a:gd name="T3" fmla="*/ 0 h 347"/>
                <a:gd name="T4" fmla="*/ 502 w 502"/>
                <a:gd name="T5" fmla="*/ 290 h 347"/>
                <a:gd name="T6" fmla="*/ 483 w 502"/>
                <a:gd name="T7" fmla="*/ 347 h 347"/>
                <a:gd name="T8" fmla="*/ 0 w 502"/>
                <a:gd name="T9" fmla="*/ 11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47">
                  <a:moveTo>
                    <a:pt x="0" y="116"/>
                  </a:moveTo>
                  <a:lnTo>
                    <a:pt x="48" y="0"/>
                  </a:lnTo>
                  <a:lnTo>
                    <a:pt x="502" y="290"/>
                  </a:lnTo>
                  <a:lnTo>
                    <a:pt x="483" y="347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10602913" y="-97632"/>
              <a:ext cx="812800" cy="981075"/>
            </a:xfrm>
            <a:custGeom>
              <a:avLst/>
              <a:gdLst>
                <a:gd name="T0" fmla="*/ 164 w 512"/>
                <a:gd name="T1" fmla="*/ 0 h 618"/>
                <a:gd name="T2" fmla="*/ 0 w 512"/>
                <a:gd name="T3" fmla="*/ 39 h 618"/>
                <a:gd name="T4" fmla="*/ 444 w 512"/>
                <a:gd name="T5" fmla="*/ 618 h 618"/>
                <a:gd name="T6" fmla="*/ 512 w 512"/>
                <a:gd name="T7" fmla="*/ 599 h 618"/>
                <a:gd name="T8" fmla="*/ 164 w 512"/>
                <a:gd name="T9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18">
                  <a:moveTo>
                    <a:pt x="164" y="0"/>
                  </a:moveTo>
                  <a:lnTo>
                    <a:pt x="0" y="39"/>
                  </a:lnTo>
                  <a:lnTo>
                    <a:pt x="444" y="618"/>
                  </a:lnTo>
                  <a:lnTo>
                    <a:pt x="512" y="599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105614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2938036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MÃO NA MASSA</a:t>
            </a:r>
          </a:p>
        </p:txBody>
      </p:sp>
      <p:grpSp>
        <p:nvGrpSpPr>
          <p:cNvPr id="3" name="Group 72"/>
          <p:cNvGrpSpPr>
            <a:grpSpLocks/>
          </p:cNvGrpSpPr>
          <p:nvPr userDrawn="1"/>
        </p:nvGrpSpPr>
        <p:grpSpPr bwMode="auto">
          <a:xfrm>
            <a:off x="5582944" y="1948571"/>
            <a:ext cx="2603114" cy="3215321"/>
            <a:chOff x="436" y="736"/>
            <a:chExt cx="243" cy="300"/>
          </a:xfrm>
          <a:solidFill>
            <a:srgbClr val="5B5241"/>
          </a:solidFill>
        </p:grpSpPr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586" y="744"/>
              <a:ext cx="93" cy="292"/>
            </a:xfrm>
            <a:custGeom>
              <a:avLst/>
              <a:gdLst>
                <a:gd name="T0" fmla="*/ 364 w 70"/>
                <a:gd name="T1" fmla="*/ 970 h 220"/>
                <a:gd name="T2" fmla="*/ 445 w 70"/>
                <a:gd name="T3" fmla="*/ 903 h 220"/>
                <a:gd name="T4" fmla="*/ 466 w 70"/>
                <a:gd name="T5" fmla="*/ 835 h 220"/>
                <a:gd name="T6" fmla="*/ 364 w 70"/>
                <a:gd name="T7" fmla="*/ 806 h 220"/>
                <a:gd name="T8" fmla="*/ 452 w 70"/>
                <a:gd name="T9" fmla="*/ 224 h 220"/>
                <a:gd name="T10" fmla="*/ 514 w 70"/>
                <a:gd name="T11" fmla="*/ 169 h 220"/>
                <a:gd name="T12" fmla="*/ 514 w 70"/>
                <a:gd name="T13" fmla="*/ 16 h 220"/>
                <a:gd name="T14" fmla="*/ 437 w 70"/>
                <a:gd name="T15" fmla="*/ 0 h 220"/>
                <a:gd name="T16" fmla="*/ 380 w 70"/>
                <a:gd name="T17" fmla="*/ 135 h 220"/>
                <a:gd name="T18" fmla="*/ 407 w 70"/>
                <a:gd name="T19" fmla="*/ 206 h 220"/>
                <a:gd name="T20" fmla="*/ 300 w 70"/>
                <a:gd name="T21" fmla="*/ 780 h 220"/>
                <a:gd name="T22" fmla="*/ 193 w 70"/>
                <a:gd name="T23" fmla="*/ 755 h 220"/>
                <a:gd name="T24" fmla="*/ 181 w 70"/>
                <a:gd name="T25" fmla="*/ 816 h 220"/>
                <a:gd name="T26" fmla="*/ 256 w 70"/>
                <a:gd name="T27" fmla="*/ 952 h 220"/>
                <a:gd name="T28" fmla="*/ 193 w 70"/>
                <a:gd name="T29" fmla="*/ 1514 h 220"/>
                <a:gd name="T30" fmla="*/ 364 w 70"/>
                <a:gd name="T31" fmla="*/ 970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220">
                  <a:moveTo>
                    <a:pt x="50" y="134"/>
                  </a:moveTo>
                  <a:cubicBezTo>
                    <a:pt x="54" y="130"/>
                    <a:pt x="61" y="124"/>
                    <a:pt x="61" y="12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25" y="147"/>
                    <a:pt x="0" y="198"/>
                    <a:pt x="26" y="209"/>
                  </a:cubicBezTo>
                  <a:cubicBezTo>
                    <a:pt x="52" y="220"/>
                    <a:pt x="51" y="144"/>
                    <a:pt x="5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7" name="Freeform 11"/>
            <p:cNvSpPr>
              <a:spLocks/>
            </p:cNvSpPr>
            <p:nvPr/>
          </p:nvSpPr>
          <p:spPr bwMode="auto">
            <a:xfrm>
              <a:off x="450" y="754"/>
              <a:ext cx="193" cy="264"/>
            </a:xfrm>
            <a:custGeom>
              <a:avLst/>
              <a:gdLst>
                <a:gd name="T0" fmla="*/ 172 w 145"/>
                <a:gd name="T1" fmla="*/ 1481 h 198"/>
                <a:gd name="T2" fmla="*/ 0 w 145"/>
                <a:gd name="T3" fmla="*/ 1393 h 198"/>
                <a:gd name="T4" fmla="*/ 679 w 145"/>
                <a:gd name="T5" fmla="*/ 229 h 198"/>
                <a:gd name="T6" fmla="*/ 711 w 145"/>
                <a:gd name="T7" fmla="*/ 116 h 198"/>
                <a:gd name="T8" fmla="*/ 467 w 145"/>
                <a:gd name="T9" fmla="*/ 172 h 198"/>
                <a:gd name="T10" fmla="*/ 671 w 145"/>
                <a:gd name="T11" fmla="*/ 16 h 198"/>
                <a:gd name="T12" fmla="*/ 936 w 145"/>
                <a:gd name="T13" fmla="*/ 87 h 198"/>
                <a:gd name="T14" fmla="*/ 1074 w 145"/>
                <a:gd name="T15" fmla="*/ 207 h 198"/>
                <a:gd name="T16" fmla="*/ 989 w 145"/>
                <a:gd name="T17" fmla="*/ 332 h 198"/>
                <a:gd name="T18" fmla="*/ 804 w 145"/>
                <a:gd name="T19" fmla="*/ 292 h 198"/>
                <a:gd name="T20" fmla="*/ 172 w 145"/>
                <a:gd name="T21" fmla="*/ 1481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98">
                  <a:moveTo>
                    <a:pt x="23" y="198"/>
                  </a:moveTo>
                  <a:cubicBezTo>
                    <a:pt x="15" y="197"/>
                    <a:pt x="6" y="195"/>
                    <a:pt x="0" y="186"/>
                  </a:cubicBezTo>
                  <a:cubicBezTo>
                    <a:pt x="19" y="155"/>
                    <a:pt x="80" y="51"/>
                    <a:pt x="92" y="31"/>
                  </a:cubicBezTo>
                  <a:cubicBezTo>
                    <a:pt x="94" y="27"/>
                    <a:pt x="95" y="20"/>
                    <a:pt x="96" y="16"/>
                  </a:cubicBezTo>
                  <a:cubicBezTo>
                    <a:pt x="84" y="10"/>
                    <a:pt x="74" y="17"/>
                    <a:pt x="63" y="23"/>
                  </a:cubicBezTo>
                  <a:cubicBezTo>
                    <a:pt x="64" y="13"/>
                    <a:pt x="78" y="5"/>
                    <a:pt x="91" y="2"/>
                  </a:cubicBezTo>
                  <a:cubicBezTo>
                    <a:pt x="103" y="0"/>
                    <a:pt x="115" y="5"/>
                    <a:pt x="126" y="12"/>
                  </a:cubicBezTo>
                  <a:cubicBezTo>
                    <a:pt x="123" y="19"/>
                    <a:pt x="135" y="26"/>
                    <a:pt x="145" y="28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18" y="29"/>
                    <a:pt x="119" y="26"/>
                    <a:pt x="108" y="39"/>
                  </a:cubicBezTo>
                  <a:cubicBezTo>
                    <a:pt x="108" y="39"/>
                    <a:pt x="40" y="165"/>
                    <a:pt x="23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436" y="736"/>
              <a:ext cx="86" cy="199"/>
            </a:xfrm>
            <a:custGeom>
              <a:avLst/>
              <a:gdLst>
                <a:gd name="T0" fmla="*/ 246 w 64"/>
                <a:gd name="T1" fmla="*/ 0 h 150"/>
                <a:gd name="T2" fmla="*/ 226 w 64"/>
                <a:gd name="T3" fmla="*/ 135 h 150"/>
                <a:gd name="T4" fmla="*/ 284 w 64"/>
                <a:gd name="T5" fmla="*/ 206 h 150"/>
                <a:gd name="T6" fmla="*/ 372 w 64"/>
                <a:gd name="T7" fmla="*/ 155 h 150"/>
                <a:gd name="T8" fmla="*/ 390 w 64"/>
                <a:gd name="T9" fmla="*/ 0 h 150"/>
                <a:gd name="T10" fmla="*/ 430 w 64"/>
                <a:gd name="T11" fmla="*/ 21 h 150"/>
                <a:gd name="T12" fmla="*/ 435 w 64"/>
                <a:gd name="T13" fmla="*/ 273 h 150"/>
                <a:gd name="T14" fmla="*/ 430 w 64"/>
                <a:gd name="T15" fmla="*/ 285 h 150"/>
                <a:gd name="T16" fmla="*/ 417 w 64"/>
                <a:gd name="T17" fmla="*/ 287 h 150"/>
                <a:gd name="T18" fmla="*/ 257 w 64"/>
                <a:gd name="T19" fmla="*/ 817 h 150"/>
                <a:gd name="T20" fmla="*/ 73 w 64"/>
                <a:gd name="T21" fmla="*/ 841 h 150"/>
                <a:gd name="T22" fmla="*/ 203 w 64"/>
                <a:gd name="T23" fmla="*/ 401 h 150"/>
                <a:gd name="T24" fmla="*/ 168 w 64"/>
                <a:gd name="T25" fmla="*/ 314 h 150"/>
                <a:gd name="T26" fmla="*/ 157 w 64"/>
                <a:gd name="T27" fmla="*/ 313 h 150"/>
                <a:gd name="T28" fmla="*/ 153 w 64"/>
                <a:gd name="T29" fmla="*/ 64 h 150"/>
                <a:gd name="T30" fmla="*/ 246 w 64"/>
                <a:gd name="T31" fmla="*/ 0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150">
                  <a:moveTo>
                    <a:pt x="31" y="0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1"/>
                    <a:pt x="53" y="2"/>
                    <a:pt x="54" y="3"/>
                  </a:cubicBezTo>
                  <a:cubicBezTo>
                    <a:pt x="64" y="11"/>
                    <a:pt x="64" y="27"/>
                    <a:pt x="55" y="38"/>
                  </a:cubicBezTo>
                  <a:cubicBezTo>
                    <a:pt x="55" y="38"/>
                    <a:pt x="54" y="38"/>
                    <a:pt x="54" y="39"/>
                  </a:cubicBezTo>
                  <a:cubicBezTo>
                    <a:pt x="54" y="39"/>
                    <a:pt x="54" y="39"/>
                    <a:pt x="53" y="40"/>
                  </a:cubicBezTo>
                  <a:cubicBezTo>
                    <a:pt x="33" y="61"/>
                    <a:pt x="33" y="86"/>
                    <a:pt x="33" y="113"/>
                  </a:cubicBezTo>
                  <a:cubicBezTo>
                    <a:pt x="35" y="150"/>
                    <a:pt x="0" y="148"/>
                    <a:pt x="9" y="116"/>
                  </a:cubicBezTo>
                  <a:cubicBezTo>
                    <a:pt x="15" y="96"/>
                    <a:pt x="22" y="77"/>
                    <a:pt x="25" y="56"/>
                  </a:cubicBezTo>
                  <a:cubicBezTo>
                    <a:pt x="25" y="51"/>
                    <a:pt x="23" y="47"/>
                    <a:pt x="21" y="44"/>
                  </a:cubicBezTo>
                  <a:cubicBezTo>
                    <a:pt x="20" y="44"/>
                    <a:pt x="20" y="43"/>
                    <a:pt x="20" y="43"/>
                  </a:cubicBezTo>
                  <a:cubicBezTo>
                    <a:pt x="10" y="35"/>
                    <a:pt x="10" y="19"/>
                    <a:pt x="19" y="8"/>
                  </a:cubicBezTo>
                  <a:cubicBezTo>
                    <a:pt x="23" y="4"/>
                    <a:pt x="27" y="1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</p:grpSp>
      <p:sp>
        <p:nvSpPr>
          <p:cNvPr id="9" name="Subtítulo 2"/>
          <p:cNvSpPr>
            <a:spLocks noGrp="1"/>
          </p:cNvSpPr>
          <p:nvPr>
            <p:ph type="subTitle" idx="1"/>
          </p:nvPr>
        </p:nvSpPr>
        <p:spPr>
          <a:xfrm>
            <a:off x="641350" y="4644710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0661554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187574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MÃO NA MASSA</a:t>
            </a:r>
          </a:p>
        </p:txBody>
      </p:sp>
      <p:grpSp>
        <p:nvGrpSpPr>
          <p:cNvPr id="3" name="Group 72"/>
          <p:cNvGrpSpPr>
            <a:grpSpLocks/>
          </p:cNvGrpSpPr>
          <p:nvPr userDrawn="1"/>
        </p:nvGrpSpPr>
        <p:grpSpPr bwMode="auto">
          <a:xfrm>
            <a:off x="5582944" y="1948571"/>
            <a:ext cx="2603114" cy="3215321"/>
            <a:chOff x="436" y="736"/>
            <a:chExt cx="243" cy="300"/>
          </a:xfrm>
          <a:solidFill>
            <a:srgbClr val="5B5241"/>
          </a:solidFill>
        </p:grpSpPr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586" y="744"/>
              <a:ext cx="93" cy="292"/>
            </a:xfrm>
            <a:custGeom>
              <a:avLst/>
              <a:gdLst>
                <a:gd name="T0" fmla="*/ 364 w 70"/>
                <a:gd name="T1" fmla="*/ 970 h 220"/>
                <a:gd name="T2" fmla="*/ 445 w 70"/>
                <a:gd name="T3" fmla="*/ 903 h 220"/>
                <a:gd name="T4" fmla="*/ 466 w 70"/>
                <a:gd name="T5" fmla="*/ 835 h 220"/>
                <a:gd name="T6" fmla="*/ 364 w 70"/>
                <a:gd name="T7" fmla="*/ 806 h 220"/>
                <a:gd name="T8" fmla="*/ 452 w 70"/>
                <a:gd name="T9" fmla="*/ 224 h 220"/>
                <a:gd name="T10" fmla="*/ 514 w 70"/>
                <a:gd name="T11" fmla="*/ 169 h 220"/>
                <a:gd name="T12" fmla="*/ 514 w 70"/>
                <a:gd name="T13" fmla="*/ 16 h 220"/>
                <a:gd name="T14" fmla="*/ 437 w 70"/>
                <a:gd name="T15" fmla="*/ 0 h 220"/>
                <a:gd name="T16" fmla="*/ 380 w 70"/>
                <a:gd name="T17" fmla="*/ 135 h 220"/>
                <a:gd name="T18" fmla="*/ 407 w 70"/>
                <a:gd name="T19" fmla="*/ 206 h 220"/>
                <a:gd name="T20" fmla="*/ 300 w 70"/>
                <a:gd name="T21" fmla="*/ 780 h 220"/>
                <a:gd name="T22" fmla="*/ 193 w 70"/>
                <a:gd name="T23" fmla="*/ 755 h 220"/>
                <a:gd name="T24" fmla="*/ 181 w 70"/>
                <a:gd name="T25" fmla="*/ 816 h 220"/>
                <a:gd name="T26" fmla="*/ 256 w 70"/>
                <a:gd name="T27" fmla="*/ 952 h 220"/>
                <a:gd name="T28" fmla="*/ 193 w 70"/>
                <a:gd name="T29" fmla="*/ 1514 h 220"/>
                <a:gd name="T30" fmla="*/ 364 w 70"/>
                <a:gd name="T31" fmla="*/ 970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220">
                  <a:moveTo>
                    <a:pt x="50" y="134"/>
                  </a:moveTo>
                  <a:cubicBezTo>
                    <a:pt x="54" y="130"/>
                    <a:pt x="61" y="124"/>
                    <a:pt x="61" y="12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25" y="147"/>
                    <a:pt x="0" y="198"/>
                    <a:pt x="26" y="209"/>
                  </a:cubicBezTo>
                  <a:cubicBezTo>
                    <a:pt x="52" y="220"/>
                    <a:pt x="51" y="144"/>
                    <a:pt x="5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7" name="Freeform 11"/>
            <p:cNvSpPr>
              <a:spLocks/>
            </p:cNvSpPr>
            <p:nvPr/>
          </p:nvSpPr>
          <p:spPr bwMode="auto">
            <a:xfrm>
              <a:off x="450" y="754"/>
              <a:ext cx="193" cy="264"/>
            </a:xfrm>
            <a:custGeom>
              <a:avLst/>
              <a:gdLst>
                <a:gd name="T0" fmla="*/ 172 w 145"/>
                <a:gd name="T1" fmla="*/ 1481 h 198"/>
                <a:gd name="T2" fmla="*/ 0 w 145"/>
                <a:gd name="T3" fmla="*/ 1393 h 198"/>
                <a:gd name="T4" fmla="*/ 679 w 145"/>
                <a:gd name="T5" fmla="*/ 229 h 198"/>
                <a:gd name="T6" fmla="*/ 711 w 145"/>
                <a:gd name="T7" fmla="*/ 116 h 198"/>
                <a:gd name="T8" fmla="*/ 467 w 145"/>
                <a:gd name="T9" fmla="*/ 172 h 198"/>
                <a:gd name="T10" fmla="*/ 671 w 145"/>
                <a:gd name="T11" fmla="*/ 16 h 198"/>
                <a:gd name="T12" fmla="*/ 936 w 145"/>
                <a:gd name="T13" fmla="*/ 87 h 198"/>
                <a:gd name="T14" fmla="*/ 1074 w 145"/>
                <a:gd name="T15" fmla="*/ 207 h 198"/>
                <a:gd name="T16" fmla="*/ 989 w 145"/>
                <a:gd name="T17" fmla="*/ 332 h 198"/>
                <a:gd name="T18" fmla="*/ 804 w 145"/>
                <a:gd name="T19" fmla="*/ 292 h 198"/>
                <a:gd name="T20" fmla="*/ 172 w 145"/>
                <a:gd name="T21" fmla="*/ 1481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98">
                  <a:moveTo>
                    <a:pt x="23" y="198"/>
                  </a:moveTo>
                  <a:cubicBezTo>
                    <a:pt x="15" y="197"/>
                    <a:pt x="6" y="195"/>
                    <a:pt x="0" y="186"/>
                  </a:cubicBezTo>
                  <a:cubicBezTo>
                    <a:pt x="19" y="155"/>
                    <a:pt x="80" y="51"/>
                    <a:pt x="92" y="31"/>
                  </a:cubicBezTo>
                  <a:cubicBezTo>
                    <a:pt x="94" y="27"/>
                    <a:pt x="95" y="20"/>
                    <a:pt x="96" y="16"/>
                  </a:cubicBezTo>
                  <a:cubicBezTo>
                    <a:pt x="84" y="10"/>
                    <a:pt x="74" y="17"/>
                    <a:pt x="63" y="23"/>
                  </a:cubicBezTo>
                  <a:cubicBezTo>
                    <a:pt x="64" y="13"/>
                    <a:pt x="78" y="5"/>
                    <a:pt x="91" y="2"/>
                  </a:cubicBezTo>
                  <a:cubicBezTo>
                    <a:pt x="103" y="0"/>
                    <a:pt x="115" y="5"/>
                    <a:pt x="126" y="12"/>
                  </a:cubicBezTo>
                  <a:cubicBezTo>
                    <a:pt x="123" y="19"/>
                    <a:pt x="135" y="26"/>
                    <a:pt x="145" y="28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18" y="29"/>
                    <a:pt x="119" y="26"/>
                    <a:pt x="108" y="39"/>
                  </a:cubicBezTo>
                  <a:cubicBezTo>
                    <a:pt x="108" y="39"/>
                    <a:pt x="40" y="165"/>
                    <a:pt x="23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436" y="736"/>
              <a:ext cx="86" cy="199"/>
            </a:xfrm>
            <a:custGeom>
              <a:avLst/>
              <a:gdLst>
                <a:gd name="T0" fmla="*/ 246 w 64"/>
                <a:gd name="T1" fmla="*/ 0 h 150"/>
                <a:gd name="T2" fmla="*/ 226 w 64"/>
                <a:gd name="T3" fmla="*/ 135 h 150"/>
                <a:gd name="T4" fmla="*/ 284 w 64"/>
                <a:gd name="T5" fmla="*/ 206 h 150"/>
                <a:gd name="T6" fmla="*/ 372 w 64"/>
                <a:gd name="T7" fmla="*/ 155 h 150"/>
                <a:gd name="T8" fmla="*/ 390 w 64"/>
                <a:gd name="T9" fmla="*/ 0 h 150"/>
                <a:gd name="T10" fmla="*/ 430 w 64"/>
                <a:gd name="T11" fmla="*/ 21 h 150"/>
                <a:gd name="T12" fmla="*/ 435 w 64"/>
                <a:gd name="T13" fmla="*/ 273 h 150"/>
                <a:gd name="T14" fmla="*/ 430 w 64"/>
                <a:gd name="T15" fmla="*/ 285 h 150"/>
                <a:gd name="T16" fmla="*/ 417 w 64"/>
                <a:gd name="T17" fmla="*/ 287 h 150"/>
                <a:gd name="T18" fmla="*/ 257 w 64"/>
                <a:gd name="T19" fmla="*/ 817 h 150"/>
                <a:gd name="T20" fmla="*/ 73 w 64"/>
                <a:gd name="T21" fmla="*/ 841 h 150"/>
                <a:gd name="T22" fmla="*/ 203 w 64"/>
                <a:gd name="T23" fmla="*/ 401 h 150"/>
                <a:gd name="T24" fmla="*/ 168 w 64"/>
                <a:gd name="T25" fmla="*/ 314 h 150"/>
                <a:gd name="T26" fmla="*/ 157 w 64"/>
                <a:gd name="T27" fmla="*/ 313 h 150"/>
                <a:gd name="T28" fmla="*/ 153 w 64"/>
                <a:gd name="T29" fmla="*/ 64 h 150"/>
                <a:gd name="T30" fmla="*/ 246 w 64"/>
                <a:gd name="T31" fmla="*/ 0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150">
                  <a:moveTo>
                    <a:pt x="31" y="0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1"/>
                    <a:pt x="53" y="2"/>
                    <a:pt x="54" y="3"/>
                  </a:cubicBezTo>
                  <a:cubicBezTo>
                    <a:pt x="64" y="11"/>
                    <a:pt x="64" y="27"/>
                    <a:pt x="55" y="38"/>
                  </a:cubicBezTo>
                  <a:cubicBezTo>
                    <a:pt x="55" y="38"/>
                    <a:pt x="54" y="38"/>
                    <a:pt x="54" y="39"/>
                  </a:cubicBezTo>
                  <a:cubicBezTo>
                    <a:pt x="54" y="39"/>
                    <a:pt x="54" y="39"/>
                    <a:pt x="53" y="40"/>
                  </a:cubicBezTo>
                  <a:cubicBezTo>
                    <a:pt x="33" y="61"/>
                    <a:pt x="33" y="86"/>
                    <a:pt x="33" y="113"/>
                  </a:cubicBezTo>
                  <a:cubicBezTo>
                    <a:pt x="35" y="150"/>
                    <a:pt x="0" y="148"/>
                    <a:pt x="9" y="116"/>
                  </a:cubicBezTo>
                  <a:cubicBezTo>
                    <a:pt x="15" y="96"/>
                    <a:pt x="22" y="77"/>
                    <a:pt x="25" y="56"/>
                  </a:cubicBezTo>
                  <a:cubicBezTo>
                    <a:pt x="25" y="51"/>
                    <a:pt x="23" y="47"/>
                    <a:pt x="21" y="44"/>
                  </a:cubicBezTo>
                  <a:cubicBezTo>
                    <a:pt x="20" y="44"/>
                    <a:pt x="20" y="43"/>
                    <a:pt x="20" y="43"/>
                  </a:cubicBezTo>
                  <a:cubicBezTo>
                    <a:pt x="10" y="35"/>
                    <a:pt x="10" y="19"/>
                    <a:pt x="19" y="8"/>
                  </a:cubicBezTo>
                  <a:cubicBezTo>
                    <a:pt x="23" y="4"/>
                    <a:pt x="27" y="1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6985334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187574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 smtClean="0">
                <a:solidFill>
                  <a:prstClr val="white"/>
                </a:solidFill>
                <a:latin typeface="Berlin Sans FB" pitchFamily="34" charset="0"/>
              </a:rPr>
              <a:t>INTERAGIR</a:t>
            </a:r>
            <a:endParaRPr lang="pt-BR" sz="4800" b="1" dirty="0">
              <a:solidFill>
                <a:prstClr val="white"/>
              </a:solidFill>
              <a:latin typeface="Berlin Sans FB" pitchFamily="34" charset="0"/>
            </a:endParaRPr>
          </a:p>
        </p:txBody>
      </p:sp>
      <p:sp>
        <p:nvSpPr>
          <p:cNvPr id="8" name="Texto explicativo em elipse 7"/>
          <p:cNvSpPr/>
          <p:nvPr userDrawn="1"/>
        </p:nvSpPr>
        <p:spPr>
          <a:xfrm>
            <a:off x="5643946" y="1787438"/>
            <a:ext cx="2312385" cy="1900658"/>
          </a:xfrm>
          <a:prstGeom prst="wedgeEllipseCallout">
            <a:avLst>
              <a:gd name="adj1" fmla="val -38990"/>
              <a:gd name="adj2" fmla="val 60909"/>
            </a:avLst>
          </a:prstGeom>
          <a:solidFill>
            <a:srgbClr val="5B524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  <p:sp>
        <p:nvSpPr>
          <p:cNvPr id="9" name="Texto explicativo em elipse 8"/>
          <p:cNvSpPr/>
          <p:nvPr userDrawn="1"/>
        </p:nvSpPr>
        <p:spPr>
          <a:xfrm>
            <a:off x="6421821" y="2564527"/>
            <a:ext cx="1939871" cy="1533004"/>
          </a:xfrm>
          <a:prstGeom prst="wedgeEllipseCallout">
            <a:avLst>
              <a:gd name="adj1" fmla="val 36984"/>
              <a:gd name="adj2" fmla="val 57606"/>
            </a:avLst>
          </a:prstGeom>
          <a:solidFill>
            <a:srgbClr val="5B524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51503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990725" y="620713"/>
            <a:ext cx="7038975" cy="884237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1979613" y="1946275"/>
            <a:ext cx="7011987" cy="4362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0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0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0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0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0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0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0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0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0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0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0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0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0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6" y="1172743"/>
            <a:ext cx="4593459" cy="2898517"/>
          </a:xfrm>
          <a:prstGeom prst="rect">
            <a:avLst/>
          </a:prstGeom>
        </p:spPr>
        <p:txBody>
          <a:bodyPr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58755" y="4216082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374097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14229768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6" y="1172743"/>
            <a:ext cx="4593459" cy="4526603"/>
          </a:xfrm>
          <a:prstGeom prst="rect">
            <a:avLst/>
          </a:prstGeom>
        </p:spPr>
        <p:txBody>
          <a:bodyPr anchor="ctr"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374097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3821677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2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6" y="1172743"/>
            <a:ext cx="4593459" cy="2898517"/>
          </a:xfrm>
          <a:prstGeom prst="rect">
            <a:avLst/>
          </a:prstGeom>
        </p:spPr>
        <p:txBody>
          <a:bodyPr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58755" y="4216082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787746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22380252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6" y="1172739"/>
            <a:ext cx="4593459" cy="4749090"/>
          </a:xfrm>
          <a:prstGeom prst="rect">
            <a:avLst/>
          </a:prstGeom>
        </p:spPr>
        <p:txBody>
          <a:bodyPr anchor="ctr"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787746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26069292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752724"/>
          </a:xfrm>
          <a:prstGeom prst="rect">
            <a:avLst/>
          </a:prstGeom>
        </p:spPr>
        <p:txBody>
          <a:bodyPr anchor="ctr"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2" y="956445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TOC na Cuca</a:t>
            </a:r>
          </a:p>
        </p:txBody>
      </p:sp>
      <p:grpSp>
        <p:nvGrpSpPr>
          <p:cNvPr id="3" name="Grupo 9"/>
          <p:cNvGrpSpPr/>
          <p:nvPr userDrawn="1"/>
        </p:nvGrpSpPr>
        <p:grpSpPr>
          <a:xfrm>
            <a:off x="5661081" y="2122599"/>
            <a:ext cx="2644765" cy="2266297"/>
            <a:chOff x="9820275" y="-357982"/>
            <a:chExt cx="4572001" cy="3984625"/>
          </a:xfr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" name="Freeform 16"/>
            <p:cNvSpPr>
              <a:spLocks/>
            </p:cNvSpPr>
            <p:nvPr userDrawn="1"/>
          </p:nvSpPr>
          <p:spPr bwMode="auto">
            <a:xfrm>
              <a:off x="11063289" y="929481"/>
              <a:ext cx="1917700" cy="2252662"/>
            </a:xfrm>
            <a:custGeom>
              <a:avLst/>
              <a:gdLst>
                <a:gd name="T0" fmla="*/ 112 w 125"/>
                <a:gd name="T1" fmla="*/ 86 h 147"/>
                <a:gd name="T2" fmla="*/ 88 w 125"/>
                <a:gd name="T3" fmla="*/ 13 h 147"/>
                <a:gd name="T4" fmla="*/ 15 w 125"/>
                <a:gd name="T5" fmla="*/ 40 h 147"/>
                <a:gd name="T6" fmla="*/ 15 w 125"/>
                <a:gd name="T7" fmla="*/ 114 h 147"/>
                <a:gd name="T8" fmla="*/ 8 w 125"/>
                <a:gd name="T9" fmla="*/ 128 h 147"/>
                <a:gd name="T10" fmla="*/ 49 w 125"/>
                <a:gd name="T11" fmla="*/ 147 h 147"/>
                <a:gd name="T12" fmla="*/ 56 w 125"/>
                <a:gd name="T13" fmla="*/ 133 h 147"/>
                <a:gd name="T14" fmla="*/ 112 w 125"/>
                <a:gd name="T15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47">
                  <a:moveTo>
                    <a:pt x="112" y="86"/>
                  </a:moveTo>
                  <a:cubicBezTo>
                    <a:pt x="125" y="60"/>
                    <a:pt x="113" y="25"/>
                    <a:pt x="88" y="13"/>
                  </a:cubicBezTo>
                  <a:cubicBezTo>
                    <a:pt x="62" y="0"/>
                    <a:pt x="28" y="14"/>
                    <a:pt x="15" y="40"/>
                  </a:cubicBezTo>
                  <a:cubicBezTo>
                    <a:pt x="0" y="72"/>
                    <a:pt x="20" y="102"/>
                    <a:pt x="15" y="114"/>
                  </a:cubicBezTo>
                  <a:cubicBezTo>
                    <a:pt x="9" y="125"/>
                    <a:pt x="8" y="128"/>
                    <a:pt x="8" y="12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67" y="114"/>
                    <a:pt x="99" y="114"/>
                    <a:pt x="112" y="86"/>
                  </a:cubicBezTo>
                  <a:close/>
                </a:path>
              </a:pathLst>
            </a:custGeom>
            <a:noFill/>
            <a:ln w="12700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2" name="Freeform 17"/>
            <p:cNvSpPr>
              <a:spLocks/>
            </p:cNvSpPr>
            <p:nvPr userDrawn="1"/>
          </p:nvSpPr>
          <p:spPr bwMode="auto">
            <a:xfrm>
              <a:off x="10939463" y="3013868"/>
              <a:ext cx="858838" cy="612775"/>
            </a:xfrm>
            <a:custGeom>
              <a:avLst/>
              <a:gdLst>
                <a:gd name="T0" fmla="*/ 445 w 541"/>
                <a:gd name="T1" fmla="*/ 386 h 386"/>
                <a:gd name="T2" fmla="*/ 0 w 541"/>
                <a:gd name="T3" fmla="*/ 96 h 386"/>
                <a:gd name="T4" fmla="*/ 49 w 541"/>
                <a:gd name="T5" fmla="*/ 0 h 386"/>
                <a:gd name="T6" fmla="*/ 541 w 541"/>
                <a:gd name="T7" fmla="*/ 212 h 386"/>
                <a:gd name="T8" fmla="*/ 445 w 541"/>
                <a:gd name="T9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1" h="386">
                  <a:moveTo>
                    <a:pt x="445" y="386"/>
                  </a:moveTo>
                  <a:lnTo>
                    <a:pt x="0" y="96"/>
                  </a:lnTo>
                  <a:lnTo>
                    <a:pt x="49" y="0"/>
                  </a:lnTo>
                  <a:lnTo>
                    <a:pt x="541" y="212"/>
                  </a:lnTo>
                  <a:lnTo>
                    <a:pt x="445" y="38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3" name="Freeform 18"/>
            <p:cNvSpPr>
              <a:spLocks/>
            </p:cNvSpPr>
            <p:nvPr userDrawn="1"/>
          </p:nvSpPr>
          <p:spPr bwMode="auto">
            <a:xfrm>
              <a:off x="11461751" y="1710531"/>
              <a:ext cx="858838" cy="1317625"/>
            </a:xfrm>
            <a:custGeom>
              <a:avLst/>
              <a:gdLst>
                <a:gd name="T0" fmla="*/ 0 w 56"/>
                <a:gd name="T1" fmla="*/ 82 h 86"/>
                <a:gd name="T2" fmla="*/ 24 w 56"/>
                <a:gd name="T3" fmla="*/ 6 h 86"/>
                <a:gd name="T4" fmla="*/ 38 w 56"/>
                <a:gd name="T5" fmla="*/ 31 h 86"/>
                <a:gd name="T6" fmla="*/ 49 w 56"/>
                <a:gd name="T7" fmla="*/ 20 h 86"/>
                <a:gd name="T8" fmla="*/ 7 w 56"/>
                <a:gd name="T9" fmla="*/ 86 h 86"/>
                <a:gd name="T10" fmla="*/ 0 w 56"/>
                <a:gd name="T11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86">
                  <a:moveTo>
                    <a:pt x="0" y="82"/>
                  </a:moveTo>
                  <a:cubicBezTo>
                    <a:pt x="0" y="82"/>
                    <a:pt x="39" y="10"/>
                    <a:pt x="24" y="6"/>
                  </a:cubicBezTo>
                  <a:cubicBezTo>
                    <a:pt x="9" y="1"/>
                    <a:pt x="31" y="29"/>
                    <a:pt x="38" y="31"/>
                  </a:cubicBezTo>
                  <a:cubicBezTo>
                    <a:pt x="44" y="34"/>
                    <a:pt x="56" y="31"/>
                    <a:pt x="49" y="20"/>
                  </a:cubicBezTo>
                  <a:cubicBezTo>
                    <a:pt x="29" y="0"/>
                    <a:pt x="7" y="86"/>
                    <a:pt x="7" y="86"/>
                  </a:cubicBezTo>
                  <a:lnTo>
                    <a:pt x="0" y="82"/>
                  </a:lnTo>
                  <a:close/>
                </a:path>
              </a:pathLst>
            </a:custGeom>
            <a:noFill/>
            <a:ln w="5715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4" name="Freeform 19"/>
            <p:cNvSpPr>
              <a:spLocks/>
            </p:cNvSpPr>
            <p:nvPr userDrawn="1"/>
          </p:nvSpPr>
          <p:spPr bwMode="auto">
            <a:xfrm>
              <a:off x="13195301" y="1297781"/>
              <a:ext cx="1196975" cy="320675"/>
            </a:xfrm>
            <a:custGeom>
              <a:avLst/>
              <a:gdLst>
                <a:gd name="T0" fmla="*/ 686 w 754"/>
                <a:gd name="T1" fmla="*/ 0 h 202"/>
                <a:gd name="T2" fmla="*/ 754 w 754"/>
                <a:gd name="T3" fmla="*/ 144 h 202"/>
                <a:gd name="T4" fmla="*/ 29 w 754"/>
                <a:gd name="T5" fmla="*/ 202 h 202"/>
                <a:gd name="T6" fmla="*/ 0 w 754"/>
                <a:gd name="T7" fmla="*/ 135 h 202"/>
                <a:gd name="T8" fmla="*/ 686 w 754"/>
                <a:gd name="T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4" h="202">
                  <a:moveTo>
                    <a:pt x="686" y="0"/>
                  </a:moveTo>
                  <a:lnTo>
                    <a:pt x="754" y="144"/>
                  </a:lnTo>
                  <a:lnTo>
                    <a:pt x="29" y="202"/>
                  </a:lnTo>
                  <a:lnTo>
                    <a:pt x="0" y="13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12626976" y="-357982"/>
              <a:ext cx="690563" cy="1027113"/>
            </a:xfrm>
            <a:custGeom>
              <a:avLst/>
              <a:gdLst>
                <a:gd name="T0" fmla="*/ 271 w 435"/>
                <a:gd name="T1" fmla="*/ 0 h 647"/>
                <a:gd name="T2" fmla="*/ 435 w 435"/>
                <a:gd name="T3" fmla="*/ 29 h 647"/>
                <a:gd name="T4" fmla="*/ 78 w 435"/>
                <a:gd name="T5" fmla="*/ 647 h 647"/>
                <a:gd name="T6" fmla="*/ 0 w 435"/>
                <a:gd name="T7" fmla="*/ 637 h 647"/>
                <a:gd name="T8" fmla="*/ 271 w 435"/>
                <a:gd name="T9" fmla="*/ 0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647">
                  <a:moveTo>
                    <a:pt x="271" y="0"/>
                  </a:moveTo>
                  <a:lnTo>
                    <a:pt x="435" y="29"/>
                  </a:lnTo>
                  <a:lnTo>
                    <a:pt x="78" y="647"/>
                  </a:lnTo>
                  <a:lnTo>
                    <a:pt x="0" y="637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0" name="Freeform 21"/>
            <p:cNvSpPr>
              <a:spLocks/>
            </p:cNvSpPr>
            <p:nvPr userDrawn="1"/>
          </p:nvSpPr>
          <p:spPr bwMode="auto">
            <a:xfrm>
              <a:off x="12857163" y="2675731"/>
              <a:ext cx="920750" cy="782638"/>
            </a:xfrm>
            <a:custGeom>
              <a:avLst/>
              <a:gdLst>
                <a:gd name="T0" fmla="*/ 580 w 580"/>
                <a:gd name="T1" fmla="*/ 348 h 493"/>
                <a:gd name="T2" fmla="*/ 513 w 580"/>
                <a:gd name="T3" fmla="*/ 493 h 493"/>
                <a:gd name="T4" fmla="*/ 0 w 580"/>
                <a:gd name="T5" fmla="*/ 68 h 493"/>
                <a:gd name="T6" fmla="*/ 29 w 580"/>
                <a:gd name="T7" fmla="*/ 0 h 493"/>
                <a:gd name="T8" fmla="*/ 580 w 580"/>
                <a:gd name="T9" fmla="*/ 34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493">
                  <a:moveTo>
                    <a:pt x="580" y="348"/>
                  </a:moveTo>
                  <a:lnTo>
                    <a:pt x="513" y="493"/>
                  </a:lnTo>
                  <a:lnTo>
                    <a:pt x="0" y="68"/>
                  </a:lnTo>
                  <a:lnTo>
                    <a:pt x="29" y="0"/>
                  </a:lnTo>
                  <a:lnTo>
                    <a:pt x="580" y="348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9820275" y="1327943"/>
              <a:ext cx="796925" cy="550863"/>
            </a:xfrm>
            <a:custGeom>
              <a:avLst/>
              <a:gdLst>
                <a:gd name="T0" fmla="*/ 0 w 502"/>
                <a:gd name="T1" fmla="*/ 116 h 347"/>
                <a:gd name="T2" fmla="*/ 48 w 502"/>
                <a:gd name="T3" fmla="*/ 0 h 347"/>
                <a:gd name="T4" fmla="*/ 502 w 502"/>
                <a:gd name="T5" fmla="*/ 290 h 347"/>
                <a:gd name="T6" fmla="*/ 483 w 502"/>
                <a:gd name="T7" fmla="*/ 347 h 347"/>
                <a:gd name="T8" fmla="*/ 0 w 502"/>
                <a:gd name="T9" fmla="*/ 11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47">
                  <a:moveTo>
                    <a:pt x="0" y="116"/>
                  </a:moveTo>
                  <a:lnTo>
                    <a:pt x="48" y="0"/>
                  </a:lnTo>
                  <a:lnTo>
                    <a:pt x="502" y="290"/>
                  </a:lnTo>
                  <a:lnTo>
                    <a:pt x="483" y="347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10602913" y="-97632"/>
              <a:ext cx="812800" cy="981075"/>
            </a:xfrm>
            <a:custGeom>
              <a:avLst/>
              <a:gdLst>
                <a:gd name="T0" fmla="*/ 164 w 512"/>
                <a:gd name="T1" fmla="*/ 0 h 618"/>
                <a:gd name="T2" fmla="*/ 0 w 512"/>
                <a:gd name="T3" fmla="*/ 39 h 618"/>
                <a:gd name="T4" fmla="*/ 444 w 512"/>
                <a:gd name="T5" fmla="*/ 618 h 618"/>
                <a:gd name="T6" fmla="*/ 512 w 512"/>
                <a:gd name="T7" fmla="*/ 599 h 618"/>
                <a:gd name="T8" fmla="*/ 164 w 512"/>
                <a:gd name="T9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18">
                  <a:moveTo>
                    <a:pt x="164" y="0"/>
                  </a:moveTo>
                  <a:lnTo>
                    <a:pt x="0" y="39"/>
                  </a:lnTo>
                  <a:lnTo>
                    <a:pt x="444" y="618"/>
                  </a:lnTo>
                  <a:lnTo>
                    <a:pt x="512" y="599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8093502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2938036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2" y="956445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MÃO NA MASSA</a:t>
            </a:r>
          </a:p>
        </p:txBody>
      </p:sp>
      <p:grpSp>
        <p:nvGrpSpPr>
          <p:cNvPr id="3" name="Group 72"/>
          <p:cNvGrpSpPr>
            <a:grpSpLocks/>
          </p:cNvGrpSpPr>
          <p:nvPr userDrawn="1"/>
        </p:nvGrpSpPr>
        <p:grpSpPr bwMode="auto">
          <a:xfrm>
            <a:off x="5582944" y="1948575"/>
            <a:ext cx="2603114" cy="3215321"/>
            <a:chOff x="436" y="736"/>
            <a:chExt cx="243" cy="300"/>
          </a:xfrm>
          <a:solidFill>
            <a:srgbClr val="5B5241"/>
          </a:solidFill>
        </p:grpSpPr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586" y="744"/>
              <a:ext cx="93" cy="292"/>
            </a:xfrm>
            <a:custGeom>
              <a:avLst/>
              <a:gdLst>
                <a:gd name="T0" fmla="*/ 364 w 70"/>
                <a:gd name="T1" fmla="*/ 970 h 220"/>
                <a:gd name="T2" fmla="*/ 445 w 70"/>
                <a:gd name="T3" fmla="*/ 903 h 220"/>
                <a:gd name="T4" fmla="*/ 466 w 70"/>
                <a:gd name="T5" fmla="*/ 835 h 220"/>
                <a:gd name="T6" fmla="*/ 364 w 70"/>
                <a:gd name="T7" fmla="*/ 806 h 220"/>
                <a:gd name="T8" fmla="*/ 452 w 70"/>
                <a:gd name="T9" fmla="*/ 224 h 220"/>
                <a:gd name="T10" fmla="*/ 514 w 70"/>
                <a:gd name="T11" fmla="*/ 169 h 220"/>
                <a:gd name="T12" fmla="*/ 514 w 70"/>
                <a:gd name="T13" fmla="*/ 16 h 220"/>
                <a:gd name="T14" fmla="*/ 437 w 70"/>
                <a:gd name="T15" fmla="*/ 0 h 220"/>
                <a:gd name="T16" fmla="*/ 380 w 70"/>
                <a:gd name="T17" fmla="*/ 135 h 220"/>
                <a:gd name="T18" fmla="*/ 407 w 70"/>
                <a:gd name="T19" fmla="*/ 206 h 220"/>
                <a:gd name="T20" fmla="*/ 300 w 70"/>
                <a:gd name="T21" fmla="*/ 780 h 220"/>
                <a:gd name="T22" fmla="*/ 193 w 70"/>
                <a:gd name="T23" fmla="*/ 755 h 220"/>
                <a:gd name="T24" fmla="*/ 181 w 70"/>
                <a:gd name="T25" fmla="*/ 816 h 220"/>
                <a:gd name="T26" fmla="*/ 256 w 70"/>
                <a:gd name="T27" fmla="*/ 952 h 220"/>
                <a:gd name="T28" fmla="*/ 193 w 70"/>
                <a:gd name="T29" fmla="*/ 1514 h 220"/>
                <a:gd name="T30" fmla="*/ 364 w 70"/>
                <a:gd name="T31" fmla="*/ 970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220">
                  <a:moveTo>
                    <a:pt x="50" y="134"/>
                  </a:moveTo>
                  <a:cubicBezTo>
                    <a:pt x="54" y="130"/>
                    <a:pt x="61" y="124"/>
                    <a:pt x="61" y="12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25" y="147"/>
                    <a:pt x="0" y="198"/>
                    <a:pt x="26" y="209"/>
                  </a:cubicBezTo>
                  <a:cubicBezTo>
                    <a:pt x="52" y="220"/>
                    <a:pt x="51" y="144"/>
                    <a:pt x="5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7" name="Freeform 11"/>
            <p:cNvSpPr>
              <a:spLocks/>
            </p:cNvSpPr>
            <p:nvPr/>
          </p:nvSpPr>
          <p:spPr bwMode="auto">
            <a:xfrm>
              <a:off x="450" y="754"/>
              <a:ext cx="193" cy="264"/>
            </a:xfrm>
            <a:custGeom>
              <a:avLst/>
              <a:gdLst>
                <a:gd name="T0" fmla="*/ 172 w 145"/>
                <a:gd name="T1" fmla="*/ 1481 h 198"/>
                <a:gd name="T2" fmla="*/ 0 w 145"/>
                <a:gd name="T3" fmla="*/ 1393 h 198"/>
                <a:gd name="T4" fmla="*/ 679 w 145"/>
                <a:gd name="T5" fmla="*/ 229 h 198"/>
                <a:gd name="T6" fmla="*/ 711 w 145"/>
                <a:gd name="T7" fmla="*/ 116 h 198"/>
                <a:gd name="T8" fmla="*/ 467 w 145"/>
                <a:gd name="T9" fmla="*/ 172 h 198"/>
                <a:gd name="T10" fmla="*/ 671 w 145"/>
                <a:gd name="T11" fmla="*/ 16 h 198"/>
                <a:gd name="T12" fmla="*/ 936 w 145"/>
                <a:gd name="T13" fmla="*/ 87 h 198"/>
                <a:gd name="T14" fmla="*/ 1074 w 145"/>
                <a:gd name="T15" fmla="*/ 207 h 198"/>
                <a:gd name="T16" fmla="*/ 989 w 145"/>
                <a:gd name="T17" fmla="*/ 332 h 198"/>
                <a:gd name="T18" fmla="*/ 804 w 145"/>
                <a:gd name="T19" fmla="*/ 292 h 198"/>
                <a:gd name="T20" fmla="*/ 172 w 145"/>
                <a:gd name="T21" fmla="*/ 1481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98">
                  <a:moveTo>
                    <a:pt x="23" y="198"/>
                  </a:moveTo>
                  <a:cubicBezTo>
                    <a:pt x="15" y="197"/>
                    <a:pt x="6" y="195"/>
                    <a:pt x="0" y="186"/>
                  </a:cubicBezTo>
                  <a:cubicBezTo>
                    <a:pt x="19" y="155"/>
                    <a:pt x="80" y="51"/>
                    <a:pt x="92" y="31"/>
                  </a:cubicBezTo>
                  <a:cubicBezTo>
                    <a:pt x="94" y="27"/>
                    <a:pt x="95" y="20"/>
                    <a:pt x="96" y="16"/>
                  </a:cubicBezTo>
                  <a:cubicBezTo>
                    <a:pt x="84" y="10"/>
                    <a:pt x="74" y="17"/>
                    <a:pt x="63" y="23"/>
                  </a:cubicBezTo>
                  <a:cubicBezTo>
                    <a:pt x="64" y="13"/>
                    <a:pt x="78" y="5"/>
                    <a:pt x="91" y="2"/>
                  </a:cubicBezTo>
                  <a:cubicBezTo>
                    <a:pt x="103" y="0"/>
                    <a:pt x="115" y="5"/>
                    <a:pt x="126" y="12"/>
                  </a:cubicBezTo>
                  <a:cubicBezTo>
                    <a:pt x="123" y="19"/>
                    <a:pt x="135" y="26"/>
                    <a:pt x="145" y="28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18" y="29"/>
                    <a:pt x="119" y="26"/>
                    <a:pt x="108" y="39"/>
                  </a:cubicBezTo>
                  <a:cubicBezTo>
                    <a:pt x="108" y="39"/>
                    <a:pt x="40" y="165"/>
                    <a:pt x="23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436" y="736"/>
              <a:ext cx="86" cy="199"/>
            </a:xfrm>
            <a:custGeom>
              <a:avLst/>
              <a:gdLst>
                <a:gd name="T0" fmla="*/ 246 w 64"/>
                <a:gd name="T1" fmla="*/ 0 h 150"/>
                <a:gd name="T2" fmla="*/ 226 w 64"/>
                <a:gd name="T3" fmla="*/ 135 h 150"/>
                <a:gd name="T4" fmla="*/ 284 w 64"/>
                <a:gd name="T5" fmla="*/ 206 h 150"/>
                <a:gd name="T6" fmla="*/ 372 w 64"/>
                <a:gd name="T7" fmla="*/ 155 h 150"/>
                <a:gd name="T8" fmla="*/ 390 w 64"/>
                <a:gd name="T9" fmla="*/ 0 h 150"/>
                <a:gd name="T10" fmla="*/ 430 w 64"/>
                <a:gd name="T11" fmla="*/ 21 h 150"/>
                <a:gd name="T12" fmla="*/ 435 w 64"/>
                <a:gd name="T13" fmla="*/ 273 h 150"/>
                <a:gd name="T14" fmla="*/ 430 w 64"/>
                <a:gd name="T15" fmla="*/ 285 h 150"/>
                <a:gd name="T16" fmla="*/ 417 w 64"/>
                <a:gd name="T17" fmla="*/ 287 h 150"/>
                <a:gd name="T18" fmla="*/ 257 w 64"/>
                <a:gd name="T19" fmla="*/ 817 h 150"/>
                <a:gd name="T20" fmla="*/ 73 w 64"/>
                <a:gd name="T21" fmla="*/ 841 h 150"/>
                <a:gd name="T22" fmla="*/ 203 w 64"/>
                <a:gd name="T23" fmla="*/ 401 h 150"/>
                <a:gd name="T24" fmla="*/ 168 w 64"/>
                <a:gd name="T25" fmla="*/ 314 h 150"/>
                <a:gd name="T26" fmla="*/ 157 w 64"/>
                <a:gd name="T27" fmla="*/ 313 h 150"/>
                <a:gd name="T28" fmla="*/ 153 w 64"/>
                <a:gd name="T29" fmla="*/ 64 h 150"/>
                <a:gd name="T30" fmla="*/ 246 w 64"/>
                <a:gd name="T31" fmla="*/ 0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150">
                  <a:moveTo>
                    <a:pt x="31" y="0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1"/>
                    <a:pt x="53" y="2"/>
                    <a:pt x="54" y="3"/>
                  </a:cubicBezTo>
                  <a:cubicBezTo>
                    <a:pt x="64" y="11"/>
                    <a:pt x="64" y="27"/>
                    <a:pt x="55" y="38"/>
                  </a:cubicBezTo>
                  <a:cubicBezTo>
                    <a:pt x="55" y="38"/>
                    <a:pt x="54" y="38"/>
                    <a:pt x="54" y="39"/>
                  </a:cubicBezTo>
                  <a:cubicBezTo>
                    <a:pt x="54" y="39"/>
                    <a:pt x="54" y="39"/>
                    <a:pt x="53" y="40"/>
                  </a:cubicBezTo>
                  <a:cubicBezTo>
                    <a:pt x="33" y="61"/>
                    <a:pt x="33" y="86"/>
                    <a:pt x="33" y="113"/>
                  </a:cubicBezTo>
                  <a:cubicBezTo>
                    <a:pt x="35" y="150"/>
                    <a:pt x="0" y="148"/>
                    <a:pt x="9" y="116"/>
                  </a:cubicBezTo>
                  <a:cubicBezTo>
                    <a:pt x="15" y="96"/>
                    <a:pt x="22" y="77"/>
                    <a:pt x="25" y="56"/>
                  </a:cubicBezTo>
                  <a:cubicBezTo>
                    <a:pt x="25" y="51"/>
                    <a:pt x="23" y="47"/>
                    <a:pt x="21" y="44"/>
                  </a:cubicBezTo>
                  <a:cubicBezTo>
                    <a:pt x="20" y="44"/>
                    <a:pt x="20" y="43"/>
                    <a:pt x="20" y="43"/>
                  </a:cubicBezTo>
                  <a:cubicBezTo>
                    <a:pt x="10" y="35"/>
                    <a:pt x="10" y="19"/>
                    <a:pt x="19" y="8"/>
                  </a:cubicBezTo>
                  <a:cubicBezTo>
                    <a:pt x="23" y="4"/>
                    <a:pt x="27" y="1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</p:grpSp>
      <p:sp>
        <p:nvSpPr>
          <p:cNvPr id="9" name="Subtítulo 2"/>
          <p:cNvSpPr>
            <a:spLocks noGrp="1"/>
          </p:cNvSpPr>
          <p:nvPr>
            <p:ph type="subTitle" idx="1"/>
          </p:nvPr>
        </p:nvSpPr>
        <p:spPr>
          <a:xfrm>
            <a:off x="641352" y="4644714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88882308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187574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2" y="956445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MÃO NA MASSA</a:t>
            </a:r>
          </a:p>
        </p:txBody>
      </p:sp>
      <p:grpSp>
        <p:nvGrpSpPr>
          <p:cNvPr id="3" name="Group 72"/>
          <p:cNvGrpSpPr>
            <a:grpSpLocks/>
          </p:cNvGrpSpPr>
          <p:nvPr userDrawn="1"/>
        </p:nvGrpSpPr>
        <p:grpSpPr bwMode="auto">
          <a:xfrm>
            <a:off x="5582944" y="1948575"/>
            <a:ext cx="2603114" cy="3215321"/>
            <a:chOff x="436" y="736"/>
            <a:chExt cx="243" cy="300"/>
          </a:xfrm>
          <a:solidFill>
            <a:srgbClr val="5B5241"/>
          </a:solidFill>
        </p:grpSpPr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586" y="744"/>
              <a:ext cx="93" cy="292"/>
            </a:xfrm>
            <a:custGeom>
              <a:avLst/>
              <a:gdLst>
                <a:gd name="T0" fmla="*/ 364 w 70"/>
                <a:gd name="T1" fmla="*/ 970 h 220"/>
                <a:gd name="T2" fmla="*/ 445 w 70"/>
                <a:gd name="T3" fmla="*/ 903 h 220"/>
                <a:gd name="T4" fmla="*/ 466 w 70"/>
                <a:gd name="T5" fmla="*/ 835 h 220"/>
                <a:gd name="T6" fmla="*/ 364 w 70"/>
                <a:gd name="T7" fmla="*/ 806 h 220"/>
                <a:gd name="T8" fmla="*/ 452 w 70"/>
                <a:gd name="T9" fmla="*/ 224 h 220"/>
                <a:gd name="T10" fmla="*/ 514 w 70"/>
                <a:gd name="T11" fmla="*/ 169 h 220"/>
                <a:gd name="T12" fmla="*/ 514 w 70"/>
                <a:gd name="T13" fmla="*/ 16 h 220"/>
                <a:gd name="T14" fmla="*/ 437 w 70"/>
                <a:gd name="T15" fmla="*/ 0 h 220"/>
                <a:gd name="T16" fmla="*/ 380 w 70"/>
                <a:gd name="T17" fmla="*/ 135 h 220"/>
                <a:gd name="T18" fmla="*/ 407 w 70"/>
                <a:gd name="T19" fmla="*/ 206 h 220"/>
                <a:gd name="T20" fmla="*/ 300 w 70"/>
                <a:gd name="T21" fmla="*/ 780 h 220"/>
                <a:gd name="T22" fmla="*/ 193 w 70"/>
                <a:gd name="T23" fmla="*/ 755 h 220"/>
                <a:gd name="T24" fmla="*/ 181 w 70"/>
                <a:gd name="T25" fmla="*/ 816 h 220"/>
                <a:gd name="T26" fmla="*/ 256 w 70"/>
                <a:gd name="T27" fmla="*/ 952 h 220"/>
                <a:gd name="T28" fmla="*/ 193 w 70"/>
                <a:gd name="T29" fmla="*/ 1514 h 220"/>
                <a:gd name="T30" fmla="*/ 364 w 70"/>
                <a:gd name="T31" fmla="*/ 970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220">
                  <a:moveTo>
                    <a:pt x="50" y="134"/>
                  </a:moveTo>
                  <a:cubicBezTo>
                    <a:pt x="54" y="130"/>
                    <a:pt x="61" y="124"/>
                    <a:pt x="61" y="12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25" y="147"/>
                    <a:pt x="0" y="198"/>
                    <a:pt x="26" y="209"/>
                  </a:cubicBezTo>
                  <a:cubicBezTo>
                    <a:pt x="52" y="220"/>
                    <a:pt x="51" y="144"/>
                    <a:pt x="5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7" name="Freeform 11"/>
            <p:cNvSpPr>
              <a:spLocks/>
            </p:cNvSpPr>
            <p:nvPr/>
          </p:nvSpPr>
          <p:spPr bwMode="auto">
            <a:xfrm>
              <a:off x="450" y="754"/>
              <a:ext cx="193" cy="264"/>
            </a:xfrm>
            <a:custGeom>
              <a:avLst/>
              <a:gdLst>
                <a:gd name="T0" fmla="*/ 172 w 145"/>
                <a:gd name="T1" fmla="*/ 1481 h 198"/>
                <a:gd name="T2" fmla="*/ 0 w 145"/>
                <a:gd name="T3" fmla="*/ 1393 h 198"/>
                <a:gd name="T4" fmla="*/ 679 w 145"/>
                <a:gd name="T5" fmla="*/ 229 h 198"/>
                <a:gd name="T6" fmla="*/ 711 w 145"/>
                <a:gd name="T7" fmla="*/ 116 h 198"/>
                <a:gd name="T8" fmla="*/ 467 w 145"/>
                <a:gd name="T9" fmla="*/ 172 h 198"/>
                <a:gd name="T10" fmla="*/ 671 w 145"/>
                <a:gd name="T11" fmla="*/ 16 h 198"/>
                <a:gd name="T12" fmla="*/ 936 w 145"/>
                <a:gd name="T13" fmla="*/ 87 h 198"/>
                <a:gd name="T14" fmla="*/ 1074 w 145"/>
                <a:gd name="T15" fmla="*/ 207 h 198"/>
                <a:gd name="T16" fmla="*/ 989 w 145"/>
                <a:gd name="T17" fmla="*/ 332 h 198"/>
                <a:gd name="T18" fmla="*/ 804 w 145"/>
                <a:gd name="T19" fmla="*/ 292 h 198"/>
                <a:gd name="T20" fmla="*/ 172 w 145"/>
                <a:gd name="T21" fmla="*/ 1481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98">
                  <a:moveTo>
                    <a:pt x="23" y="198"/>
                  </a:moveTo>
                  <a:cubicBezTo>
                    <a:pt x="15" y="197"/>
                    <a:pt x="6" y="195"/>
                    <a:pt x="0" y="186"/>
                  </a:cubicBezTo>
                  <a:cubicBezTo>
                    <a:pt x="19" y="155"/>
                    <a:pt x="80" y="51"/>
                    <a:pt x="92" y="31"/>
                  </a:cubicBezTo>
                  <a:cubicBezTo>
                    <a:pt x="94" y="27"/>
                    <a:pt x="95" y="20"/>
                    <a:pt x="96" y="16"/>
                  </a:cubicBezTo>
                  <a:cubicBezTo>
                    <a:pt x="84" y="10"/>
                    <a:pt x="74" y="17"/>
                    <a:pt x="63" y="23"/>
                  </a:cubicBezTo>
                  <a:cubicBezTo>
                    <a:pt x="64" y="13"/>
                    <a:pt x="78" y="5"/>
                    <a:pt x="91" y="2"/>
                  </a:cubicBezTo>
                  <a:cubicBezTo>
                    <a:pt x="103" y="0"/>
                    <a:pt x="115" y="5"/>
                    <a:pt x="126" y="12"/>
                  </a:cubicBezTo>
                  <a:cubicBezTo>
                    <a:pt x="123" y="19"/>
                    <a:pt x="135" y="26"/>
                    <a:pt x="145" y="28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18" y="29"/>
                    <a:pt x="119" y="26"/>
                    <a:pt x="108" y="39"/>
                  </a:cubicBezTo>
                  <a:cubicBezTo>
                    <a:pt x="108" y="39"/>
                    <a:pt x="40" y="165"/>
                    <a:pt x="23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436" y="736"/>
              <a:ext cx="86" cy="199"/>
            </a:xfrm>
            <a:custGeom>
              <a:avLst/>
              <a:gdLst>
                <a:gd name="T0" fmla="*/ 246 w 64"/>
                <a:gd name="T1" fmla="*/ 0 h 150"/>
                <a:gd name="T2" fmla="*/ 226 w 64"/>
                <a:gd name="T3" fmla="*/ 135 h 150"/>
                <a:gd name="T4" fmla="*/ 284 w 64"/>
                <a:gd name="T5" fmla="*/ 206 h 150"/>
                <a:gd name="T6" fmla="*/ 372 w 64"/>
                <a:gd name="T7" fmla="*/ 155 h 150"/>
                <a:gd name="T8" fmla="*/ 390 w 64"/>
                <a:gd name="T9" fmla="*/ 0 h 150"/>
                <a:gd name="T10" fmla="*/ 430 w 64"/>
                <a:gd name="T11" fmla="*/ 21 h 150"/>
                <a:gd name="T12" fmla="*/ 435 w 64"/>
                <a:gd name="T13" fmla="*/ 273 h 150"/>
                <a:gd name="T14" fmla="*/ 430 w 64"/>
                <a:gd name="T15" fmla="*/ 285 h 150"/>
                <a:gd name="T16" fmla="*/ 417 w 64"/>
                <a:gd name="T17" fmla="*/ 287 h 150"/>
                <a:gd name="T18" fmla="*/ 257 w 64"/>
                <a:gd name="T19" fmla="*/ 817 h 150"/>
                <a:gd name="T20" fmla="*/ 73 w 64"/>
                <a:gd name="T21" fmla="*/ 841 h 150"/>
                <a:gd name="T22" fmla="*/ 203 w 64"/>
                <a:gd name="T23" fmla="*/ 401 h 150"/>
                <a:gd name="T24" fmla="*/ 168 w 64"/>
                <a:gd name="T25" fmla="*/ 314 h 150"/>
                <a:gd name="T26" fmla="*/ 157 w 64"/>
                <a:gd name="T27" fmla="*/ 313 h 150"/>
                <a:gd name="T28" fmla="*/ 153 w 64"/>
                <a:gd name="T29" fmla="*/ 64 h 150"/>
                <a:gd name="T30" fmla="*/ 246 w 64"/>
                <a:gd name="T31" fmla="*/ 0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150">
                  <a:moveTo>
                    <a:pt x="31" y="0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1"/>
                    <a:pt x="53" y="2"/>
                    <a:pt x="54" y="3"/>
                  </a:cubicBezTo>
                  <a:cubicBezTo>
                    <a:pt x="64" y="11"/>
                    <a:pt x="64" y="27"/>
                    <a:pt x="55" y="38"/>
                  </a:cubicBezTo>
                  <a:cubicBezTo>
                    <a:pt x="55" y="38"/>
                    <a:pt x="54" y="38"/>
                    <a:pt x="54" y="39"/>
                  </a:cubicBezTo>
                  <a:cubicBezTo>
                    <a:pt x="54" y="39"/>
                    <a:pt x="54" y="39"/>
                    <a:pt x="53" y="40"/>
                  </a:cubicBezTo>
                  <a:cubicBezTo>
                    <a:pt x="33" y="61"/>
                    <a:pt x="33" y="86"/>
                    <a:pt x="33" y="113"/>
                  </a:cubicBezTo>
                  <a:cubicBezTo>
                    <a:pt x="35" y="150"/>
                    <a:pt x="0" y="148"/>
                    <a:pt x="9" y="116"/>
                  </a:cubicBezTo>
                  <a:cubicBezTo>
                    <a:pt x="15" y="96"/>
                    <a:pt x="22" y="77"/>
                    <a:pt x="25" y="56"/>
                  </a:cubicBezTo>
                  <a:cubicBezTo>
                    <a:pt x="25" y="51"/>
                    <a:pt x="23" y="47"/>
                    <a:pt x="21" y="44"/>
                  </a:cubicBezTo>
                  <a:cubicBezTo>
                    <a:pt x="20" y="44"/>
                    <a:pt x="20" y="43"/>
                    <a:pt x="20" y="43"/>
                  </a:cubicBezTo>
                  <a:cubicBezTo>
                    <a:pt x="10" y="35"/>
                    <a:pt x="10" y="19"/>
                    <a:pt x="19" y="8"/>
                  </a:cubicBezTo>
                  <a:cubicBezTo>
                    <a:pt x="23" y="4"/>
                    <a:pt x="27" y="1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299180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6" y="1172743"/>
            <a:ext cx="4593459" cy="4526603"/>
          </a:xfrm>
          <a:prstGeom prst="rect">
            <a:avLst/>
          </a:prstGeom>
        </p:spPr>
        <p:txBody>
          <a:bodyPr anchor="ctr"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374097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2922519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617855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617855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0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2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6" y="1172743"/>
            <a:ext cx="4593459" cy="2898517"/>
          </a:xfrm>
          <a:prstGeom prst="rect">
            <a:avLst/>
          </a:prstGeom>
        </p:spPr>
        <p:txBody>
          <a:bodyPr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58755" y="4216082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787746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36247229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6" y="1172739"/>
            <a:ext cx="4593459" cy="4749090"/>
          </a:xfrm>
          <a:prstGeom prst="rect">
            <a:avLst/>
          </a:prstGeom>
        </p:spPr>
        <p:txBody>
          <a:bodyPr anchor="ctr"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787746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9662906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752724"/>
          </a:xfrm>
          <a:prstGeom prst="rect">
            <a:avLst/>
          </a:prstGeom>
        </p:spPr>
        <p:txBody>
          <a:bodyPr anchor="ctr"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2" y="956445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TOC na Cuca</a:t>
            </a:r>
          </a:p>
        </p:txBody>
      </p:sp>
      <p:grpSp>
        <p:nvGrpSpPr>
          <p:cNvPr id="3" name="Grupo 9"/>
          <p:cNvGrpSpPr/>
          <p:nvPr userDrawn="1"/>
        </p:nvGrpSpPr>
        <p:grpSpPr>
          <a:xfrm>
            <a:off x="5661081" y="2122599"/>
            <a:ext cx="2644765" cy="2266297"/>
            <a:chOff x="9820275" y="-357982"/>
            <a:chExt cx="4572001" cy="3984625"/>
          </a:xfr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" name="Freeform 16"/>
            <p:cNvSpPr>
              <a:spLocks/>
            </p:cNvSpPr>
            <p:nvPr userDrawn="1"/>
          </p:nvSpPr>
          <p:spPr bwMode="auto">
            <a:xfrm>
              <a:off x="11063289" y="929481"/>
              <a:ext cx="1917700" cy="2252662"/>
            </a:xfrm>
            <a:custGeom>
              <a:avLst/>
              <a:gdLst>
                <a:gd name="T0" fmla="*/ 112 w 125"/>
                <a:gd name="T1" fmla="*/ 86 h 147"/>
                <a:gd name="T2" fmla="*/ 88 w 125"/>
                <a:gd name="T3" fmla="*/ 13 h 147"/>
                <a:gd name="T4" fmla="*/ 15 w 125"/>
                <a:gd name="T5" fmla="*/ 40 h 147"/>
                <a:gd name="T6" fmla="*/ 15 w 125"/>
                <a:gd name="T7" fmla="*/ 114 h 147"/>
                <a:gd name="T8" fmla="*/ 8 w 125"/>
                <a:gd name="T9" fmla="*/ 128 h 147"/>
                <a:gd name="T10" fmla="*/ 49 w 125"/>
                <a:gd name="T11" fmla="*/ 147 h 147"/>
                <a:gd name="T12" fmla="*/ 56 w 125"/>
                <a:gd name="T13" fmla="*/ 133 h 147"/>
                <a:gd name="T14" fmla="*/ 112 w 125"/>
                <a:gd name="T15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47">
                  <a:moveTo>
                    <a:pt x="112" y="86"/>
                  </a:moveTo>
                  <a:cubicBezTo>
                    <a:pt x="125" y="60"/>
                    <a:pt x="113" y="25"/>
                    <a:pt x="88" y="13"/>
                  </a:cubicBezTo>
                  <a:cubicBezTo>
                    <a:pt x="62" y="0"/>
                    <a:pt x="28" y="14"/>
                    <a:pt x="15" y="40"/>
                  </a:cubicBezTo>
                  <a:cubicBezTo>
                    <a:pt x="0" y="72"/>
                    <a:pt x="20" y="102"/>
                    <a:pt x="15" y="114"/>
                  </a:cubicBezTo>
                  <a:cubicBezTo>
                    <a:pt x="9" y="125"/>
                    <a:pt x="8" y="128"/>
                    <a:pt x="8" y="12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67" y="114"/>
                    <a:pt x="99" y="114"/>
                    <a:pt x="112" y="86"/>
                  </a:cubicBezTo>
                  <a:close/>
                </a:path>
              </a:pathLst>
            </a:custGeom>
            <a:noFill/>
            <a:ln w="12700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2" name="Freeform 17"/>
            <p:cNvSpPr>
              <a:spLocks/>
            </p:cNvSpPr>
            <p:nvPr userDrawn="1"/>
          </p:nvSpPr>
          <p:spPr bwMode="auto">
            <a:xfrm>
              <a:off x="10939463" y="3013868"/>
              <a:ext cx="858838" cy="612775"/>
            </a:xfrm>
            <a:custGeom>
              <a:avLst/>
              <a:gdLst>
                <a:gd name="T0" fmla="*/ 445 w 541"/>
                <a:gd name="T1" fmla="*/ 386 h 386"/>
                <a:gd name="T2" fmla="*/ 0 w 541"/>
                <a:gd name="T3" fmla="*/ 96 h 386"/>
                <a:gd name="T4" fmla="*/ 49 w 541"/>
                <a:gd name="T5" fmla="*/ 0 h 386"/>
                <a:gd name="T6" fmla="*/ 541 w 541"/>
                <a:gd name="T7" fmla="*/ 212 h 386"/>
                <a:gd name="T8" fmla="*/ 445 w 541"/>
                <a:gd name="T9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1" h="386">
                  <a:moveTo>
                    <a:pt x="445" y="386"/>
                  </a:moveTo>
                  <a:lnTo>
                    <a:pt x="0" y="96"/>
                  </a:lnTo>
                  <a:lnTo>
                    <a:pt x="49" y="0"/>
                  </a:lnTo>
                  <a:lnTo>
                    <a:pt x="541" y="212"/>
                  </a:lnTo>
                  <a:lnTo>
                    <a:pt x="445" y="38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3" name="Freeform 18"/>
            <p:cNvSpPr>
              <a:spLocks/>
            </p:cNvSpPr>
            <p:nvPr userDrawn="1"/>
          </p:nvSpPr>
          <p:spPr bwMode="auto">
            <a:xfrm>
              <a:off x="11461751" y="1710531"/>
              <a:ext cx="858838" cy="1317625"/>
            </a:xfrm>
            <a:custGeom>
              <a:avLst/>
              <a:gdLst>
                <a:gd name="T0" fmla="*/ 0 w 56"/>
                <a:gd name="T1" fmla="*/ 82 h 86"/>
                <a:gd name="T2" fmla="*/ 24 w 56"/>
                <a:gd name="T3" fmla="*/ 6 h 86"/>
                <a:gd name="T4" fmla="*/ 38 w 56"/>
                <a:gd name="T5" fmla="*/ 31 h 86"/>
                <a:gd name="T6" fmla="*/ 49 w 56"/>
                <a:gd name="T7" fmla="*/ 20 h 86"/>
                <a:gd name="T8" fmla="*/ 7 w 56"/>
                <a:gd name="T9" fmla="*/ 86 h 86"/>
                <a:gd name="T10" fmla="*/ 0 w 56"/>
                <a:gd name="T11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86">
                  <a:moveTo>
                    <a:pt x="0" y="82"/>
                  </a:moveTo>
                  <a:cubicBezTo>
                    <a:pt x="0" y="82"/>
                    <a:pt x="39" y="10"/>
                    <a:pt x="24" y="6"/>
                  </a:cubicBezTo>
                  <a:cubicBezTo>
                    <a:pt x="9" y="1"/>
                    <a:pt x="31" y="29"/>
                    <a:pt x="38" y="31"/>
                  </a:cubicBezTo>
                  <a:cubicBezTo>
                    <a:pt x="44" y="34"/>
                    <a:pt x="56" y="31"/>
                    <a:pt x="49" y="20"/>
                  </a:cubicBezTo>
                  <a:cubicBezTo>
                    <a:pt x="29" y="0"/>
                    <a:pt x="7" y="86"/>
                    <a:pt x="7" y="86"/>
                  </a:cubicBezTo>
                  <a:lnTo>
                    <a:pt x="0" y="82"/>
                  </a:lnTo>
                  <a:close/>
                </a:path>
              </a:pathLst>
            </a:custGeom>
            <a:noFill/>
            <a:ln w="5715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4" name="Freeform 19"/>
            <p:cNvSpPr>
              <a:spLocks/>
            </p:cNvSpPr>
            <p:nvPr userDrawn="1"/>
          </p:nvSpPr>
          <p:spPr bwMode="auto">
            <a:xfrm>
              <a:off x="13195301" y="1297781"/>
              <a:ext cx="1196975" cy="320675"/>
            </a:xfrm>
            <a:custGeom>
              <a:avLst/>
              <a:gdLst>
                <a:gd name="T0" fmla="*/ 686 w 754"/>
                <a:gd name="T1" fmla="*/ 0 h 202"/>
                <a:gd name="T2" fmla="*/ 754 w 754"/>
                <a:gd name="T3" fmla="*/ 144 h 202"/>
                <a:gd name="T4" fmla="*/ 29 w 754"/>
                <a:gd name="T5" fmla="*/ 202 h 202"/>
                <a:gd name="T6" fmla="*/ 0 w 754"/>
                <a:gd name="T7" fmla="*/ 135 h 202"/>
                <a:gd name="T8" fmla="*/ 686 w 754"/>
                <a:gd name="T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4" h="202">
                  <a:moveTo>
                    <a:pt x="686" y="0"/>
                  </a:moveTo>
                  <a:lnTo>
                    <a:pt x="754" y="144"/>
                  </a:lnTo>
                  <a:lnTo>
                    <a:pt x="29" y="202"/>
                  </a:lnTo>
                  <a:lnTo>
                    <a:pt x="0" y="13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12626976" y="-357982"/>
              <a:ext cx="690563" cy="1027113"/>
            </a:xfrm>
            <a:custGeom>
              <a:avLst/>
              <a:gdLst>
                <a:gd name="T0" fmla="*/ 271 w 435"/>
                <a:gd name="T1" fmla="*/ 0 h 647"/>
                <a:gd name="T2" fmla="*/ 435 w 435"/>
                <a:gd name="T3" fmla="*/ 29 h 647"/>
                <a:gd name="T4" fmla="*/ 78 w 435"/>
                <a:gd name="T5" fmla="*/ 647 h 647"/>
                <a:gd name="T6" fmla="*/ 0 w 435"/>
                <a:gd name="T7" fmla="*/ 637 h 647"/>
                <a:gd name="T8" fmla="*/ 271 w 435"/>
                <a:gd name="T9" fmla="*/ 0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647">
                  <a:moveTo>
                    <a:pt x="271" y="0"/>
                  </a:moveTo>
                  <a:lnTo>
                    <a:pt x="435" y="29"/>
                  </a:lnTo>
                  <a:lnTo>
                    <a:pt x="78" y="647"/>
                  </a:lnTo>
                  <a:lnTo>
                    <a:pt x="0" y="637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0" name="Freeform 21"/>
            <p:cNvSpPr>
              <a:spLocks/>
            </p:cNvSpPr>
            <p:nvPr userDrawn="1"/>
          </p:nvSpPr>
          <p:spPr bwMode="auto">
            <a:xfrm>
              <a:off x="12857163" y="2675731"/>
              <a:ext cx="920750" cy="782638"/>
            </a:xfrm>
            <a:custGeom>
              <a:avLst/>
              <a:gdLst>
                <a:gd name="T0" fmla="*/ 580 w 580"/>
                <a:gd name="T1" fmla="*/ 348 h 493"/>
                <a:gd name="T2" fmla="*/ 513 w 580"/>
                <a:gd name="T3" fmla="*/ 493 h 493"/>
                <a:gd name="T4" fmla="*/ 0 w 580"/>
                <a:gd name="T5" fmla="*/ 68 h 493"/>
                <a:gd name="T6" fmla="*/ 29 w 580"/>
                <a:gd name="T7" fmla="*/ 0 h 493"/>
                <a:gd name="T8" fmla="*/ 580 w 580"/>
                <a:gd name="T9" fmla="*/ 34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493">
                  <a:moveTo>
                    <a:pt x="580" y="348"/>
                  </a:moveTo>
                  <a:lnTo>
                    <a:pt x="513" y="493"/>
                  </a:lnTo>
                  <a:lnTo>
                    <a:pt x="0" y="68"/>
                  </a:lnTo>
                  <a:lnTo>
                    <a:pt x="29" y="0"/>
                  </a:lnTo>
                  <a:lnTo>
                    <a:pt x="580" y="348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9820275" y="1327943"/>
              <a:ext cx="796925" cy="550863"/>
            </a:xfrm>
            <a:custGeom>
              <a:avLst/>
              <a:gdLst>
                <a:gd name="T0" fmla="*/ 0 w 502"/>
                <a:gd name="T1" fmla="*/ 116 h 347"/>
                <a:gd name="T2" fmla="*/ 48 w 502"/>
                <a:gd name="T3" fmla="*/ 0 h 347"/>
                <a:gd name="T4" fmla="*/ 502 w 502"/>
                <a:gd name="T5" fmla="*/ 290 h 347"/>
                <a:gd name="T6" fmla="*/ 483 w 502"/>
                <a:gd name="T7" fmla="*/ 347 h 347"/>
                <a:gd name="T8" fmla="*/ 0 w 502"/>
                <a:gd name="T9" fmla="*/ 11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47">
                  <a:moveTo>
                    <a:pt x="0" y="116"/>
                  </a:moveTo>
                  <a:lnTo>
                    <a:pt x="48" y="0"/>
                  </a:lnTo>
                  <a:lnTo>
                    <a:pt x="502" y="290"/>
                  </a:lnTo>
                  <a:lnTo>
                    <a:pt x="483" y="347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10602913" y="-97632"/>
              <a:ext cx="812800" cy="981075"/>
            </a:xfrm>
            <a:custGeom>
              <a:avLst/>
              <a:gdLst>
                <a:gd name="T0" fmla="*/ 164 w 512"/>
                <a:gd name="T1" fmla="*/ 0 h 618"/>
                <a:gd name="T2" fmla="*/ 0 w 512"/>
                <a:gd name="T3" fmla="*/ 39 h 618"/>
                <a:gd name="T4" fmla="*/ 444 w 512"/>
                <a:gd name="T5" fmla="*/ 618 h 618"/>
                <a:gd name="T6" fmla="*/ 512 w 512"/>
                <a:gd name="T7" fmla="*/ 599 h 618"/>
                <a:gd name="T8" fmla="*/ 164 w 512"/>
                <a:gd name="T9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18">
                  <a:moveTo>
                    <a:pt x="164" y="0"/>
                  </a:moveTo>
                  <a:lnTo>
                    <a:pt x="0" y="39"/>
                  </a:lnTo>
                  <a:lnTo>
                    <a:pt x="444" y="618"/>
                  </a:lnTo>
                  <a:lnTo>
                    <a:pt x="512" y="599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105614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187574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2" y="956445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MÃO NA MASSA</a:t>
            </a:r>
          </a:p>
        </p:txBody>
      </p:sp>
      <p:grpSp>
        <p:nvGrpSpPr>
          <p:cNvPr id="3" name="Group 72"/>
          <p:cNvGrpSpPr>
            <a:grpSpLocks/>
          </p:cNvGrpSpPr>
          <p:nvPr userDrawn="1"/>
        </p:nvGrpSpPr>
        <p:grpSpPr bwMode="auto">
          <a:xfrm>
            <a:off x="5582944" y="1948575"/>
            <a:ext cx="2603114" cy="3215321"/>
            <a:chOff x="436" y="736"/>
            <a:chExt cx="243" cy="300"/>
          </a:xfrm>
          <a:solidFill>
            <a:srgbClr val="5B5241"/>
          </a:solidFill>
        </p:grpSpPr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586" y="744"/>
              <a:ext cx="93" cy="292"/>
            </a:xfrm>
            <a:custGeom>
              <a:avLst/>
              <a:gdLst>
                <a:gd name="T0" fmla="*/ 364 w 70"/>
                <a:gd name="T1" fmla="*/ 970 h 220"/>
                <a:gd name="T2" fmla="*/ 445 w 70"/>
                <a:gd name="T3" fmla="*/ 903 h 220"/>
                <a:gd name="T4" fmla="*/ 466 w 70"/>
                <a:gd name="T5" fmla="*/ 835 h 220"/>
                <a:gd name="T6" fmla="*/ 364 w 70"/>
                <a:gd name="T7" fmla="*/ 806 h 220"/>
                <a:gd name="T8" fmla="*/ 452 w 70"/>
                <a:gd name="T9" fmla="*/ 224 h 220"/>
                <a:gd name="T10" fmla="*/ 514 w 70"/>
                <a:gd name="T11" fmla="*/ 169 h 220"/>
                <a:gd name="T12" fmla="*/ 514 w 70"/>
                <a:gd name="T13" fmla="*/ 16 h 220"/>
                <a:gd name="T14" fmla="*/ 437 w 70"/>
                <a:gd name="T15" fmla="*/ 0 h 220"/>
                <a:gd name="T16" fmla="*/ 380 w 70"/>
                <a:gd name="T17" fmla="*/ 135 h 220"/>
                <a:gd name="T18" fmla="*/ 407 w 70"/>
                <a:gd name="T19" fmla="*/ 206 h 220"/>
                <a:gd name="T20" fmla="*/ 300 w 70"/>
                <a:gd name="T21" fmla="*/ 780 h 220"/>
                <a:gd name="T22" fmla="*/ 193 w 70"/>
                <a:gd name="T23" fmla="*/ 755 h 220"/>
                <a:gd name="T24" fmla="*/ 181 w 70"/>
                <a:gd name="T25" fmla="*/ 816 h 220"/>
                <a:gd name="T26" fmla="*/ 256 w 70"/>
                <a:gd name="T27" fmla="*/ 952 h 220"/>
                <a:gd name="T28" fmla="*/ 193 w 70"/>
                <a:gd name="T29" fmla="*/ 1514 h 220"/>
                <a:gd name="T30" fmla="*/ 364 w 70"/>
                <a:gd name="T31" fmla="*/ 970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220">
                  <a:moveTo>
                    <a:pt x="50" y="134"/>
                  </a:moveTo>
                  <a:cubicBezTo>
                    <a:pt x="54" y="130"/>
                    <a:pt x="61" y="124"/>
                    <a:pt x="61" y="12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25" y="147"/>
                    <a:pt x="0" y="198"/>
                    <a:pt x="26" y="209"/>
                  </a:cubicBezTo>
                  <a:cubicBezTo>
                    <a:pt x="52" y="220"/>
                    <a:pt x="51" y="144"/>
                    <a:pt x="5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7" name="Freeform 11"/>
            <p:cNvSpPr>
              <a:spLocks/>
            </p:cNvSpPr>
            <p:nvPr/>
          </p:nvSpPr>
          <p:spPr bwMode="auto">
            <a:xfrm>
              <a:off x="450" y="754"/>
              <a:ext cx="193" cy="264"/>
            </a:xfrm>
            <a:custGeom>
              <a:avLst/>
              <a:gdLst>
                <a:gd name="T0" fmla="*/ 172 w 145"/>
                <a:gd name="T1" fmla="*/ 1481 h 198"/>
                <a:gd name="T2" fmla="*/ 0 w 145"/>
                <a:gd name="T3" fmla="*/ 1393 h 198"/>
                <a:gd name="T4" fmla="*/ 679 w 145"/>
                <a:gd name="T5" fmla="*/ 229 h 198"/>
                <a:gd name="T6" fmla="*/ 711 w 145"/>
                <a:gd name="T7" fmla="*/ 116 h 198"/>
                <a:gd name="T8" fmla="*/ 467 w 145"/>
                <a:gd name="T9" fmla="*/ 172 h 198"/>
                <a:gd name="T10" fmla="*/ 671 w 145"/>
                <a:gd name="T11" fmla="*/ 16 h 198"/>
                <a:gd name="T12" fmla="*/ 936 w 145"/>
                <a:gd name="T13" fmla="*/ 87 h 198"/>
                <a:gd name="T14" fmla="*/ 1074 w 145"/>
                <a:gd name="T15" fmla="*/ 207 h 198"/>
                <a:gd name="T16" fmla="*/ 989 w 145"/>
                <a:gd name="T17" fmla="*/ 332 h 198"/>
                <a:gd name="T18" fmla="*/ 804 w 145"/>
                <a:gd name="T19" fmla="*/ 292 h 198"/>
                <a:gd name="T20" fmla="*/ 172 w 145"/>
                <a:gd name="T21" fmla="*/ 1481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98">
                  <a:moveTo>
                    <a:pt x="23" y="198"/>
                  </a:moveTo>
                  <a:cubicBezTo>
                    <a:pt x="15" y="197"/>
                    <a:pt x="6" y="195"/>
                    <a:pt x="0" y="186"/>
                  </a:cubicBezTo>
                  <a:cubicBezTo>
                    <a:pt x="19" y="155"/>
                    <a:pt x="80" y="51"/>
                    <a:pt x="92" y="31"/>
                  </a:cubicBezTo>
                  <a:cubicBezTo>
                    <a:pt x="94" y="27"/>
                    <a:pt x="95" y="20"/>
                    <a:pt x="96" y="16"/>
                  </a:cubicBezTo>
                  <a:cubicBezTo>
                    <a:pt x="84" y="10"/>
                    <a:pt x="74" y="17"/>
                    <a:pt x="63" y="23"/>
                  </a:cubicBezTo>
                  <a:cubicBezTo>
                    <a:pt x="64" y="13"/>
                    <a:pt x="78" y="5"/>
                    <a:pt x="91" y="2"/>
                  </a:cubicBezTo>
                  <a:cubicBezTo>
                    <a:pt x="103" y="0"/>
                    <a:pt x="115" y="5"/>
                    <a:pt x="126" y="12"/>
                  </a:cubicBezTo>
                  <a:cubicBezTo>
                    <a:pt x="123" y="19"/>
                    <a:pt x="135" y="26"/>
                    <a:pt x="145" y="28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18" y="29"/>
                    <a:pt x="119" y="26"/>
                    <a:pt x="108" y="39"/>
                  </a:cubicBezTo>
                  <a:cubicBezTo>
                    <a:pt x="108" y="39"/>
                    <a:pt x="40" y="165"/>
                    <a:pt x="23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436" y="736"/>
              <a:ext cx="86" cy="199"/>
            </a:xfrm>
            <a:custGeom>
              <a:avLst/>
              <a:gdLst>
                <a:gd name="T0" fmla="*/ 246 w 64"/>
                <a:gd name="T1" fmla="*/ 0 h 150"/>
                <a:gd name="T2" fmla="*/ 226 w 64"/>
                <a:gd name="T3" fmla="*/ 135 h 150"/>
                <a:gd name="T4" fmla="*/ 284 w 64"/>
                <a:gd name="T5" fmla="*/ 206 h 150"/>
                <a:gd name="T6" fmla="*/ 372 w 64"/>
                <a:gd name="T7" fmla="*/ 155 h 150"/>
                <a:gd name="T8" fmla="*/ 390 w 64"/>
                <a:gd name="T9" fmla="*/ 0 h 150"/>
                <a:gd name="T10" fmla="*/ 430 w 64"/>
                <a:gd name="T11" fmla="*/ 21 h 150"/>
                <a:gd name="T12" fmla="*/ 435 w 64"/>
                <a:gd name="T13" fmla="*/ 273 h 150"/>
                <a:gd name="T14" fmla="*/ 430 w 64"/>
                <a:gd name="T15" fmla="*/ 285 h 150"/>
                <a:gd name="T16" fmla="*/ 417 w 64"/>
                <a:gd name="T17" fmla="*/ 287 h 150"/>
                <a:gd name="T18" fmla="*/ 257 w 64"/>
                <a:gd name="T19" fmla="*/ 817 h 150"/>
                <a:gd name="T20" fmla="*/ 73 w 64"/>
                <a:gd name="T21" fmla="*/ 841 h 150"/>
                <a:gd name="T22" fmla="*/ 203 w 64"/>
                <a:gd name="T23" fmla="*/ 401 h 150"/>
                <a:gd name="T24" fmla="*/ 168 w 64"/>
                <a:gd name="T25" fmla="*/ 314 h 150"/>
                <a:gd name="T26" fmla="*/ 157 w 64"/>
                <a:gd name="T27" fmla="*/ 313 h 150"/>
                <a:gd name="T28" fmla="*/ 153 w 64"/>
                <a:gd name="T29" fmla="*/ 64 h 150"/>
                <a:gd name="T30" fmla="*/ 246 w 64"/>
                <a:gd name="T31" fmla="*/ 0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150">
                  <a:moveTo>
                    <a:pt x="31" y="0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1"/>
                    <a:pt x="53" y="2"/>
                    <a:pt x="54" y="3"/>
                  </a:cubicBezTo>
                  <a:cubicBezTo>
                    <a:pt x="64" y="11"/>
                    <a:pt x="64" y="27"/>
                    <a:pt x="55" y="38"/>
                  </a:cubicBezTo>
                  <a:cubicBezTo>
                    <a:pt x="55" y="38"/>
                    <a:pt x="54" y="38"/>
                    <a:pt x="54" y="39"/>
                  </a:cubicBezTo>
                  <a:cubicBezTo>
                    <a:pt x="54" y="39"/>
                    <a:pt x="54" y="39"/>
                    <a:pt x="53" y="40"/>
                  </a:cubicBezTo>
                  <a:cubicBezTo>
                    <a:pt x="33" y="61"/>
                    <a:pt x="33" y="86"/>
                    <a:pt x="33" y="113"/>
                  </a:cubicBezTo>
                  <a:cubicBezTo>
                    <a:pt x="35" y="150"/>
                    <a:pt x="0" y="148"/>
                    <a:pt x="9" y="116"/>
                  </a:cubicBezTo>
                  <a:cubicBezTo>
                    <a:pt x="15" y="96"/>
                    <a:pt x="22" y="77"/>
                    <a:pt x="25" y="56"/>
                  </a:cubicBezTo>
                  <a:cubicBezTo>
                    <a:pt x="25" y="51"/>
                    <a:pt x="23" y="47"/>
                    <a:pt x="21" y="44"/>
                  </a:cubicBezTo>
                  <a:cubicBezTo>
                    <a:pt x="20" y="44"/>
                    <a:pt x="20" y="43"/>
                    <a:pt x="20" y="43"/>
                  </a:cubicBezTo>
                  <a:cubicBezTo>
                    <a:pt x="10" y="35"/>
                    <a:pt x="10" y="19"/>
                    <a:pt x="19" y="8"/>
                  </a:cubicBezTo>
                  <a:cubicBezTo>
                    <a:pt x="23" y="4"/>
                    <a:pt x="27" y="1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6985334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187574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2" y="956445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 smtClean="0">
                <a:solidFill>
                  <a:prstClr val="white"/>
                </a:solidFill>
                <a:latin typeface="Berlin Sans FB" pitchFamily="34" charset="0"/>
              </a:rPr>
              <a:t>INTERAGIR</a:t>
            </a:r>
            <a:endParaRPr lang="pt-BR" sz="4800" b="1" dirty="0">
              <a:solidFill>
                <a:prstClr val="white"/>
              </a:solidFill>
              <a:latin typeface="Berlin Sans FB" pitchFamily="34" charset="0"/>
            </a:endParaRPr>
          </a:p>
        </p:txBody>
      </p:sp>
      <p:sp>
        <p:nvSpPr>
          <p:cNvPr id="8" name="Texto explicativo em elipse 7"/>
          <p:cNvSpPr/>
          <p:nvPr userDrawn="1"/>
        </p:nvSpPr>
        <p:spPr>
          <a:xfrm>
            <a:off x="5643946" y="1787438"/>
            <a:ext cx="2312385" cy="1900658"/>
          </a:xfrm>
          <a:prstGeom prst="wedgeEllipseCallout">
            <a:avLst>
              <a:gd name="adj1" fmla="val -38990"/>
              <a:gd name="adj2" fmla="val 60909"/>
            </a:avLst>
          </a:prstGeom>
          <a:solidFill>
            <a:srgbClr val="5B524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  <p:sp>
        <p:nvSpPr>
          <p:cNvPr id="9" name="Texto explicativo em elipse 8"/>
          <p:cNvSpPr/>
          <p:nvPr userDrawn="1"/>
        </p:nvSpPr>
        <p:spPr>
          <a:xfrm>
            <a:off x="6421823" y="2564527"/>
            <a:ext cx="1939871" cy="1533004"/>
          </a:xfrm>
          <a:prstGeom prst="wedgeEllipseCallout">
            <a:avLst>
              <a:gd name="adj1" fmla="val 36984"/>
              <a:gd name="adj2" fmla="val 57606"/>
            </a:avLst>
          </a:prstGeom>
          <a:solidFill>
            <a:srgbClr val="5B524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51503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0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0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0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0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08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0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0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08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0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0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0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0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0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0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0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0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0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/>
              <a:pPr>
                <a:defRPr/>
              </a:pPr>
              <a:t>‹nº›</a:t>
            </a:fld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advClick="0">
    <p:fade/>
  </p:transition>
</p:sldLayout>
</file>

<file path=ppt/slideLayouts/slideLayout110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1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6" y="1172743"/>
            <a:ext cx="4593459" cy="2898517"/>
          </a:xfrm>
          <a:prstGeom prst="rect">
            <a:avLst/>
          </a:prstGeom>
        </p:spPr>
        <p:txBody>
          <a:bodyPr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58755" y="4216082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374097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14229768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6" y="1172743"/>
            <a:ext cx="4593459" cy="4526603"/>
          </a:xfrm>
          <a:prstGeom prst="rect">
            <a:avLst/>
          </a:prstGeom>
        </p:spPr>
        <p:txBody>
          <a:bodyPr anchor="ctr"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374097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3821677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2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6" y="1172743"/>
            <a:ext cx="4593459" cy="2898517"/>
          </a:xfrm>
          <a:prstGeom prst="rect">
            <a:avLst/>
          </a:prstGeom>
        </p:spPr>
        <p:txBody>
          <a:bodyPr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58755" y="4216082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787746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22380252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6" y="1172739"/>
            <a:ext cx="4593459" cy="4749090"/>
          </a:xfrm>
          <a:prstGeom prst="rect">
            <a:avLst/>
          </a:prstGeom>
        </p:spPr>
        <p:txBody>
          <a:bodyPr anchor="ctr"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787746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26069292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752724"/>
          </a:xfrm>
          <a:prstGeom prst="rect">
            <a:avLst/>
          </a:prstGeom>
        </p:spPr>
        <p:txBody>
          <a:bodyPr anchor="ctr"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2" y="956445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TOC na Cuca</a:t>
            </a:r>
          </a:p>
        </p:txBody>
      </p:sp>
      <p:grpSp>
        <p:nvGrpSpPr>
          <p:cNvPr id="3" name="Grupo 9"/>
          <p:cNvGrpSpPr/>
          <p:nvPr userDrawn="1"/>
        </p:nvGrpSpPr>
        <p:grpSpPr>
          <a:xfrm>
            <a:off x="5661081" y="2122599"/>
            <a:ext cx="2644765" cy="2266297"/>
            <a:chOff x="9820275" y="-357982"/>
            <a:chExt cx="4572001" cy="3984625"/>
          </a:xfr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" name="Freeform 16"/>
            <p:cNvSpPr>
              <a:spLocks/>
            </p:cNvSpPr>
            <p:nvPr userDrawn="1"/>
          </p:nvSpPr>
          <p:spPr bwMode="auto">
            <a:xfrm>
              <a:off x="11063289" y="929481"/>
              <a:ext cx="1917700" cy="2252662"/>
            </a:xfrm>
            <a:custGeom>
              <a:avLst/>
              <a:gdLst>
                <a:gd name="T0" fmla="*/ 112 w 125"/>
                <a:gd name="T1" fmla="*/ 86 h 147"/>
                <a:gd name="T2" fmla="*/ 88 w 125"/>
                <a:gd name="T3" fmla="*/ 13 h 147"/>
                <a:gd name="T4" fmla="*/ 15 w 125"/>
                <a:gd name="T5" fmla="*/ 40 h 147"/>
                <a:gd name="T6" fmla="*/ 15 w 125"/>
                <a:gd name="T7" fmla="*/ 114 h 147"/>
                <a:gd name="T8" fmla="*/ 8 w 125"/>
                <a:gd name="T9" fmla="*/ 128 h 147"/>
                <a:gd name="T10" fmla="*/ 49 w 125"/>
                <a:gd name="T11" fmla="*/ 147 h 147"/>
                <a:gd name="T12" fmla="*/ 56 w 125"/>
                <a:gd name="T13" fmla="*/ 133 h 147"/>
                <a:gd name="T14" fmla="*/ 112 w 125"/>
                <a:gd name="T15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47">
                  <a:moveTo>
                    <a:pt x="112" y="86"/>
                  </a:moveTo>
                  <a:cubicBezTo>
                    <a:pt x="125" y="60"/>
                    <a:pt x="113" y="25"/>
                    <a:pt x="88" y="13"/>
                  </a:cubicBezTo>
                  <a:cubicBezTo>
                    <a:pt x="62" y="0"/>
                    <a:pt x="28" y="14"/>
                    <a:pt x="15" y="40"/>
                  </a:cubicBezTo>
                  <a:cubicBezTo>
                    <a:pt x="0" y="72"/>
                    <a:pt x="20" y="102"/>
                    <a:pt x="15" y="114"/>
                  </a:cubicBezTo>
                  <a:cubicBezTo>
                    <a:pt x="9" y="125"/>
                    <a:pt x="8" y="128"/>
                    <a:pt x="8" y="12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67" y="114"/>
                    <a:pt x="99" y="114"/>
                    <a:pt x="112" y="86"/>
                  </a:cubicBezTo>
                  <a:close/>
                </a:path>
              </a:pathLst>
            </a:custGeom>
            <a:noFill/>
            <a:ln w="12700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2" name="Freeform 17"/>
            <p:cNvSpPr>
              <a:spLocks/>
            </p:cNvSpPr>
            <p:nvPr userDrawn="1"/>
          </p:nvSpPr>
          <p:spPr bwMode="auto">
            <a:xfrm>
              <a:off x="10939463" y="3013868"/>
              <a:ext cx="858838" cy="612775"/>
            </a:xfrm>
            <a:custGeom>
              <a:avLst/>
              <a:gdLst>
                <a:gd name="T0" fmla="*/ 445 w 541"/>
                <a:gd name="T1" fmla="*/ 386 h 386"/>
                <a:gd name="T2" fmla="*/ 0 w 541"/>
                <a:gd name="T3" fmla="*/ 96 h 386"/>
                <a:gd name="T4" fmla="*/ 49 w 541"/>
                <a:gd name="T5" fmla="*/ 0 h 386"/>
                <a:gd name="T6" fmla="*/ 541 w 541"/>
                <a:gd name="T7" fmla="*/ 212 h 386"/>
                <a:gd name="T8" fmla="*/ 445 w 541"/>
                <a:gd name="T9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1" h="386">
                  <a:moveTo>
                    <a:pt x="445" y="386"/>
                  </a:moveTo>
                  <a:lnTo>
                    <a:pt x="0" y="96"/>
                  </a:lnTo>
                  <a:lnTo>
                    <a:pt x="49" y="0"/>
                  </a:lnTo>
                  <a:lnTo>
                    <a:pt x="541" y="212"/>
                  </a:lnTo>
                  <a:lnTo>
                    <a:pt x="445" y="38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3" name="Freeform 18"/>
            <p:cNvSpPr>
              <a:spLocks/>
            </p:cNvSpPr>
            <p:nvPr userDrawn="1"/>
          </p:nvSpPr>
          <p:spPr bwMode="auto">
            <a:xfrm>
              <a:off x="11461751" y="1710531"/>
              <a:ext cx="858838" cy="1317625"/>
            </a:xfrm>
            <a:custGeom>
              <a:avLst/>
              <a:gdLst>
                <a:gd name="T0" fmla="*/ 0 w 56"/>
                <a:gd name="T1" fmla="*/ 82 h 86"/>
                <a:gd name="T2" fmla="*/ 24 w 56"/>
                <a:gd name="T3" fmla="*/ 6 h 86"/>
                <a:gd name="T4" fmla="*/ 38 w 56"/>
                <a:gd name="T5" fmla="*/ 31 h 86"/>
                <a:gd name="T6" fmla="*/ 49 w 56"/>
                <a:gd name="T7" fmla="*/ 20 h 86"/>
                <a:gd name="T8" fmla="*/ 7 w 56"/>
                <a:gd name="T9" fmla="*/ 86 h 86"/>
                <a:gd name="T10" fmla="*/ 0 w 56"/>
                <a:gd name="T11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86">
                  <a:moveTo>
                    <a:pt x="0" y="82"/>
                  </a:moveTo>
                  <a:cubicBezTo>
                    <a:pt x="0" y="82"/>
                    <a:pt x="39" y="10"/>
                    <a:pt x="24" y="6"/>
                  </a:cubicBezTo>
                  <a:cubicBezTo>
                    <a:pt x="9" y="1"/>
                    <a:pt x="31" y="29"/>
                    <a:pt x="38" y="31"/>
                  </a:cubicBezTo>
                  <a:cubicBezTo>
                    <a:pt x="44" y="34"/>
                    <a:pt x="56" y="31"/>
                    <a:pt x="49" y="20"/>
                  </a:cubicBezTo>
                  <a:cubicBezTo>
                    <a:pt x="29" y="0"/>
                    <a:pt x="7" y="86"/>
                    <a:pt x="7" y="86"/>
                  </a:cubicBezTo>
                  <a:lnTo>
                    <a:pt x="0" y="82"/>
                  </a:lnTo>
                  <a:close/>
                </a:path>
              </a:pathLst>
            </a:custGeom>
            <a:noFill/>
            <a:ln w="5715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4" name="Freeform 19"/>
            <p:cNvSpPr>
              <a:spLocks/>
            </p:cNvSpPr>
            <p:nvPr userDrawn="1"/>
          </p:nvSpPr>
          <p:spPr bwMode="auto">
            <a:xfrm>
              <a:off x="13195301" y="1297781"/>
              <a:ext cx="1196975" cy="320675"/>
            </a:xfrm>
            <a:custGeom>
              <a:avLst/>
              <a:gdLst>
                <a:gd name="T0" fmla="*/ 686 w 754"/>
                <a:gd name="T1" fmla="*/ 0 h 202"/>
                <a:gd name="T2" fmla="*/ 754 w 754"/>
                <a:gd name="T3" fmla="*/ 144 h 202"/>
                <a:gd name="T4" fmla="*/ 29 w 754"/>
                <a:gd name="T5" fmla="*/ 202 h 202"/>
                <a:gd name="T6" fmla="*/ 0 w 754"/>
                <a:gd name="T7" fmla="*/ 135 h 202"/>
                <a:gd name="T8" fmla="*/ 686 w 754"/>
                <a:gd name="T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4" h="202">
                  <a:moveTo>
                    <a:pt x="686" y="0"/>
                  </a:moveTo>
                  <a:lnTo>
                    <a:pt x="754" y="144"/>
                  </a:lnTo>
                  <a:lnTo>
                    <a:pt x="29" y="202"/>
                  </a:lnTo>
                  <a:lnTo>
                    <a:pt x="0" y="13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12626976" y="-357982"/>
              <a:ext cx="690563" cy="1027113"/>
            </a:xfrm>
            <a:custGeom>
              <a:avLst/>
              <a:gdLst>
                <a:gd name="T0" fmla="*/ 271 w 435"/>
                <a:gd name="T1" fmla="*/ 0 h 647"/>
                <a:gd name="T2" fmla="*/ 435 w 435"/>
                <a:gd name="T3" fmla="*/ 29 h 647"/>
                <a:gd name="T4" fmla="*/ 78 w 435"/>
                <a:gd name="T5" fmla="*/ 647 h 647"/>
                <a:gd name="T6" fmla="*/ 0 w 435"/>
                <a:gd name="T7" fmla="*/ 637 h 647"/>
                <a:gd name="T8" fmla="*/ 271 w 435"/>
                <a:gd name="T9" fmla="*/ 0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647">
                  <a:moveTo>
                    <a:pt x="271" y="0"/>
                  </a:moveTo>
                  <a:lnTo>
                    <a:pt x="435" y="29"/>
                  </a:lnTo>
                  <a:lnTo>
                    <a:pt x="78" y="647"/>
                  </a:lnTo>
                  <a:lnTo>
                    <a:pt x="0" y="637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0" name="Freeform 21"/>
            <p:cNvSpPr>
              <a:spLocks/>
            </p:cNvSpPr>
            <p:nvPr userDrawn="1"/>
          </p:nvSpPr>
          <p:spPr bwMode="auto">
            <a:xfrm>
              <a:off x="12857163" y="2675731"/>
              <a:ext cx="920750" cy="782638"/>
            </a:xfrm>
            <a:custGeom>
              <a:avLst/>
              <a:gdLst>
                <a:gd name="T0" fmla="*/ 580 w 580"/>
                <a:gd name="T1" fmla="*/ 348 h 493"/>
                <a:gd name="T2" fmla="*/ 513 w 580"/>
                <a:gd name="T3" fmla="*/ 493 h 493"/>
                <a:gd name="T4" fmla="*/ 0 w 580"/>
                <a:gd name="T5" fmla="*/ 68 h 493"/>
                <a:gd name="T6" fmla="*/ 29 w 580"/>
                <a:gd name="T7" fmla="*/ 0 h 493"/>
                <a:gd name="T8" fmla="*/ 580 w 580"/>
                <a:gd name="T9" fmla="*/ 34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493">
                  <a:moveTo>
                    <a:pt x="580" y="348"/>
                  </a:moveTo>
                  <a:lnTo>
                    <a:pt x="513" y="493"/>
                  </a:lnTo>
                  <a:lnTo>
                    <a:pt x="0" y="68"/>
                  </a:lnTo>
                  <a:lnTo>
                    <a:pt x="29" y="0"/>
                  </a:lnTo>
                  <a:lnTo>
                    <a:pt x="580" y="348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9820275" y="1327943"/>
              <a:ext cx="796925" cy="550863"/>
            </a:xfrm>
            <a:custGeom>
              <a:avLst/>
              <a:gdLst>
                <a:gd name="T0" fmla="*/ 0 w 502"/>
                <a:gd name="T1" fmla="*/ 116 h 347"/>
                <a:gd name="T2" fmla="*/ 48 w 502"/>
                <a:gd name="T3" fmla="*/ 0 h 347"/>
                <a:gd name="T4" fmla="*/ 502 w 502"/>
                <a:gd name="T5" fmla="*/ 290 h 347"/>
                <a:gd name="T6" fmla="*/ 483 w 502"/>
                <a:gd name="T7" fmla="*/ 347 h 347"/>
                <a:gd name="T8" fmla="*/ 0 w 502"/>
                <a:gd name="T9" fmla="*/ 11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47">
                  <a:moveTo>
                    <a:pt x="0" y="116"/>
                  </a:moveTo>
                  <a:lnTo>
                    <a:pt x="48" y="0"/>
                  </a:lnTo>
                  <a:lnTo>
                    <a:pt x="502" y="290"/>
                  </a:lnTo>
                  <a:lnTo>
                    <a:pt x="483" y="347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10602913" y="-97632"/>
              <a:ext cx="812800" cy="981075"/>
            </a:xfrm>
            <a:custGeom>
              <a:avLst/>
              <a:gdLst>
                <a:gd name="T0" fmla="*/ 164 w 512"/>
                <a:gd name="T1" fmla="*/ 0 h 618"/>
                <a:gd name="T2" fmla="*/ 0 w 512"/>
                <a:gd name="T3" fmla="*/ 39 h 618"/>
                <a:gd name="T4" fmla="*/ 444 w 512"/>
                <a:gd name="T5" fmla="*/ 618 h 618"/>
                <a:gd name="T6" fmla="*/ 512 w 512"/>
                <a:gd name="T7" fmla="*/ 599 h 618"/>
                <a:gd name="T8" fmla="*/ 164 w 512"/>
                <a:gd name="T9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18">
                  <a:moveTo>
                    <a:pt x="164" y="0"/>
                  </a:moveTo>
                  <a:lnTo>
                    <a:pt x="0" y="39"/>
                  </a:lnTo>
                  <a:lnTo>
                    <a:pt x="444" y="618"/>
                  </a:lnTo>
                  <a:lnTo>
                    <a:pt x="512" y="599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8093502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974725" y="1752600"/>
            <a:ext cx="3635375" cy="43434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762500" y="1752600"/>
            <a:ext cx="3635375" cy="43434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2938036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2" y="956445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MÃO NA MASSA</a:t>
            </a:r>
          </a:p>
        </p:txBody>
      </p:sp>
      <p:grpSp>
        <p:nvGrpSpPr>
          <p:cNvPr id="3" name="Group 72"/>
          <p:cNvGrpSpPr>
            <a:grpSpLocks/>
          </p:cNvGrpSpPr>
          <p:nvPr userDrawn="1"/>
        </p:nvGrpSpPr>
        <p:grpSpPr bwMode="auto">
          <a:xfrm>
            <a:off x="5582944" y="1948575"/>
            <a:ext cx="2603114" cy="3215321"/>
            <a:chOff x="436" y="736"/>
            <a:chExt cx="243" cy="300"/>
          </a:xfrm>
          <a:solidFill>
            <a:srgbClr val="5B5241"/>
          </a:solidFill>
        </p:grpSpPr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586" y="744"/>
              <a:ext cx="93" cy="292"/>
            </a:xfrm>
            <a:custGeom>
              <a:avLst/>
              <a:gdLst>
                <a:gd name="T0" fmla="*/ 364 w 70"/>
                <a:gd name="T1" fmla="*/ 970 h 220"/>
                <a:gd name="T2" fmla="*/ 445 w 70"/>
                <a:gd name="T3" fmla="*/ 903 h 220"/>
                <a:gd name="T4" fmla="*/ 466 w 70"/>
                <a:gd name="T5" fmla="*/ 835 h 220"/>
                <a:gd name="T6" fmla="*/ 364 w 70"/>
                <a:gd name="T7" fmla="*/ 806 h 220"/>
                <a:gd name="T8" fmla="*/ 452 w 70"/>
                <a:gd name="T9" fmla="*/ 224 h 220"/>
                <a:gd name="T10" fmla="*/ 514 w 70"/>
                <a:gd name="T11" fmla="*/ 169 h 220"/>
                <a:gd name="T12" fmla="*/ 514 w 70"/>
                <a:gd name="T13" fmla="*/ 16 h 220"/>
                <a:gd name="T14" fmla="*/ 437 w 70"/>
                <a:gd name="T15" fmla="*/ 0 h 220"/>
                <a:gd name="T16" fmla="*/ 380 w 70"/>
                <a:gd name="T17" fmla="*/ 135 h 220"/>
                <a:gd name="T18" fmla="*/ 407 w 70"/>
                <a:gd name="T19" fmla="*/ 206 h 220"/>
                <a:gd name="T20" fmla="*/ 300 w 70"/>
                <a:gd name="T21" fmla="*/ 780 h 220"/>
                <a:gd name="T22" fmla="*/ 193 w 70"/>
                <a:gd name="T23" fmla="*/ 755 h 220"/>
                <a:gd name="T24" fmla="*/ 181 w 70"/>
                <a:gd name="T25" fmla="*/ 816 h 220"/>
                <a:gd name="T26" fmla="*/ 256 w 70"/>
                <a:gd name="T27" fmla="*/ 952 h 220"/>
                <a:gd name="T28" fmla="*/ 193 w 70"/>
                <a:gd name="T29" fmla="*/ 1514 h 220"/>
                <a:gd name="T30" fmla="*/ 364 w 70"/>
                <a:gd name="T31" fmla="*/ 970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220">
                  <a:moveTo>
                    <a:pt x="50" y="134"/>
                  </a:moveTo>
                  <a:cubicBezTo>
                    <a:pt x="54" y="130"/>
                    <a:pt x="61" y="124"/>
                    <a:pt x="61" y="12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25" y="147"/>
                    <a:pt x="0" y="198"/>
                    <a:pt x="26" y="209"/>
                  </a:cubicBezTo>
                  <a:cubicBezTo>
                    <a:pt x="52" y="220"/>
                    <a:pt x="51" y="144"/>
                    <a:pt x="5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7" name="Freeform 11"/>
            <p:cNvSpPr>
              <a:spLocks/>
            </p:cNvSpPr>
            <p:nvPr/>
          </p:nvSpPr>
          <p:spPr bwMode="auto">
            <a:xfrm>
              <a:off x="450" y="754"/>
              <a:ext cx="193" cy="264"/>
            </a:xfrm>
            <a:custGeom>
              <a:avLst/>
              <a:gdLst>
                <a:gd name="T0" fmla="*/ 172 w 145"/>
                <a:gd name="T1" fmla="*/ 1481 h 198"/>
                <a:gd name="T2" fmla="*/ 0 w 145"/>
                <a:gd name="T3" fmla="*/ 1393 h 198"/>
                <a:gd name="T4" fmla="*/ 679 w 145"/>
                <a:gd name="T5" fmla="*/ 229 h 198"/>
                <a:gd name="T6" fmla="*/ 711 w 145"/>
                <a:gd name="T7" fmla="*/ 116 h 198"/>
                <a:gd name="T8" fmla="*/ 467 w 145"/>
                <a:gd name="T9" fmla="*/ 172 h 198"/>
                <a:gd name="T10" fmla="*/ 671 w 145"/>
                <a:gd name="T11" fmla="*/ 16 h 198"/>
                <a:gd name="T12" fmla="*/ 936 w 145"/>
                <a:gd name="T13" fmla="*/ 87 h 198"/>
                <a:gd name="T14" fmla="*/ 1074 w 145"/>
                <a:gd name="T15" fmla="*/ 207 h 198"/>
                <a:gd name="T16" fmla="*/ 989 w 145"/>
                <a:gd name="T17" fmla="*/ 332 h 198"/>
                <a:gd name="T18" fmla="*/ 804 w 145"/>
                <a:gd name="T19" fmla="*/ 292 h 198"/>
                <a:gd name="T20" fmla="*/ 172 w 145"/>
                <a:gd name="T21" fmla="*/ 1481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98">
                  <a:moveTo>
                    <a:pt x="23" y="198"/>
                  </a:moveTo>
                  <a:cubicBezTo>
                    <a:pt x="15" y="197"/>
                    <a:pt x="6" y="195"/>
                    <a:pt x="0" y="186"/>
                  </a:cubicBezTo>
                  <a:cubicBezTo>
                    <a:pt x="19" y="155"/>
                    <a:pt x="80" y="51"/>
                    <a:pt x="92" y="31"/>
                  </a:cubicBezTo>
                  <a:cubicBezTo>
                    <a:pt x="94" y="27"/>
                    <a:pt x="95" y="20"/>
                    <a:pt x="96" y="16"/>
                  </a:cubicBezTo>
                  <a:cubicBezTo>
                    <a:pt x="84" y="10"/>
                    <a:pt x="74" y="17"/>
                    <a:pt x="63" y="23"/>
                  </a:cubicBezTo>
                  <a:cubicBezTo>
                    <a:pt x="64" y="13"/>
                    <a:pt x="78" y="5"/>
                    <a:pt x="91" y="2"/>
                  </a:cubicBezTo>
                  <a:cubicBezTo>
                    <a:pt x="103" y="0"/>
                    <a:pt x="115" y="5"/>
                    <a:pt x="126" y="12"/>
                  </a:cubicBezTo>
                  <a:cubicBezTo>
                    <a:pt x="123" y="19"/>
                    <a:pt x="135" y="26"/>
                    <a:pt x="145" y="28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18" y="29"/>
                    <a:pt x="119" y="26"/>
                    <a:pt x="108" y="39"/>
                  </a:cubicBezTo>
                  <a:cubicBezTo>
                    <a:pt x="108" y="39"/>
                    <a:pt x="40" y="165"/>
                    <a:pt x="23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436" y="736"/>
              <a:ext cx="86" cy="199"/>
            </a:xfrm>
            <a:custGeom>
              <a:avLst/>
              <a:gdLst>
                <a:gd name="T0" fmla="*/ 246 w 64"/>
                <a:gd name="T1" fmla="*/ 0 h 150"/>
                <a:gd name="T2" fmla="*/ 226 w 64"/>
                <a:gd name="T3" fmla="*/ 135 h 150"/>
                <a:gd name="T4" fmla="*/ 284 w 64"/>
                <a:gd name="T5" fmla="*/ 206 h 150"/>
                <a:gd name="T6" fmla="*/ 372 w 64"/>
                <a:gd name="T7" fmla="*/ 155 h 150"/>
                <a:gd name="T8" fmla="*/ 390 w 64"/>
                <a:gd name="T9" fmla="*/ 0 h 150"/>
                <a:gd name="T10" fmla="*/ 430 w 64"/>
                <a:gd name="T11" fmla="*/ 21 h 150"/>
                <a:gd name="T12" fmla="*/ 435 w 64"/>
                <a:gd name="T13" fmla="*/ 273 h 150"/>
                <a:gd name="T14" fmla="*/ 430 w 64"/>
                <a:gd name="T15" fmla="*/ 285 h 150"/>
                <a:gd name="T16" fmla="*/ 417 w 64"/>
                <a:gd name="T17" fmla="*/ 287 h 150"/>
                <a:gd name="T18" fmla="*/ 257 w 64"/>
                <a:gd name="T19" fmla="*/ 817 h 150"/>
                <a:gd name="T20" fmla="*/ 73 w 64"/>
                <a:gd name="T21" fmla="*/ 841 h 150"/>
                <a:gd name="T22" fmla="*/ 203 w 64"/>
                <a:gd name="T23" fmla="*/ 401 h 150"/>
                <a:gd name="T24" fmla="*/ 168 w 64"/>
                <a:gd name="T25" fmla="*/ 314 h 150"/>
                <a:gd name="T26" fmla="*/ 157 w 64"/>
                <a:gd name="T27" fmla="*/ 313 h 150"/>
                <a:gd name="T28" fmla="*/ 153 w 64"/>
                <a:gd name="T29" fmla="*/ 64 h 150"/>
                <a:gd name="T30" fmla="*/ 246 w 64"/>
                <a:gd name="T31" fmla="*/ 0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150">
                  <a:moveTo>
                    <a:pt x="31" y="0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1"/>
                    <a:pt x="53" y="2"/>
                    <a:pt x="54" y="3"/>
                  </a:cubicBezTo>
                  <a:cubicBezTo>
                    <a:pt x="64" y="11"/>
                    <a:pt x="64" y="27"/>
                    <a:pt x="55" y="38"/>
                  </a:cubicBezTo>
                  <a:cubicBezTo>
                    <a:pt x="55" y="38"/>
                    <a:pt x="54" y="38"/>
                    <a:pt x="54" y="39"/>
                  </a:cubicBezTo>
                  <a:cubicBezTo>
                    <a:pt x="54" y="39"/>
                    <a:pt x="54" y="39"/>
                    <a:pt x="53" y="40"/>
                  </a:cubicBezTo>
                  <a:cubicBezTo>
                    <a:pt x="33" y="61"/>
                    <a:pt x="33" y="86"/>
                    <a:pt x="33" y="113"/>
                  </a:cubicBezTo>
                  <a:cubicBezTo>
                    <a:pt x="35" y="150"/>
                    <a:pt x="0" y="148"/>
                    <a:pt x="9" y="116"/>
                  </a:cubicBezTo>
                  <a:cubicBezTo>
                    <a:pt x="15" y="96"/>
                    <a:pt x="22" y="77"/>
                    <a:pt x="25" y="56"/>
                  </a:cubicBezTo>
                  <a:cubicBezTo>
                    <a:pt x="25" y="51"/>
                    <a:pt x="23" y="47"/>
                    <a:pt x="21" y="44"/>
                  </a:cubicBezTo>
                  <a:cubicBezTo>
                    <a:pt x="20" y="44"/>
                    <a:pt x="20" y="43"/>
                    <a:pt x="20" y="43"/>
                  </a:cubicBezTo>
                  <a:cubicBezTo>
                    <a:pt x="10" y="35"/>
                    <a:pt x="10" y="19"/>
                    <a:pt x="19" y="8"/>
                  </a:cubicBezTo>
                  <a:cubicBezTo>
                    <a:pt x="23" y="4"/>
                    <a:pt x="27" y="1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</p:grpSp>
      <p:sp>
        <p:nvSpPr>
          <p:cNvPr id="9" name="Subtítulo 2"/>
          <p:cNvSpPr>
            <a:spLocks noGrp="1"/>
          </p:cNvSpPr>
          <p:nvPr>
            <p:ph type="subTitle" idx="1"/>
          </p:nvPr>
        </p:nvSpPr>
        <p:spPr>
          <a:xfrm>
            <a:off x="641352" y="4644714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88882308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187574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2" y="956445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MÃO NA MASSA</a:t>
            </a:r>
          </a:p>
        </p:txBody>
      </p:sp>
      <p:grpSp>
        <p:nvGrpSpPr>
          <p:cNvPr id="3" name="Group 72"/>
          <p:cNvGrpSpPr>
            <a:grpSpLocks/>
          </p:cNvGrpSpPr>
          <p:nvPr userDrawn="1"/>
        </p:nvGrpSpPr>
        <p:grpSpPr bwMode="auto">
          <a:xfrm>
            <a:off x="5582944" y="1948575"/>
            <a:ext cx="2603114" cy="3215321"/>
            <a:chOff x="436" y="736"/>
            <a:chExt cx="243" cy="300"/>
          </a:xfrm>
          <a:solidFill>
            <a:srgbClr val="5B5241"/>
          </a:solidFill>
        </p:grpSpPr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586" y="744"/>
              <a:ext cx="93" cy="292"/>
            </a:xfrm>
            <a:custGeom>
              <a:avLst/>
              <a:gdLst>
                <a:gd name="T0" fmla="*/ 364 w 70"/>
                <a:gd name="T1" fmla="*/ 970 h 220"/>
                <a:gd name="T2" fmla="*/ 445 w 70"/>
                <a:gd name="T3" fmla="*/ 903 h 220"/>
                <a:gd name="T4" fmla="*/ 466 w 70"/>
                <a:gd name="T5" fmla="*/ 835 h 220"/>
                <a:gd name="T6" fmla="*/ 364 w 70"/>
                <a:gd name="T7" fmla="*/ 806 h 220"/>
                <a:gd name="T8" fmla="*/ 452 w 70"/>
                <a:gd name="T9" fmla="*/ 224 h 220"/>
                <a:gd name="T10" fmla="*/ 514 w 70"/>
                <a:gd name="T11" fmla="*/ 169 h 220"/>
                <a:gd name="T12" fmla="*/ 514 w 70"/>
                <a:gd name="T13" fmla="*/ 16 h 220"/>
                <a:gd name="T14" fmla="*/ 437 w 70"/>
                <a:gd name="T15" fmla="*/ 0 h 220"/>
                <a:gd name="T16" fmla="*/ 380 w 70"/>
                <a:gd name="T17" fmla="*/ 135 h 220"/>
                <a:gd name="T18" fmla="*/ 407 w 70"/>
                <a:gd name="T19" fmla="*/ 206 h 220"/>
                <a:gd name="T20" fmla="*/ 300 w 70"/>
                <a:gd name="T21" fmla="*/ 780 h 220"/>
                <a:gd name="T22" fmla="*/ 193 w 70"/>
                <a:gd name="T23" fmla="*/ 755 h 220"/>
                <a:gd name="T24" fmla="*/ 181 w 70"/>
                <a:gd name="T25" fmla="*/ 816 h 220"/>
                <a:gd name="T26" fmla="*/ 256 w 70"/>
                <a:gd name="T27" fmla="*/ 952 h 220"/>
                <a:gd name="T28" fmla="*/ 193 w 70"/>
                <a:gd name="T29" fmla="*/ 1514 h 220"/>
                <a:gd name="T30" fmla="*/ 364 w 70"/>
                <a:gd name="T31" fmla="*/ 970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220">
                  <a:moveTo>
                    <a:pt x="50" y="134"/>
                  </a:moveTo>
                  <a:cubicBezTo>
                    <a:pt x="54" y="130"/>
                    <a:pt x="61" y="124"/>
                    <a:pt x="61" y="12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25" y="147"/>
                    <a:pt x="0" y="198"/>
                    <a:pt x="26" y="209"/>
                  </a:cubicBezTo>
                  <a:cubicBezTo>
                    <a:pt x="52" y="220"/>
                    <a:pt x="51" y="144"/>
                    <a:pt x="5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7" name="Freeform 11"/>
            <p:cNvSpPr>
              <a:spLocks/>
            </p:cNvSpPr>
            <p:nvPr/>
          </p:nvSpPr>
          <p:spPr bwMode="auto">
            <a:xfrm>
              <a:off x="450" y="754"/>
              <a:ext cx="193" cy="264"/>
            </a:xfrm>
            <a:custGeom>
              <a:avLst/>
              <a:gdLst>
                <a:gd name="T0" fmla="*/ 172 w 145"/>
                <a:gd name="T1" fmla="*/ 1481 h 198"/>
                <a:gd name="T2" fmla="*/ 0 w 145"/>
                <a:gd name="T3" fmla="*/ 1393 h 198"/>
                <a:gd name="T4" fmla="*/ 679 w 145"/>
                <a:gd name="T5" fmla="*/ 229 h 198"/>
                <a:gd name="T6" fmla="*/ 711 w 145"/>
                <a:gd name="T7" fmla="*/ 116 h 198"/>
                <a:gd name="T8" fmla="*/ 467 w 145"/>
                <a:gd name="T9" fmla="*/ 172 h 198"/>
                <a:gd name="T10" fmla="*/ 671 w 145"/>
                <a:gd name="T11" fmla="*/ 16 h 198"/>
                <a:gd name="T12" fmla="*/ 936 w 145"/>
                <a:gd name="T13" fmla="*/ 87 h 198"/>
                <a:gd name="T14" fmla="*/ 1074 w 145"/>
                <a:gd name="T15" fmla="*/ 207 h 198"/>
                <a:gd name="T16" fmla="*/ 989 w 145"/>
                <a:gd name="T17" fmla="*/ 332 h 198"/>
                <a:gd name="T18" fmla="*/ 804 w 145"/>
                <a:gd name="T19" fmla="*/ 292 h 198"/>
                <a:gd name="T20" fmla="*/ 172 w 145"/>
                <a:gd name="T21" fmla="*/ 1481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98">
                  <a:moveTo>
                    <a:pt x="23" y="198"/>
                  </a:moveTo>
                  <a:cubicBezTo>
                    <a:pt x="15" y="197"/>
                    <a:pt x="6" y="195"/>
                    <a:pt x="0" y="186"/>
                  </a:cubicBezTo>
                  <a:cubicBezTo>
                    <a:pt x="19" y="155"/>
                    <a:pt x="80" y="51"/>
                    <a:pt x="92" y="31"/>
                  </a:cubicBezTo>
                  <a:cubicBezTo>
                    <a:pt x="94" y="27"/>
                    <a:pt x="95" y="20"/>
                    <a:pt x="96" y="16"/>
                  </a:cubicBezTo>
                  <a:cubicBezTo>
                    <a:pt x="84" y="10"/>
                    <a:pt x="74" y="17"/>
                    <a:pt x="63" y="23"/>
                  </a:cubicBezTo>
                  <a:cubicBezTo>
                    <a:pt x="64" y="13"/>
                    <a:pt x="78" y="5"/>
                    <a:pt x="91" y="2"/>
                  </a:cubicBezTo>
                  <a:cubicBezTo>
                    <a:pt x="103" y="0"/>
                    <a:pt x="115" y="5"/>
                    <a:pt x="126" y="12"/>
                  </a:cubicBezTo>
                  <a:cubicBezTo>
                    <a:pt x="123" y="19"/>
                    <a:pt x="135" y="26"/>
                    <a:pt x="145" y="28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18" y="29"/>
                    <a:pt x="119" y="26"/>
                    <a:pt x="108" y="39"/>
                  </a:cubicBezTo>
                  <a:cubicBezTo>
                    <a:pt x="108" y="39"/>
                    <a:pt x="40" y="165"/>
                    <a:pt x="23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436" y="736"/>
              <a:ext cx="86" cy="199"/>
            </a:xfrm>
            <a:custGeom>
              <a:avLst/>
              <a:gdLst>
                <a:gd name="T0" fmla="*/ 246 w 64"/>
                <a:gd name="T1" fmla="*/ 0 h 150"/>
                <a:gd name="T2" fmla="*/ 226 w 64"/>
                <a:gd name="T3" fmla="*/ 135 h 150"/>
                <a:gd name="T4" fmla="*/ 284 w 64"/>
                <a:gd name="T5" fmla="*/ 206 h 150"/>
                <a:gd name="T6" fmla="*/ 372 w 64"/>
                <a:gd name="T7" fmla="*/ 155 h 150"/>
                <a:gd name="T8" fmla="*/ 390 w 64"/>
                <a:gd name="T9" fmla="*/ 0 h 150"/>
                <a:gd name="T10" fmla="*/ 430 w 64"/>
                <a:gd name="T11" fmla="*/ 21 h 150"/>
                <a:gd name="T12" fmla="*/ 435 w 64"/>
                <a:gd name="T13" fmla="*/ 273 h 150"/>
                <a:gd name="T14" fmla="*/ 430 w 64"/>
                <a:gd name="T15" fmla="*/ 285 h 150"/>
                <a:gd name="T16" fmla="*/ 417 w 64"/>
                <a:gd name="T17" fmla="*/ 287 h 150"/>
                <a:gd name="T18" fmla="*/ 257 w 64"/>
                <a:gd name="T19" fmla="*/ 817 h 150"/>
                <a:gd name="T20" fmla="*/ 73 w 64"/>
                <a:gd name="T21" fmla="*/ 841 h 150"/>
                <a:gd name="T22" fmla="*/ 203 w 64"/>
                <a:gd name="T23" fmla="*/ 401 h 150"/>
                <a:gd name="T24" fmla="*/ 168 w 64"/>
                <a:gd name="T25" fmla="*/ 314 h 150"/>
                <a:gd name="T26" fmla="*/ 157 w 64"/>
                <a:gd name="T27" fmla="*/ 313 h 150"/>
                <a:gd name="T28" fmla="*/ 153 w 64"/>
                <a:gd name="T29" fmla="*/ 64 h 150"/>
                <a:gd name="T30" fmla="*/ 246 w 64"/>
                <a:gd name="T31" fmla="*/ 0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150">
                  <a:moveTo>
                    <a:pt x="31" y="0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1"/>
                    <a:pt x="53" y="2"/>
                    <a:pt x="54" y="3"/>
                  </a:cubicBezTo>
                  <a:cubicBezTo>
                    <a:pt x="64" y="11"/>
                    <a:pt x="64" y="27"/>
                    <a:pt x="55" y="38"/>
                  </a:cubicBezTo>
                  <a:cubicBezTo>
                    <a:pt x="55" y="38"/>
                    <a:pt x="54" y="38"/>
                    <a:pt x="54" y="39"/>
                  </a:cubicBezTo>
                  <a:cubicBezTo>
                    <a:pt x="54" y="39"/>
                    <a:pt x="54" y="39"/>
                    <a:pt x="53" y="40"/>
                  </a:cubicBezTo>
                  <a:cubicBezTo>
                    <a:pt x="33" y="61"/>
                    <a:pt x="33" y="86"/>
                    <a:pt x="33" y="113"/>
                  </a:cubicBezTo>
                  <a:cubicBezTo>
                    <a:pt x="35" y="150"/>
                    <a:pt x="0" y="148"/>
                    <a:pt x="9" y="116"/>
                  </a:cubicBezTo>
                  <a:cubicBezTo>
                    <a:pt x="15" y="96"/>
                    <a:pt x="22" y="77"/>
                    <a:pt x="25" y="56"/>
                  </a:cubicBezTo>
                  <a:cubicBezTo>
                    <a:pt x="25" y="51"/>
                    <a:pt x="23" y="47"/>
                    <a:pt x="21" y="44"/>
                  </a:cubicBezTo>
                  <a:cubicBezTo>
                    <a:pt x="20" y="44"/>
                    <a:pt x="20" y="43"/>
                    <a:pt x="20" y="43"/>
                  </a:cubicBezTo>
                  <a:cubicBezTo>
                    <a:pt x="10" y="35"/>
                    <a:pt x="10" y="19"/>
                    <a:pt x="19" y="8"/>
                  </a:cubicBezTo>
                  <a:cubicBezTo>
                    <a:pt x="23" y="4"/>
                    <a:pt x="27" y="1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299180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rgbClr val="5B524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B34315"/>
                </a:solidFill>
                <a:latin typeface="Berlin Sans FB" pitchFamily="34" charset="0"/>
              </a:defRPr>
            </a:lvl1pPr>
            <a:lvl2pPr>
              <a:defRPr>
                <a:solidFill>
                  <a:srgbClr val="B34315"/>
                </a:solidFill>
                <a:latin typeface="Berlin Sans FB" pitchFamily="34" charset="0"/>
              </a:defRPr>
            </a:lvl2pPr>
            <a:lvl3pPr>
              <a:defRPr>
                <a:solidFill>
                  <a:srgbClr val="B34315"/>
                </a:solidFill>
                <a:latin typeface="Berlin Sans FB" pitchFamily="34" charset="0"/>
              </a:defRPr>
            </a:lvl3pPr>
            <a:lvl4pPr>
              <a:defRPr>
                <a:solidFill>
                  <a:srgbClr val="B34315"/>
                </a:solidFill>
                <a:latin typeface="Berlin Sans FB" pitchFamily="34" charset="0"/>
              </a:defRPr>
            </a:lvl4pPr>
            <a:lvl5pPr>
              <a:defRPr>
                <a:solidFill>
                  <a:srgbClr val="B34315"/>
                </a:solidFill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25275285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rgbClr val="5B5241"/>
                </a:solidFill>
                <a:latin typeface="Berlin Sans FB Demi" pitchFamily="34" charset="0"/>
              </a:defRPr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0965510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1135098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Layout>
</file>

<file path=ppt/slideLayouts/slideLayout1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915064" y="1431990"/>
            <a:ext cx="5348377" cy="1314121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rgbClr val="B34315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1619253" y="3105867"/>
            <a:ext cx="5661444" cy="31575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rgbClr val="5B5241"/>
                </a:solidFill>
                <a:latin typeface="Berlin Sans FB" pitchFamily="34" charset="0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6599301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36543686"/>
      </p:ext>
    </p:extLst>
  </p:cSld>
  <p:clrMapOvr>
    <a:masterClrMapping/>
  </p:clrMapOvr>
  <p:transition>
    <p:fade thruBlk="1"/>
  </p:transition>
  <p:timing>
    <p:tnLst>
      <p:par>
        <p:cTn id="1" dur="indefinite" restart="never" nodeType="tmRoot"/>
      </p:par>
    </p:tnLst>
  </p:timing>
</p:sldLayout>
</file>

<file path=ppt/slideLayouts/slideLayout11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8428067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588085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D75CD86-E9B7-491C-9747-9BDDE50170C9}" type="datetimeFigureOut">
              <a:rPr lang="pt-BR" smtClean="0">
                <a:solidFill>
                  <a:prstClr val="black">
                    <a:tint val="75000"/>
                  </a:prstClr>
                </a:solidFill>
              </a:rPr>
              <a:pPr/>
              <a:t>20/11/2017</a:t>
            </a:fld>
            <a:endParaRPr lang="pt-B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pt-B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5A68C39E-5C23-4067-9BC5-B0AF539AF67E}" type="slidenum">
              <a:rPr lang="pt-BR" smtClean="0">
                <a:solidFill>
                  <a:prstClr val="black">
                    <a:tint val="75000"/>
                  </a:prstClr>
                </a:solidFill>
              </a:rPr>
              <a:pPr/>
              <a:t>‹nº›</a:t>
            </a:fld>
            <a:endParaRPr lang="pt-B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74495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1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CD75CD86-E9B7-491C-9747-9BDDE50170C9}" type="datetimeFigureOut">
              <a:rPr lang="pt-BR" smtClean="0">
                <a:solidFill>
                  <a:prstClr val="black">
                    <a:tint val="75000"/>
                  </a:prstClr>
                </a:solidFill>
              </a:rPr>
              <a:pPr/>
              <a:t>20/11/2017</a:t>
            </a:fld>
            <a:endParaRPr lang="pt-B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/>
          <a:p>
            <a:endParaRPr lang="pt-B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/>
          <a:p>
            <a:fld id="{5A68C39E-5C23-4067-9BC5-B0AF539AF67E}" type="slidenum">
              <a:rPr lang="pt-BR" smtClean="0">
                <a:solidFill>
                  <a:prstClr val="black">
                    <a:tint val="75000"/>
                  </a:prstClr>
                </a:solidFill>
              </a:rPr>
              <a:pPr/>
              <a:t>‹nº›</a:t>
            </a:fld>
            <a:endParaRPr lang="pt-B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5555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8130D1-2FCF-47B7-936F-5F858E2D1521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1278458"/>
      </p:ext>
    </p:extLst>
  </p:cSld>
  <p:clrMapOvr>
    <a:masterClrMapping/>
  </p:clrMapOvr>
</p:sldLayout>
</file>

<file path=ppt/slideLayouts/slideLayout11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D53481-9BB0-43D3-9FEC-E3C74ED8280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1271809"/>
      </p:ext>
    </p:extLst>
  </p:cSld>
  <p:clrMapOvr>
    <a:masterClrMapping/>
  </p:clrMapOvr>
</p:sldLayout>
</file>

<file path=ppt/slideLayouts/slideLayout1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/>
          </p:nvPr>
        </p:nvSpPr>
        <p:spPr>
          <a:xfrm>
            <a:off x="472008" y="3417019"/>
            <a:ext cx="6692280" cy="1362075"/>
          </a:xfrm>
          <a:prstGeom prst="rect">
            <a:avLst/>
          </a:prstGeom>
        </p:spPr>
        <p:txBody>
          <a:bodyPr anchor="t"/>
          <a:lstStyle>
            <a:lvl1pPr>
              <a:defRPr lang="pt-BR" sz="2800" dirty="0">
                <a:solidFill>
                  <a:schemeClr val="tx1">
                    <a:tint val="75000"/>
                  </a:schemeClr>
                </a:solidFill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1916832"/>
            <a:ext cx="6692280" cy="1500187"/>
          </a:xfrm>
          <a:prstGeom prst="rect">
            <a:avLst/>
          </a:prstGeom>
        </p:spPr>
        <p:txBody>
          <a:bodyPr anchor="ctr"/>
          <a:lstStyle>
            <a:lvl1pPr>
              <a:defRPr lang="pt-BR" sz="40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86233050"/>
      </p:ext>
    </p:extLst>
  </p:cSld>
  <p:clrMapOvr>
    <a:masterClrMapping/>
  </p:clrMapOvr>
</p:sldLayout>
</file>

<file path=ppt/slideLayouts/slideLayout11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355D7CC-01B4-4450-821A-817D6B16C40B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9942408"/>
      </p:ext>
    </p:extLst>
  </p:cSld>
  <p:clrMapOvr>
    <a:masterClrMapping/>
  </p:clrMapOvr>
</p:sldLayout>
</file>

<file path=ppt/slideLayouts/slideLayout11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2E7409-C6F6-4563-92FC-5ECE01D857CA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9139668"/>
      </p:ext>
    </p:extLst>
  </p:cSld>
  <p:clrMapOvr>
    <a:masterClrMapping/>
  </p:clrMapOvr>
</p:sldLayout>
</file>

<file path=ppt/slideLayouts/slideLayout11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C25A7EF-CDA3-4AD7-9193-31030D16AE7F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4754963"/>
      </p:ext>
    </p:extLst>
  </p:cSld>
  <p:clrMapOvr>
    <a:masterClrMapping/>
  </p:clrMapOvr>
</p:sldLayout>
</file>

<file path=ppt/slideLayouts/slideLayout11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A906E1C-BE9E-4CF7-9EBB-28849CEF921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369632"/>
      </p:ext>
    </p:extLst>
  </p:cSld>
  <p:clrMapOvr>
    <a:masterClrMapping/>
  </p:clrMapOvr>
</p:sldLayout>
</file>

<file path=ppt/slideLayouts/slideLayout1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1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1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1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1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1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1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advClick="0">
    <p:fade/>
  </p:transition>
</p:sldLayout>
</file>

<file path=ppt/slideLayouts/slideLayout11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2898517"/>
          </a:xfrm>
          <a:prstGeom prst="rect">
            <a:avLst/>
          </a:prstGeom>
        </p:spPr>
        <p:txBody>
          <a:bodyPr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58753" y="4216078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374097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057982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4526603"/>
          </a:xfrm>
          <a:prstGeom prst="rect">
            <a:avLst/>
          </a:prstGeom>
        </p:spPr>
        <p:txBody>
          <a:bodyPr anchor="ctr"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374097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2922519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2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2898517"/>
          </a:xfrm>
          <a:prstGeom prst="rect">
            <a:avLst/>
          </a:prstGeom>
        </p:spPr>
        <p:txBody>
          <a:bodyPr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58753" y="4216078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787746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36247229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4749090"/>
          </a:xfrm>
          <a:prstGeom prst="rect">
            <a:avLst/>
          </a:prstGeom>
        </p:spPr>
        <p:txBody>
          <a:bodyPr anchor="ctr"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787746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9662906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2938036"/>
          </a:xfrm>
          <a:prstGeom prst="rect">
            <a:avLst/>
          </a:prstGeom>
        </p:spPr>
        <p:txBody>
          <a:bodyPr anchor="b"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TOC na Cuca</a:t>
            </a:r>
          </a:p>
        </p:txBody>
      </p:sp>
      <p:sp>
        <p:nvSpPr>
          <p:cNvPr id="9" name="Subtítulo 2"/>
          <p:cNvSpPr>
            <a:spLocks noGrp="1"/>
          </p:cNvSpPr>
          <p:nvPr>
            <p:ph type="subTitle" idx="1"/>
          </p:nvPr>
        </p:nvSpPr>
        <p:spPr>
          <a:xfrm>
            <a:off x="641350" y="4644711"/>
            <a:ext cx="4566389" cy="1304570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grpSp>
        <p:nvGrpSpPr>
          <p:cNvPr id="3" name="Grupo 9"/>
          <p:cNvGrpSpPr/>
          <p:nvPr userDrawn="1"/>
        </p:nvGrpSpPr>
        <p:grpSpPr>
          <a:xfrm>
            <a:off x="5661081" y="2122595"/>
            <a:ext cx="2644765" cy="2266297"/>
            <a:chOff x="9820275" y="-357982"/>
            <a:chExt cx="4572001" cy="3984625"/>
          </a:xfr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" name="Freeform 16"/>
            <p:cNvSpPr>
              <a:spLocks/>
            </p:cNvSpPr>
            <p:nvPr userDrawn="1"/>
          </p:nvSpPr>
          <p:spPr bwMode="auto">
            <a:xfrm>
              <a:off x="11063289" y="929481"/>
              <a:ext cx="1917700" cy="2252662"/>
            </a:xfrm>
            <a:custGeom>
              <a:avLst/>
              <a:gdLst>
                <a:gd name="T0" fmla="*/ 112 w 125"/>
                <a:gd name="T1" fmla="*/ 86 h 147"/>
                <a:gd name="T2" fmla="*/ 88 w 125"/>
                <a:gd name="T3" fmla="*/ 13 h 147"/>
                <a:gd name="T4" fmla="*/ 15 w 125"/>
                <a:gd name="T5" fmla="*/ 40 h 147"/>
                <a:gd name="T6" fmla="*/ 15 w 125"/>
                <a:gd name="T7" fmla="*/ 114 h 147"/>
                <a:gd name="T8" fmla="*/ 8 w 125"/>
                <a:gd name="T9" fmla="*/ 128 h 147"/>
                <a:gd name="T10" fmla="*/ 49 w 125"/>
                <a:gd name="T11" fmla="*/ 147 h 147"/>
                <a:gd name="T12" fmla="*/ 56 w 125"/>
                <a:gd name="T13" fmla="*/ 133 h 147"/>
                <a:gd name="T14" fmla="*/ 112 w 125"/>
                <a:gd name="T15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47">
                  <a:moveTo>
                    <a:pt x="112" y="86"/>
                  </a:moveTo>
                  <a:cubicBezTo>
                    <a:pt x="125" y="60"/>
                    <a:pt x="113" y="25"/>
                    <a:pt x="88" y="13"/>
                  </a:cubicBezTo>
                  <a:cubicBezTo>
                    <a:pt x="62" y="0"/>
                    <a:pt x="28" y="14"/>
                    <a:pt x="15" y="40"/>
                  </a:cubicBezTo>
                  <a:cubicBezTo>
                    <a:pt x="0" y="72"/>
                    <a:pt x="20" y="102"/>
                    <a:pt x="15" y="114"/>
                  </a:cubicBezTo>
                  <a:cubicBezTo>
                    <a:pt x="9" y="125"/>
                    <a:pt x="8" y="128"/>
                    <a:pt x="8" y="12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67" y="114"/>
                    <a:pt x="99" y="114"/>
                    <a:pt x="112" y="86"/>
                  </a:cubicBezTo>
                  <a:close/>
                </a:path>
              </a:pathLst>
            </a:custGeom>
            <a:noFill/>
            <a:ln w="12700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2" name="Freeform 17"/>
            <p:cNvSpPr>
              <a:spLocks/>
            </p:cNvSpPr>
            <p:nvPr userDrawn="1"/>
          </p:nvSpPr>
          <p:spPr bwMode="auto">
            <a:xfrm>
              <a:off x="10939463" y="3013868"/>
              <a:ext cx="858838" cy="612775"/>
            </a:xfrm>
            <a:custGeom>
              <a:avLst/>
              <a:gdLst>
                <a:gd name="T0" fmla="*/ 445 w 541"/>
                <a:gd name="T1" fmla="*/ 386 h 386"/>
                <a:gd name="T2" fmla="*/ 0 w 541"/>
                <a:gd name="T3" fmla="*/ 96 h 386"/>
                <a:gd name="T4" fmla="*/ 49 w 541"/>
                <a:gd name="T5" fmla="*/ 0 h 386"/>
                <a:gd name="T6" fmla="*/ 541 w 541"/>
                <a:gd name="T7" fmla="*/ 212 h 386"/>
                <a:gd name="T8" fmla="*/ 445 w 541"/>
                <a:gd name="T9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1" h="386">
                  <a:moveTo>
                    <a:pt x="445" y="386"/>
                  </a:moveTo>
                  <a:lnTo>
                    <a:pt x="0" y="96"/>
                  </a:lnTo>
                  <a:lnTo>
                    <a:pt x="49" y="0"/>
                  </a:lnTo>
                  <a:lnTo>
                    <a:pt x="541" y="212"/>
                  </a:lnTo>
                  <a:lnTo>
                    <a:pt x="445" y="38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3" name="Freeform 18"/>
            <p:cNvSpPr>
              <a:spLocks/>
            </p:cNvSpPr>
            <p:nvPr userDrawn="1"/>
          </p:nvSpPr>
          <p:spPr bwMode="auto">
            <a:xfrm>
              <a:off x="11461751" y="1710531"/>
              <a:ext cx="858838" cy="1317625"/>
            </a:xfrm>
            <a:custGeom>
              <a:avLst/>
              <a:gdLst>
                <a:gd name="T0" fmla="*/ 0 w 56"/>
                <a:gd name="T1" fmla="*/ 82 h 86"/>
                <a:gd name="T2" fmla="*/ 24 w 56"/>
                <a:gd name="T3" fmla="*/ 6 h 86"/>
                <a:gd name="T4" fmla="*/ 38 w 56"/>
                <a:gd name="T5" fmla="*/ 31 h 86"/>
                <a:gd name="T6" fmla="*/ 49 w 56"/>
                <a:gd name="T7" fmla="*/ 20 h 86"/>
                <a:gd name="T8" fmla="*/ 7 w 56"/>
                <a:gd name="T9" fmla="*/ 86 h 86"/>
                <a:gd name="T10" fmla="*/ 0 w 56"/>
                <a:gd name="T11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86">
                  <a:moveTo>
                    <a:pt x="0" y="82"/>
                  </a:moveTo>
                  <a:cubicBezTo>
                    <a:pt x="0" y="82"/>
                    <a:pt x="39" y="10"/>
                    <a:pt x="24" y="6"/>
                  </a:cubicBezTo>
                  <a:cubicBezTo>
                    <a:pt x="9" y="1"/>
                    <a:pt x="31" y="29"/>
                    <a:pt x="38" y="31"/>
                  </a:cubicBezTo>
                  <a:cubicBezTo>
                    <a:pt x="44" y="34"/>
                    <a:pt x="56" y="31"/>
                    <a:pt x="49" y="20"/>
                  </a:cubicBezTo>
                  <a:cubicBezTo>
                    <a:pt x="29" y="0"/>
                    <a:pt x="7" y="86"/>
                    <a:pt x="7" y="86"/>
                  </a:cubicBezTo>
                  <a:lnTo>
                    <a:pt x="0" y="82"/>
                  </a:lnTo>
                  <a:close/>
                </a:path>
              </a:pathLst>
            </a:custGeom>
            <a:noFill/>
            <a:ln w="5715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4" name="Freeform 19"/>
            <p:cNvSpPr>
              <a:spLocks/>
            </p:cNvSpPr>
            <p:nvPr userDrawn="1"/>
          </p:nvSpPr>
          <p:spPr bwMode="auto">
            <a:xfrm>
              <a:off x="13195301" y="1297781"/>
              <a:ext cx="1196975" cy="320675"/>
            </a:xfrm>
            <a:custGeom>
              <a:avLst/>
              <a:gdLst>
                <a:gd name="T0" fmla="*/ 686 w 754"/>
                <a:gd name="T1" fmla="*/ 0 h 202"/>
                <a:gd name="T2" fmla="*/ 754 w 754"/>
                <a:gd name="T3" fmla="*/ 144 h 202"/>
                <a:gd name="T4" fmla="*/ 29 w 754"/>
                <a:gd name="T5" fmla="*/ 202 h 202"/>
                <a:gd name="T6" fmla="*/ 0 w 754"/>
                <a:gd name="T7" fmla="*/ 135 h 202"/>
                <a:gd name="T8" fmla="*/ 686 w 754"/>
                <a:gd name="T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4" h="202">
                  <a:moveTo>
                    <a:pt x="686" y="0"/>
                  </a:moveTo>
                  <a:lnTo>
                    <a:pt x="754" y="144"/>
                  </a:lnTo>
                  <a:lnTo>
                    <a:pt x="29" y="202"/>
                  </a:lnTo>
                  <a:lnTo>
                    <a:pt x="0" y="13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12626976" y="-357982"/>
              <a:ext cx="690563" cy="1027113"/>
            </a:xfrm>
            <a:custGeom>
              <a:avLst/>
              <a:gdLst>
                <a:gd name="T0" fmla="*/ 271 w 435"/>
                <a:gd name="T1" fmla="*/ 0 h 647"/>
                <a:gd name="T2" fmla="*/ 435 w 435"/>
                <a:gd name="T3" fmla="*/ 29 h 647"/>
                <a:gd name="T4" fmla="*/ 78 w 435"/>
                <a:gd name="T5" fmla="*/ 647 h 647"/>
                <a:gd name="T6" fmla="*/ 0 w 435"/>
                <a:gd name="T7" fmla="*/ 637 h 647"/>
                <a:gd name="T8" fmla="*/ 271 w 435"/>
                <a:gd name="T9" fmla="*/ 0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647">
                  <a:moveTo>
                    <a:pt x="271" y="0"/>
                  </a:moveTo>
                  <a:lnTo>
                    <a:pt x="435" y="29"/>
                  </a:lnTo>
                  <a:lnTo>
                    <a:pt x="78" y="647"/>
                  </a:lnTo>
                  <a:lnTo>
                    <a:pt x="0" y="637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0" name="Freeform 21"/>
            <p:cNvSpPr>
              <a:spLocks/>
            </p:cNvSpPr>
            <p:nvPr userDrawn="1"/>
          </p:nvSpPr>
          <p:spPr bwMode="auto">
            <a:xfrm>
              <a:off x="12857163" y="2675731"/>
              <a:ext cx="920750" cy="782638"/>
            </a:xfrm>
            <a:custGeom>
              <a:avLst/>
              <a:gdLst>
                <a:gd name="T0" fmla="*/ 580 w 580"/>
                <a:gd name="T1" fmla="*/ 348 h 493"/>
                <a:gd name="T2" fmla="*/ 513 w 580"/>
                <a:gd name="T3" fmla="*/ 493 h 493"/>
                <a:gd name="T4" fmla="*/ 0 w 580"/>
                <a:gd name="T5" fmla="*/ 68 h 493"/>
                <a:gd name="T6" fmla="*/ 29 w 580"/>
                <a:gd name="T7" fmla="*/ 0 h 493"/>
                <a:gd name="T8" fmla="*/ 580 w 580"/>
                <a:gd name="T9" fmla="*/ 34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493">
                  <a:moveTo>
                    <a:pt x="580" y="348"/>
                  </a:moveTo>
                  <a:lnTo>
                    <a:pt x="513" y="493"/>
                  </a:lnTo>
                  <a:lnTo>
                    <a:pt x="0" y="68"/>
                  </a:lnTo>
                  <a:lnTo>
                    <a:pt x="29" y="0"/>
                  </a:lnTo>
                  <a:lnTo>
                    <a:pt x="580" y="348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9820275" y="1327943"/>
              <a:ext cx="796925" cy="550863"/>
            </a:xfrm>
            <a:custGeom>
              <a:avLst/>
              <a:gdLst>
                <a:gd name="T0" fmla="*/ 0 w 502"/>
                <a:gd name="T1" fmla="*/ 116 h 347"/>
                <a:gd name="T2" fmla="*/ 48 w 502"/>
                <a:gd name="T3" fmla="*/ 0 h 347"/>
                <a:gd name="T4" fmla="*/ 502 w 502"/>
                <a:gd name="T5" fmla="*/ 290 h 347"/>
                <a:gd name="T6" fmla="*/ 483 w 502"/>
                <a:gd name="T7" fmla="*/ 347 h 347"/>
                <a:gd name="T8" fmla="*/ 0 w 502"/>
                <a:gd name="T9" fmla="*/ 11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47">
                  <a:moveTo>
                    <a:pt x="0" y="116"/>
                  </a:moveTo>
                  <a:lnTo>
                    <a:pt x="48" y="0"/>
                  </a:lnTo>
                  <a:lnTo>
                    <a:pt x="502" y="290"/>
                  </a:lnTo>
                  <a:lnTo>
                    <a:pt x="483" y="347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10602913" y="-97632"/>
              <a:ext cx="812800" cy="981075"/>
            </a:xfrm>
            <a:custGeom>
              <a:avLst/>
              <a:gdLst>
                <a:gd name="T0" fmla="*/ 164 w 512"/>
                <a:gd name="T1" fmla="*/ 0 h 618"/>
                <a:gd name="T2" fmla="*/ 0 w 512"/>
                <a:gd name="T3" fmla="*/ 39 h 618"/>
                <a:gd name="T4" fmla="*/ 444 w 512"/>
                <a:gd name="T5" fmla="*/ 618 h 618"/>
                <a:gd name="T6" fmla="*/ 512 w 512"/>
                <a:gd name="T7" fmla="*/ 599 h 618"/>
                <a:gd name="T8" fmla="*/ 164 w 512"/>
                <a:gd name="T9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18">
                  <a:moveTo>
                    <a:pt x="164" y="0"/>
                  </a:moveTo>
                  <a:lnTo>
                    <a:pt x="0" y="39"/>
                  </a:lnTo>
                  <a:lnTo>
                    <a:pt x="444" y="618"/>
                  </a:lnTo>
                  <a:lnTo>
                    <a:pt x="512" y="599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922742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752724"/>
          </a:xfrm>
          <a:prstGeom prst="rect">
            <a:avLst/>
          </a:prstGeom>
        </p:spPr>
        <p:txBody>
          <a:bodyPr anchor="ctr"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TOC na Cuca</a:t>
            </a:r>
          </a:p>
        </p:txBody>
      </p:sp>
      <p:grpSp>
        <p:nvGrpSpPr>
          <p:cNvPr id="3" name="Grupo 9"/>
          <p:cNvGrpSpPr/>
          <p:nvPr userDrawn="1"/>
        </p:nvGrpSpPr>
        <p:grpSpPr>
          <a:xfrm>
            <a:off x="5661081" y="2122595"/>
            <a:ext cx="2644765" cy="2266297"/>
            <a:chOff x="9820275" y="-357982"/>
            <a:chExt cx="4572001" cy="3984625"/>
          </a:xfr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" name="Freeform 16"/>
            <p:cNvSpPr>
              <a:spLocks/>
            </p:cNvSpPr>
            <p:nvPr userDrawn="1"/>
          </p:nvSpPr>
          <p:spPr bwMode="auto">
            <a:xfrm>
              <a:off x="11063289" y="929481"/>
              <a:ext cx="1917700" cy="2252662"/>
            </a:xfrm>
            <a:custGeom>
              <a:avLst/>
              <a:gdLst>
                <a:gd name="T0" fmla="*/ 112 w 125"/>
                <a:gd name="T1" fmla="*/ 86 h 147"/>
                <a:gd name="T2" fmla="*/ 88 w 125"/>
                <a:gd name="T3" fmla="*/ 13 h 147"/>
                <a:gd name="T4" fmla="*/ 15 w 125"/>
                <a:gd name="T5" fmla="*/ 40 h 147"/>
                <a:gd name="T6" fmla="*/ 15 w 125"/>
                <a:gd name="T7" fmla="*/ 114 h 147"/>
                <a:gd name="T8" fmla="*/ 8 w 125"/>
                <a:gd name="T9" fmla="*/ 128 h 147"/>
                <a:gd name="T10" fmla="*/ 49 w 125"/>
                <a:gd name="T11" fmla="*/ 147 h 147"/>
                <a:gd name="T12" fmla="*/ 56 w 125"/>
                <a:gd name="T13" fmla="*/ 133 h 147"/>
                <a:gd name="T14" fmla="*/ 112 w 125"/>
                <a:gd name="T15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47">
                  <a:moveTo>
                    <a:pt x="112" y="86"/>
                  </a:moveTo>
                  <a:cubicBezTo>
                    <a:pt x="125" y="60"/>
                    <a:pt x="113" y="25"/>
                    <a:pt x="88" y="13"/>
                  </a:cubicBezTo>
                  <a:cubicBezTo>
                    <a:pt x="62" y="0"/>
                    <a:pt x="28" y="14"/>
                    <a:pt x="15" y="40"/>
                  </a:cubicBezTo>
                  <a:cubicBezTo>
                    <a:pt x="0" y="72"/>
                    <a:pt x="20" y="102"/>
                    <a:pt x="15" y="114"/>
                  </a:cubicBezTo>
                  <a:cubicBezTo>
                    <a:pt x="9" y="125"/>
                    <a:pt x="8" y="128"/>
                    <a:pt x="8" y="12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67" y="114"/>
                    <a:pt x="99" y="114"/>
                    <a:pt x="112" y="86"/>
                  </a:cubicBezTo>
                  <a:close/>
                </a:path>
              </a:pathLst>
            </a:custGeom>
            <a:noFill/>
            <a:ln w="12700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2" name="Freeform 17"/>
            <p:cNvSpPr>
              <a:spLocks/>
            </p:cNvSpPr>
            <p:nvPr userDrawn="1"/>
          </p:nvSpPr>
          <p:spPr bwMode="auto">
            <a:xfrm>
              <a:off x="10939463" y="3013868"/>
              <a:ext cx="858838" cy="612775"/>
            </a:xfrm>
            <a:custGeom>
              <a:avLst/>
              <a:gdLst>
                <a:gd name="T0" fmla="*/ 445 w 541"/>
                <a:gd name="T1" fmla="*/ 386 h 386"/>
                <a:gd name="T2" fmla="*/ 0 w 541"/>
                <a:gd name="T3" fmla="*/ 96 h 386"/>
                <a:gd name="T4" fmla="*/ 49 w 541"/>
                <a:gd name="T5" fmla="*/ 0 h 386"/>
                <a:gd name="T6" fmla="*/ 541 w 541"/>
                <a:gd name="T7" fmla="*/ 212 h 386"/>
                <a:gd name="T8" fmla="*/ 445 w 541"/>
                <a:gd name="T9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1" h="386">
                  <a:moveTo>
                    <a:pt x="445" y="386"/>
                  </a:moveTo>
                  <a:lnTo>
                    <a:pt x="0" y="96"/>
                  </a:lnTo>
                  <a:lnTo>
                    <a:pt x="49" y="0"/>
                  </a:lnTo>
                  <a:lnTo>
                    <a:pt x="541" y="212"/>
                  </a:lnTo>
                  <a:lnTo>
                    <a:pt x="445" y="38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3" name="Freeform 18"/>
            <p:cNvSpPr>
              <a:spLocks/>
            </p:cNvSpPr>
            <p:nvPr userDrawn="1"/>
          </p:nvSpPr>
          <p:spPr bwMode="auto">
            <a:xfrm>
              <a:off x="11461751" y="1710531"/>
              <a:ext cx="858838" cy="1317625"/>
            </a:xfrm>
            <a:custGeom>
              <a:avLst/>
              <a:gdLst>
                <a:gd name="T0" fmla="*/ 0 w 56"/>
                <a:gd name="T1" fmla="*/ 82 h 86"/>
                <a:gd name="T2" fmla="*/ 24 w 56"/>
                <a:gd name="T3" fmla="*/ 6 h 86"/>
                <a:gd name="T4" fmla="*/ 38 w 56"/>
                <a:gd name="T5" fmla="*/ 31 h 86"/>
                <a:gd name="T6" fmla="*/ 49 w 56"/>
                <a:gd name="T7" fmla="*/ 20 h 86"/>
                <a:gd name="T8" fmla="*/ 7 w 56"/>
                <a:gd name="T9" fmla="*/ 86 h 86"/>
                <a:gd name="T10" fmla="*/ 0 w 56"/>
                <a:gd name="T11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86">
                  <a:moveTo>
                    <a:pt x="0" y="82"/>
                  </a:moveTo>
                  <a:cubicBezTo>
                    <a:pt x="0" y="82"/>
                    <a:pt x="39" y="10"/>
                    <a:pt x="24" y="6"/>
                  </a:cubicBezTo>
                  <a:cubicBezTo>
                    <a:pt x="9" y="1"/>
                    <a:pt x="31" y="29"/>
                    <a:pt x="38" y="31"/>
                  </a:cubicBezTo>
                  <a:cubicBezTo>
                    <a:pt x="44" y="34"/>
                    <a:pt x="56" y="31"/>
                    <a:pt x="49" y="20"/>
                  </a:cubicBezTo>
                  <a:cubicBezTo>
                    <a:pt x="29" y="0"/>
                    <a:pt x="7" y="86"/>
                    <a:pt x="7" y="86"/>
                  </a:cubicBezTo>
                  <a:lnTo>
                    <a:pt x="0" y="82"/>
                  </a:lnTo>
                  <a:close/>
                </a:path>
              </a:pathLst>
            </a:custGeom>
            <a:noFill/>
            <a:ln w="5715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4" name="Freeform 19"/>
            <p:cNvSpPr>
              <a:spLocks/>
            </p:cNvSpPr>
            <p:nvPr userDrawn="1"/>
          </p:nvSpPr>
          <p:spPr bwMode="auto">
            <a:xfrm>
              <a:off x="13195301" y="1297781"/>
              <a:ext cx="1196975" cy="320675"/>
            </a:xfrm>
            <a:custGeom>
              <a:avLst/>
              <a:gdLst>
                <a:gd name="T0" fmla="*/ 686 w 754"/>
                <a:gd name="T1" fmla="*/ 0 h 202"/>
                <a:gd name="T2" fmla="*/ 754 w 754"/>
                <a:gd name="T3" fmla="*/ 144 h 202"/>
                <a:gd name="T4" fmla="*/ 29 w 754"/>
                <a:gd name="T5" fmla="*/ 202 h 202"/>
                <a:gd name="T6" fmla="*/ 0 w 754"/>
                <a:gd name="T7" fmla="*/ 135 h 202"/>
                <a:gd name="T8" fmla="*/ 686 w 754"/>
                <a:gd name="T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4" h="202">
                  <a:moveTo>
                    <a:pt x="686" y="0"/>
                  </a:moveTo>
                  <a:lnTo>
                    <a:pt x="754" y="144"/>
                  </a:lnTo>
                  <a:lnTo>
                    <a:pt x="29" y="202"/>
                  </a:lnTo>
                  <a:lnTo>
                    <a:pt x="0" y="13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12626976" y="-357982"/>
              <a:ext cx="690563" cy="1027113"/>
            </a:xfrm>
            <a:custGeom>
              <a:avLst/>
              <a:gdLst>
                <a:gd name="T0" fmla="*/ 271 w 435"/>
                <a:gd name="T1" fmla="*/ 0 h 647"/>
                <a:gd name="T2" fmla="*/ 435 w 435"/>
                <a:gd name="T3" fmla="*/ 29 h 647"/>
                <a:gd name="T4" fmla="*/ 78 w 435"/>
                <a:gd name="T5" fmla="*/ 647 h 647"/>
                <a:gd name="T6" fmla="*/ 0 w 435"/>
                <a:gd name="T7" fmla="*/ 637 h 647"/>
                <a:gd name="T8" fmla="*/ 271 w 435"/>
                <a:gd name="T9" fmla="*/ 0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647">
                  <a:moveTo>
                    <a:pt x="271" y="0"/>
                  </a:moveTo>
                  <a:lnTo>
                    <a:pt x="435" y="29"/>
                  </a:lnTo>
                  <a:lnTo>
                    <a:pt x="78" y="647"/>
                  </a:lnTo>
                  <a:lnTo>
                    <a:pt x="0" y="637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0" name="Freeform 21"/>
            <p:cNvSpPr>
              <a:spLocks/>
            </p:cNvSpPr>
            <p:nvPr userDrawn="1"/>
          </p:nvSpPr>
          <p:spPr bwMode="auto">
            <a:xfrm>
              <a:off x="12857163" y="2675731"/>
              <a:ext cx="920750" cy="782638"/>
            </a:xfrm>
            <a:custGeom>
              <a:avLst/>
              <a:gdLst>
                <a:gd name="T0" fmla="*/ 580 w 580"/>
                <a:gd name="T1" fmla="*/ 348 h 493"/>
                <a:gd name="T2" fmla="*/ 513 w 580"/>
                <a:gd name="T3" fmla="*/ 493 h 493"/>
                <a:gd name="T4" fmla="*/ 0 w 580"/>
                <a:gd name="T5" fmla="*/ 68 h 493"/>
                <a:gd name="T6" fmla="*/ 29 w 580"/>
                <a:gd name="T7" fmla="*/ 0 h 493"/>
                <a:gd name="T8" fmla="*/ 580 w 580"/>
                <a:gd name="T9" fmla="*/ 34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493">
                  <a:moveTo>
                    <a:pt x="580" y="348"/>
                  </a:moveTo>
                  <a:lnTo>
                    <a:pt x="513" y="493"/>
                  </a:lnTo>
                  <a:lnTo>
                    <a:pt x="0" y="68"/>
                  </a:lnTo>
                  <a:lnTo>
                    <a:pt x="29" y="0"/>
                  </a:lnTo>
                  <a:lnTo>
                    <a:pt x="580" y="348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9820275" y="1327943"/>
              <a:ext cx="796925" cy="550863"/>
            </a:xfrm>
            <a:custGeom>
              <a:avLst/>
              <a:gdLst>
                <a:gd name="T0" fmla="*/ 0 w 502"/>
                <a:gd name="T1" fmla="*/ 116 h 347"/>
                <a:gd name="T2" fmla="*/ 48 w 502"/>
                <a:gd name="T3" fmla="*/ 0 h 347"/>
                <a:gd name="T4" fmla="*/ 502 w 502"/>
                <a:gd name="T5" fmla="*/ 290 h 347"/>
                <a:gd name="T6" fmla="*/ 483 w 502"/>
                <a:gd name="T7" fmla="*/ 347 h 347"/>
                <a:gd name="T8" fmla="*/ 0 w 502"/>
                <a:gd name="T9" fmla="*/ 11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47">
                  <a:moveTo>
                    <a:pt x="0" y="116"/>
                  </a:moveTo>
                  <a:lnTo>
                    <a:pt x="48" y="0"/>
                  </a:lnTo>
                  <a:lnTo>
                    <a:pt x="502" y="290"/>
                  </a:lnTo>
                  <a:lnTo>
                    <a:pt x="483" y="347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10602913" y="-97632"/>
              <a:ext cx="812800" cy="981075"/>
            </a:xfrm>
            <a:custGeom>
              <a:avLst/>
              <a:gdLst>
                <a:gd name="T0" fmla="*/ 164 w 512"/>
                <a:gd name="T1" fmla="*/ 0 h 618"/>
                <a:gd name="T2" fmla="*/ 0 w 512"/>
                <a:gd name="T3" fmla="*/ 39 h 618"/>
                <a:gd name="T4" fmla="*/ 444 w 512"/>
                <a:gd name="T5" fmla="*/ 618 h 618"/>
                <a:gd name="T6" fmla="*/ 512 w 512"/>
                <a:gd name="T7" fmla="*/ 599 h 618"/>
                <a:gd name="T8" fmla="*/ 164 w 512"/>
                <a:gd name="T9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18">
                  <a:moveTo>
                    <a:pt x="164" y="0"/>
                  </a:moveTo>
                  <a:lnTo>
                    <a:pt x="0" y="39"/>
                  </a:lnTo>
                  <a:lnTo>
                    <a:pt x="444" y="618"/>
                  </a:lnTo>
                  <a:lnTo>
                    <a:pt x="512" y="599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105614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2938036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MÃO NA MASSA</a:t>
            </a:r>
          </a:p>
        </p:txBody>
      </p:sp>
      <p:grpSp>
        <p:nvGrpSpPr>
          <p:cNvPr id="3" name="Group 72"/>
          <p:cNvGrpSpPr>
            <a:grpSpLocks/>
          </p:cNvGrpSpPr>
          <p:nvPr userDrawn="1"/>
        </p:nvGrpSpPr>
        <p:grpSpPr bwMode="auto">
          <a:xfrm>
            <a:off x="5582944" y="1948571"/>
            <a:ext cx="2603114" cy="3215321"/>
            <a:chOff x="436" y="736"/>
            <a:chExt cx="243" cy="300"/>
          </a:xfrm>
          <a:solidFill>
            <a:srgbClr val="5B5241"/>
          </a:solidFill>
        </p:grpSpPr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586" y="744"/>
              <a:ext cx="93" cy="292"/>
            </a:xfrm>
            <a:custGeom>
              <a:avLst/>
              <a:gdLst>
                <a:gd name="T0" fmla="*/ 364 w 70"/>
                <a:gd name="T1" fmla="*/ 970 h 220"/>
                <a:gd name="T2" fmla="*/ 445 w 70"/>
                <a:gd name="T3" fmla="*/ 903 h 220"/>
                <a:gd name="T4" fmla="*/ 466 w 70"/>
                <a:gd name="T5" fmla="*/ 835 h 220"/>
                <a:gd name="T6" fmla="*/ 364 w 70"/>
                <a:gd name="T7" fmla="*/ 806 h 220"/>
                <a:gd name="T8" fmla="*/ 452 w 70"/>
                <a:gd name="T9" fmla="*/ 224 h 220"/>
                <a:gd name="T10" fmla="*/ 514 w 70"/>
                <a:gd name="T11" fmla="*/ 169 h 220"/>
                <a:gd name="T12" fmla="*/ 514 w 70"/>
                <a:gd name="T13" fmla="*/ 16 h 220"/>
                <a:gd name="T14" fmla="*/ 437 w 70"/>
                <a:gd name="T15" fmla="*/ 0 h 220"/>
                <a:gd name="T16" fmla="*/ 380 w 70"/>
                <a:gd name="T17" fmla="*/ 135 h 220"/>
                <a:gd name="T18" fmla="*/ 407 w 70"/>
                <a:gd name="T19" fmla="*/ 206 h 220"/>
                <a:gd name="T20" fmla="*/ 300 w 70"/>
                <a:gd name="T21" fmla="*/ 780 h 220"/>
                <a:gd name="T22" fmla="*/ 193 w 70"/>
                <a:gd name="T23" fmla="*/ 755 h 220"/>
                <a:gd name="T24" fmla="*/ 181 w 70"/>
                <a:gd name="T25" fmla="*/ 816 h 220"/>
                <a:gd name="T26" fmla="*/ 256 w 70"/>
                <a:gd name="T27" fmla="*/ 952 h 220"/>
                <a:gd name="T28" fmla="*/ 193 w 70"/>
                <a:gd name="T29" fmla="*/ 1514 h 220"/>
                <a:gd name="T30" fmla="*/ 364 w 70"/>
                <a:gd name="T31" fmla="*/ 970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220">
                  <a:moveTo>
                    <a:pt x="50" y="134"/>
                  </a:moveTo>
                  <a:cubicBezTo>
                    <a:pt x="54" y="130"/>
                    <a:pt x="61" y="124"/>
                    <a:pt x="61" y="12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25" y="147"/>
                    <a:pt x="0" y="198"/>
                    <a:pt x="26" y="209"/>
                  </a:cubicBezTo>
                  <a:cubicBezTo>
                    <a:pt x="52" y="220"/>
                    <a:pt x="51" y="144"/>
                    <a:pt x="5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7" name="Freeform 11"/>
            <p:cNvSpPr>
              <a:spLocks/>
            </p:cNvSpPr>
            <p:nvPr/>
          </p:nvSpPr>
          <p:spPr bwMode="auto">
            <a:xfrm>
              <a:off x="450" y="754"/>
              <a:ext cx="193" cy="264"/>
            </a:xfrm>
            <a:custGeom>
              <a:avLst/>
              <a:gdLst>
                <a:gd name="T0" fmla="*/ 172 w 145"/>
                <a:gd name="T1" fmla="*/ 1481 h 198"/>
                <a:gd name="T2" fmla="*/ 0 w 145"/>
                <a:gd name="T3" fmla="*/ 1393 h 198"/>
                <a:gd name="T4" fmla="*/ 679 w 145"/>
                <a:gd name="T5" fmla="*/ 229 h 198"/>
                <a:gd name="T6" fmla="*/ 711 w 145"/>
                <a:gd name="T7" fmla="*/ 116 h 198"/>
                <a:gd name="T8" fmla="*/ 467 w 145"/>
                <a:gd name="T9" fmla="*/ 172 h 198"/>
                <a:gd name="T10" fmla="*/ 671 w 145"/>
                <a:gd name="T11" fmla="*/ 16 h 198"/>
                <a:gd name="T12" fmla="*/ 936 w 145"/>
                <a:gd name="T13" fmla="*/ 87 h 198"/>
                <a:gd name="T14" fmla="*/ 1074 w 145"/>
                <a:gd name="T15" fmla="*/ 207 h 198"/>
                <a:gd name="T16" fmla="*/ 989 w 145"/>
                <a:gd name="T17" fmla="*/ 332 h 198"/>
                <a:gd name="T18" fmla="*/ 804 w 145"/>
                <a:gd name="T19" fmla="*/ 292 h 198"/>
                <a:gd name="T20" fmla="*/ 172 w 145"/>
                <a:gd name="T21" fmla="*/ 1481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98">
                  <a:moveTo>
                    <a:pt x="23" y="198"/>
                  </a:moveTo>
                  <a:cubicBezTo>
                    <a:pt x="15" y="197"/>
                    <a:pt x="6" y="195"/>
                    <a:pt x="0" y="186"/>
                  </a:cubicBezTo>
                  <a:cubicBezTo>
                    <a:pt x="19" y="155"/>
                    <a:pt x="80" y="51"/>
                    <a:pt x="92" y="31"/>
                  </a:cubicBezTo>
                  <a:cubicBezTo>
                    <a:pt x="94" y="27"/>
                    <a:pt x="95" y="20"/>
                    <a:pt x="96" y="16"/>
                  </a:cubicBezTo>
                  <a:cubicBezTo>
                    <a:pt x="84" y="10"/>
                    <a:pt x="74" y="17"/>
                    <a:pt x="63" y="23"/>
                  </a:cubicBezTo>
                  <a:cubicBezTo>
                    <a:pt x="64" y="13"/>
                    <a:pt x="78" y="5"/>
                    <a:pt x="91" y="2"/>
                  </a:cubicBezTo>
                  <a:cubicBezTo>
                    <a:pt x="103" y="0"/>
                    <a:pt x="115" y="5"/>
                    <a:pt x="126" y="12"/>
                  </a:cubicBezTo>
                  <a:cubicBezTo>
                    <a:pt x="123" y="19"/>
                    <a:pt x="135" y="26"/>
                    <a:pt x="145" y="28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18" y="29"/>
                    <a:pt x="119" y="26"/>
                    <a:pt x="108" y="39"/>
                  </a:cubicBezTo>
                  <a:cubicBezTo>
                    <a:pt x="108" y="39"/>
                    <a:pt x="40" y="165"/>
                    <a:pt x="23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436" y="736"/>
              <a:ext cx="86" cy="199"/>
            </a:xfrm>
            <a:custGeom>
              <a:avLst/>
              <a:gdLst>
                <a:gd name="T0" fmla="*/ 246 w 64"/>
                <a:gd name="T1" fmla="*/ 0 h 150"/>
                <a:gd name="T2" fmla="*/ 226 w 64"/>
                <a:gd name="T3" fmla="*/ 135 h 150"/>
                <a:gd name="T4" fmla="*/ 284 w 64"/>
                <a:gd name="T5" fmla="*/ 206 h 150"/>
                <a:gd name="T6" fmla="*/ 372 w 64"/>
                <a:gd name="T7" fmla="*/ 155 h 150"/>
                <a:gd name="T8" fmla="*/ 390 w 64"/>
                <a:gd name="T9" fmla="*/ 0 h 150"/>
                <a:gd name="T10" fmla="*/ 430 w 64"/>
                <a:gd name="T11" fmla="*/ 21 h 150"/>
                <a:gd name="T12" fmla="*/ 435 w 64"/>
                <a:gd name="T13" fmla="*/ 273 h 150"/>
                <a:gd name="T14" fmla="*/ 430 w 64"/>
                <a:gd name="T15" fmla="*/ 285 h 150"/>
                <a:gd name="T16" fmla="*/ 417 w 64"/>
                <a:gd name="T17" fmla="*/ 287 h 150"/>
                <a:gd name="T18" fmla="*/ 257 w 64"/>
                <a:gd name="T19" fmla="*/ 817 h 150"/>
                <a:gd name="T20" fmla="*/ 73 w 64"/>
                <a:gd name="T21" fmla="*/ 841 h 150"/>
                <a:gd name="T22" fmla="*/ 203 w 64"/>
                <a:gd name="T23" fmla="*/ 401 h 150"/>
                <a:gd name="T24" fmla="*/ 168 w 64"/>
                <a:gd name="T25" fmla="*/ 314 h 150"/>
                <a:gd name="T26" fmla="*/ 157 w 64"/>
                <a:gd name="T27" fmla="*/ 313 h 150"/>
                <a:gd name="T28" fmla="*/ 153 w 64"/>
                <a:gd name="T29" fmla="*/ 64 h 150"/>
                <a:gd name="T30" fmla="*/ 246 w 64"/>
                <a:gd name="T31" fmla="*/ 0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150">
                  <a:moveTo>
                    <a:pt x="31" y="0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1"/>
                    <a:pt x="53" y="2"/>
                    <a:pt x="54" y="3"/>
                  </a:cubicBezTo>
                  <a:cubicBezTo>
                    <a:pt x="64" y="11"/>
                    <a:pt x="64" y="27"/>
                    <a:pt x="55" y="38"/>
                  </a:cubicBezTo>
                  <a:cubicBezTo>
                    <a:pt x="55" y="38"/>
                    <a:pt x="54" y="38"/>
                    <a:pt x="54" y="39"/>
                  </a:cubicBezTo>
                  <a:cubicBezTo>
                    <a:pt x="54" y="39"/>
                    <a:pt x="54" y="39"/>
                    <a:pt x="53" y="40"/>
                  </a:cubicBezTo>
                  <a:cubicBezTo>
                    <a:pt x="33" y="61"/>
                    <a:pt x="33" y="86"/>
                    <a:pt x="33" y="113"/>
                  </a:cubicBezTo>
                  <a:cubicBezTo>
                    <a:pt x="35" y="150"/>
                    <a:pt x="0" y="148"/>
                    <a:pt x="9" y="116"/>
                  </a:cubicBezTo>
                  <a:cubicBezTo>
                    <a:pt x="15" y="96"/>
                    <a:pt x="22" y="77"/>
                    <a:pt x="25" y="56"/>
                  </a:cubicBezTo>
                  <a:cubicBezTo>
                    <a:pt x="25" y="51"/>
                    <a:pt x="23" y="47"/>
                    <a:pt x="21" y="44"/>
                  </a:cubicBezTo>
                  <a:cubicBezTo>
                    <a:pt x="20" y="44"/>
                    <a:pt x="20" y="43"/>
                    <a:pt x="20" y="43"/>
                  </a:cubicBezTo>
                  <a:cubicBezTo>
                    <a:pt x="10" y="35"/>
                    <a:pt x="10" y="19"/>
                    <a:pt x="19" y="8"/>
                  </a:cubicBezTo>
                  <a:cubicBezTo>
                    <a:pt x="23" y="4"/>
                    <a:pt x="27" y="1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</p:grpSp>
      <p:sp>
        <p:nvSpPr>
          <p:cNvPr id="9" name="Subtítulo 2"/>
          <p:cNvSpPr>
            <a:spLocks noGrp="1"/>
          </p:cNvSpPr>
          <p:nvPr>
            <p:ph type="subTitle" idx="1"/>
          </p:nvPr>
        </p:nvSpPr>
        <p:spPr>
          <a:xfrm>
            <a:off x="641350" y="4644710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0661554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advClick="0">
    <p:fade/>
  </p:transition>
</p:sldLayout>
</file>

<file path=ppt/slideLayouts/slideLayout1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187574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MÃO NA MASSA</a:t>
            </a:r>
          </a:p>
        </p:txBody>
      </p:sp>
      <p:grpSp>
        <p:nvGrpSpPr>
          <p:cNvPr id="3" name="Group 72"/>
          <p:cNvGrpSpPr>
            <a:grpSpLocks/>
          </p:cNvGrpSpPr>
          <p:nvPr userDrawn="1"/>
        </p:nvGrpSpPr>
        <p:grpSpPr bwMode="auto">
          <a:xfrm>
            <a:off x="5582944" y="1948571"/>
            <a:ext cx="2603114" cy="3215321"/>
            <a:chOff x="436" y="736"/>
            <a:chExt cx="243" cy="300"/>
          </a:xfrm>
          <a:solidFill>
            <a:srgbClr val="5B5241"/>
          </a:solidFill>
        </p:grpSpPr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586" y="744"/>
              <a:ext cx="93" cy="292"/>
            </a:xfrm>
            <a:custGeom>
              <a:avLst/>
              <a:gdLst>
                <a:gd name="T0" fmla="*/ 364 w 70"/>
                <a:gd name="T1" fmla="*/ 970 h 220"/>
                <a:gd name="T2" fmla="*/ 445 w 70"/>
                <a:gd name="T3" fmla="*/ 903 h 220"/>
                <a:gd name="T4" fmla="*/ 466 w 70"/>
                <a:gd name="T5" fmla="*/ 835 h 220"/>
                <a:gd name="T6" fmla="*/ 364 w 70"/>
                <a:gd name="T7" fmla="*/ 806 h 220"/>
                <a:gd name="T8" fmla="*/ 452 w 70"/>
                <a:gd name="T9" fmla="*/ 224 h 220"/>
                <a:gd name="T10" fmla="*/ 514 w 70"/>
                <a:gd name="T11" fmla="*/ 169 h 220"/>
                <a:gd name="T12" fmla="*/ 514 w 70"/>
                <a:gd name="T13" fmla="*/ 16 h 220"/>
                <a:gd name="T14" fmla="*/ 437 w 70"/>
                <a:gd name="T15" fmla="*/ 0 h 220"/>
                <a:gd name="T16" fmla="*/ 380 w 70"/>
                <a:gd name="T17" fmla="*/ 135 h 220"/>
                <a:gd name="T18" fmla="*/ 407 w 70"/>
                <a:gd name="T19" fmla="*/ 206 h 220"/>
                <a:gd name="T20" fmla="*/ 300 w 70"/>
                <a:gd name="T21" fmla="*/ 780 h 220"/>
                <a:gd name="T22" fmla="*/ 193 w 70"/>
                <a:gd name="T23" fmla="*/ 755 h 220"/>
                <a:gd name="T24" fmla="*/ 181 w 70"/>
                <a:gd name="T25" fmla="*/ 816 h 220"/>
                <a:gd name="T26" fmla="*/ 256 w 70"/>
                <a:gd name="T27" fmla="*/ 952 h 220"/>
                <a:gd name="T28" fmla="*/ 193 w 70"/>
                <a:gd name="T29" fmla="*/ 1514 h 220"/>
                <a:gd name="T30" fmla="*/ 364 w 70"/>
                <a:gd name="T31" fmla="*/ 970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220">
                  <a:moveTo>
                    <a:pt x="50" y="134"/>
                  </a:moveTo>
                  <a:cubicBezTo>
                    <a:pt x="54" y="130"/>
                    <a:pt x="61" y="124"/>
                    <a:pt x="61" y="12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25" y="147"/>
                    <a:pt x="0" y="198"/>
                    <a:pt x="26" y="209"/>
                  </a:cubicBezTo>
                  <a:cubicBezTo>
                    <a:pt x="52" y="220"/>
                    <a:pt x="51" y="144"/>
                    <a:pt x="5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7" name="Freeform 11"/>
            <p:cNvSpPr>
              <a:spLocks/>
            </p:cNvSpPr>
            <p:nvPr/>
          </p:nvSpPr>
          <p:spPr bwMode="auto">
            <a:xfrm>
              <a:off x="450" y="754"/>
              <a:ext cx="193" cy="264"/>
            </a:xfrm>
            <a:custGeom>
              <a:avLst/>
              <a:gdLst>
                <a:gd name="T0" fmla="*/ 172 w 145"/>
                <a:gd name="T1" fmla="*/ 1481 h 198"/>
                <a:gd name="T2" fmla="*/ 0 w 145"/>
                <a:gd name="T3" fmla="*/ 1393 h 198"/>
                <a:gd name="T4" fmla="*/ 679 w 145"/>
                <a:gd name="T5" fmla="*/ 229 h 198"/>
                <a:gd name="T6" fmla="*/ 711 w 145"/>
                <a:gd name="T7" fmla="*/ 116 h 198"/>
                <a:gd name="T8" fmla="*/ 467 w 145"/>
                <a:gd name="T9" fmla="*/ 172 h 198"/>
                <a:gd name="T10" fmla="*/ 671 w 145"/>
                <a:gd name="T11" fmla="*/ 16 h 198"/>
                <a:gd name="T12" fmla="*/ 936 w 145"/>
                <a:gd name="T13" fmla="*/ 87 h 198"/>
                <a:gd name="T14" fmla="*/ 1074 w 145"/>
                <a:gd name="T15" fmla="*/ 207 h 198"/>
                <a:gd name="T16" fmla="*/ 989 w 145"/>
                <a:gd name="T17" fmla="*/ 332 h 198"/>
                <a:gd name="T18" fmla="*/ 804 w 145"/>
                <a:gd name="T19" fmla="*/ 292 h 198"/>
                <a:gd name="T20" fmla="*/ 172 w 145"/>
                <a:gd name="T21" fmla="*/ 1481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98">
                  <a:moveTo>
                    <a:pt x="23" y="198"/>
                  </a:moveTo>
                  <a:cubicBezTo>
                    <a:pt x="15" y="197"/>
                    <a:pt x="6" y="195"/>
                    <a:pt x="0" y="186"/>
                  </a:cubicBezTo>
                  <a:cubicBezTo>
                    <a:pt x="19" y="155"/>
                    <a:pt x="80" y="51"/>
                    <a:pt x="92" y="31"/>
                  </a:cubicBezTo>
                  <a:cubicBezTo>
                    <a:pt x="94" y="27"/>
                    <a:pt x="95" y="20"/>
                    <a:pt x="96" y="16"/>
                  </a:cubicBezTo>
                  <a:cubicBezTo>
                    <a:pt x="84" y="10"/>
                    <a:pt x="74" y="17"/>
                    <a:pt x="63" y="23"/>
                  </a:cubicBezTo>
                  <a:cubicBezTo>
                    <a:pt x="64" y="13"/>
                    <a:pt x="78" y="5"/>
                    <a:pt x="91" y="2"/>
                  </a:cubicBezTo>
                  <a:cubicBezTo>
                    <a:pt x="103" y="0"/>
                    <a:pt x="115" y="5"/>
                    <a:pt x="126" y="12"/>
                  </a:cubicBezTo>
                  <a:cubicBezTo>
                    <a:pt x="123" y="19"/>
                    <a:pt x="135" y="26"/>
                    <a:pt x="145" y="28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18" y="29"/>
                    <a:pt x="119" y="26"/>
                    <a:pt x="108" y="39"/>
                  </a:cubicBezTo>
                  <a:cubicBezTo>
                    <a:pt x="108" y="39"/>
                    <a:pt x="40" y="165"/>
                    <a:pt x="23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436" y="736"/>
              <a:ext cx="86" cy="199"/>
            </a:xfrm>
            <a:custGeom>
              <a:avLst/>
              <a:gdLst>
                <a:gd name="T0" fmla="*/ 246 w 64"/>
                <a:gd name="T1" fmla="*/ 0 h 150"/>
                <a:gd name="T2" fmla="*/ 226 w 64"/>
                <a:gd name="T3" fmla="*/ 135 h 150"/>
                <a:gd name="T4" fmla="*/ 284 w 64"/>
                <a:gd name="T5" fmla="*/ 206 h 150"/>
                <a:gd name="T6" fmla="*/ 372 w 64"/>
                <a:gd name="T7" fmla="*/ 155 h 150"/>
                <a:gd name="T8" fmla="*/ 390 w 64"/>
                <a:gd name="T9" fmla="*/ 0 h 150"/>
                <a:gd name="T10" fmla="*/ 430 w 64"/>
                <a:gd name="T11" fmla="*/ 21 h 150"/>
                <a:gd name="T12" fmla="*/ 435 w 64"/>
                <a:gd name="T13" fmla="*/ 273 h 150"/>
                <a:gd name="T14" fmla="*/ 430 w 64"/>
                <a:gd name="T15" fmla="*/ 285 h 150"/>
                <a:gd name="T16" fmla="*/ 417 w 64"/>
                <a:gd name="T17" fmla="*/ 287 h 150"/>
                <a:gd name="T18" fmla="*/ 257 w 64"/>
                <a:gd name="T19" fmla="*/ 817 h 150"/>
                <a:gd name="T20" fmla="*/ 73 w 64"/>
                <a:gd name="T21" fmla="*/ 841 h 150"/>
                <a:gd name="T22" fmla="*/ 203 w 64"/>
                <a:gd name="T23" fmla="*/ 401 h 150"/>
                <a:gd name="T24" fmla="*/ 168 w 64"/>
                <a:gd name="T25" fmla="*/ 314 h 150"/>
                <a:gd name="T26" fmla="*/ 157 w 64"/>
                <a:gd name="T27" fmla="*/ 313 h 150"/>
                <a:gd name="T28" fmla="*/ 153 w 64"/>
                <a:gd name="T29" fmla="*/ 64 h 150"/>
                <a:gd name="T30" fmla="*/ 246 w 64"/>
                <a:gd name="T31" fmla="*/ 0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150">
                  <a:moveTo>
                    <a:pt x="31" y="0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1"/>
                    <a:pt x="53" y="2"/>
                    <a:pt x="54" y="3"/>
                  </a:cubicBezTo>
                  <a:cubicBezTo>
                    <a:pt x="64" y="11"/>
                    <a:pt x="64" y="27"/>
                    <a:pt x="55" y="38"/>
                  </a:cubicBezTo>
                  <a:cubicBezTo>
                    <a:pt x="55" y="38"/>
                    <a:pt x="54" y="38"/>
                    <a:pt x="54" y="39"/>
                  </a:cubicBezTo>
                  <a:cubicBezTo>
                    <a:pt x="54" y="39"/>
                    <a:pt x="54" y="39"/>
                    <a:pt x="53" y="40"/>
                  </a:cubicBezTo>
                  <a:cubicBezTo>
                    <a:pt x="33" y="61"/>
                    <a:pt x="33" y="86"/>
                    <a:pt x="33" y="113"/>
                  </a:cubicBezTo>
                  <a:cubicBezTo>
                    <a:pt x="35" y="150"/>
                    <a:pt x="0" y="148"/>
                    <a:pt x="9" y="116"/>
                  </a:cubicBezTo>
                  <a:cubicBezTo>
                    <a:pt x="15" y="96"/>
                    <a:pt x="22" y="77"/>
                    <a:pt x="25" y="56"/>
                  </a:cubicBezTo>
                  <a:cubicBezTo>
                    <a:pt x="25" y="51"/>
                    <a:pt x="23" y="47"/>
                    <a:pt x="21" y="44"/>
                  </a:cubicBezTo>
                  <a:cubicBezTo>
                    <a:pt x="20" y="44"/>
                    <a:pt x="20" y="43"/>
                    <a:pt x="20" y="43"/>
                  </a:cubicBezTo>
                  <a:cubicBezTo>
                    <a:pt x="10" y="35"/>
                    <a:pt x="10" y="19"/>
                    <a:pt x="19" y="8"/>
                  </a:cubicBezTo>
                  <a:cubicBezTo>
                    <a:pt x="23" y="4"/>
                    <a:pt x="27" y="1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6985334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187574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 smtClean="0">
                <a:solidFill>
                  <a:prstClr val="white"/>
                </a:solidFill>
                <a:latin typeface="Berlin Sans FB" pitchFamily="34" charset="0"/>
              </a:rPr>
              <a:t>INTERAGIR</a:t>
            </a:r>
            <a:endParaRPr lang="pt-BR" sz="4800" b="1" dirty="0">
              <a:solidFill>
                <a:prstClr val="white"/>
              </a:solidFill>
              <a:latin typeface="Berlin Sans FB" pitchFamily="34" charset="0"/>
            </a:endParaRPr>
          </a:p>
        </p:txBody>
      </p:sp>
      <p:sp>
        <p:nvSpPr>
          <p:cNvPr id="8" name="Texto explicativo em elipse 7"/>
          <p:cNvSpPr/>
          <p:nvPr userDrawn="1"/>
        </p:nvSpPr>
        <p:spPr>
          <a:xfrm>
            <a:off x="5643946" y="1787438"/>
            <a:ext cx="2312385" cy="1900658"/>
          </a:xfrm>
          <a:prstGeom prst="wedgeEllipseCallout">
            <a:avLst>
              <a:gd name="adj1" fmla="val -38990"/>
              <a:gd name="adj2" fmla="val 60909"/>
            </a:avLst>
          </a:prstGeom>
          <a:solidFill>
            <a:srgbClr val="5B524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  <p:sp>
        <p:nvSpPr>
          <p:cNvPr id="9" name="Texto explicativo em elipse 8"/>
          <p:cNvSpPr/>
          <p:nvPr userDrawn="1"/>
        </p:nvSpPr>
        <p:spPr>
          <a:xfrm>
            <a:off x="6421821" y="2564527"/>
            <a:ext cx="1939871" cy="1533004"/>
          </a:xfrm>
          <a:prstGeom prst="wedgeEllipseCallout">
            <a:avLst>
              <a:gd name="adj1" fmla="val 36984"/>
              <a:gd name="adj2" fmla="val 57606"/>
            </a:avLst>
          </a:prstGeom>
          <a:solidFill>
            <a:srgbClr val="5B524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51503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990725" y="620713"/>
            <a:ext cx="7038975" cy="884237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1979613" y="1946275"/>
            <a:ext cx="7011987" cy="4362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1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8130D1-2FCF-47B7-936F-5F858E2D1521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1278458"/>
      </p:ext>
    </p:extLst>
  </p:cSld>
  <p:clrMapOvr>
    <a:masterClrMapping/>
  </p:clrMapOvr>
</p:sldLayout>
</file>

<file path=ppt/slideLayouts/slideLayout11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D53481-9BB0-43D3-9FEC-E3C74ED8280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1271809"/>
      </p:ext>
    </p:extLst>
  </p:cSld>
  <p:clrMapOvr>
    <a:masterClrMapping/>
  </p:clrMapOvr>
</p:sldLayout>
</file>

<file path=ppt/slideLayouts/slideLayout1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/>
          </p:nvPr>
        </p:nvSpPr>
        <p:spPr>
          <a:xfrm>
            <a:off x="472008" y="3417019"/>
            <a:ext cx="6692280" cy="1362075"/>
          </a:xfrm>
          <a:prstGeom prst="rect">
            <a:avLst/>
          </a:prstGeom>
        </p:spPr>
        <p:txBody>
          <a:bodyPr anchor="t"/>
          <a:lstStyle>
            <a:lvl1pPr>
              <a:defRPr lang="pt-BR" sz="2800" dirty="0">
                <a:solidFill>
                  <a:schemeClr val="tx1">
                    <a:tint val="75000"/>
                  </a:schemeClr>
                </a:solidFill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1916832"/>
            <a:ext cx="6692280" cy="1500187"/>
          </a:xfrm>
          <a:prstGeom prst="rect">
            <a:avLst/>
          </a:prstGeom>
        </p:spPr>
        <p:txBody>
          <a:bodyPr anchor="ctr"/>
          <a:lstStyle>
            <a:lvl1pPr>
              <a:defRPr lang="pt-BR" sz="40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86233050"/>
      </p:ext>
    </p:extLst>
  </p:cSld>
  <p:clrMapOvr>
    <a:masterClrMapping/>
  </p:clrMapOvr>
</p:sldLayout>
</file>

<file path=ppt/slideLayouts/slideLayout11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355D7CC-01B4-4450-821A-817D6B16C40B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9942408"/>
      </p:ext>
    </p:extLst>
  </p:cSld>
  <p:clrMapOvr>
    <a:masterClrMapping/>
  </p:clrMapOvr>
</p:sldLayout>
</file>

<file path=ppt/slideLayouts/slideLayout11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2E7409-C6F6-4563-92FC-5ECE01D857CA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9139668"/>
      </p:ext>
    </p:extLst>
  </p:cSld>
  <p:clrMapOvr>
    <a:masterClrMapping/>
  </p:clrMapOvr>
</p:sldLayout>
</file>

<file path=ppt/slideLayouts/slideLayout11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C25A7EF-CDA3-4AD7-9193-31030D16AE7F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4754963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advClick="0">
    <p:fade/>
  </p:transition>
</p:sldLayout>
</file>

<file path=ppt/slideLayouts/slideLayout11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A906E1C-BE9E-4CF7-9EBB-28849CEF921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369632"/>
      </p:ext>
    </p:extLst>
  </p:cSld>
  <p:clrMapOvr>
    <a:masterClrMapping/>
  </p:clrMapOvr>
</p:sldLayout>
</file>

<file path=ppt/slideLayouts/slideLayout1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1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1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1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1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8130D1-2FCF-47B7-936F-5F858E2D1521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1278458"/>
      </p:ext>
    </p:extLst>
  </p:cSld>
  <p:clrMapOvr>
    <a:masterClrMapping/>
  </p:clrMapOvr>
</p:sldLayout>
</file>

<file path=ppt/slideLayouts/slideLayout11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D53481-9BB0-43D3-9FEC-E3C74ED8280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1271809"/>
      </p:ext>
    </p:extLst>
  </p:cSld>
  <p:clrMapOvr>
    <a:masterClrMapping/>
  </p:clrMapOvr>
</p:sldLayout>
</file>

<file path=ppt/slideLayouts/slideLayout1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/>
          </p:nvPr>
        </p:nvSpPr>
        <p:spPr>
          <a:xfrm>
            <a:off x="472008" y="3417019"/>
            <a:ext cx="6692280" cy="1362075"/>
          </a:xfrm>
          <a:prstGeom prst="rect">
            <a:avLst/>
          </a:prstGeom>
        </p:spPr>
        <p:txBody>
          <a:bodyPr anchor="t"/>
          <a:lstStyle>
            <a:lvl1pPr>
              <a:defRPr lang="pt-BR" sz="2800" dirty="0">
                <a:solidFill>
                  <a:schemeClr val="tx1">
                    <a:tint val="75000"/>
                  </a:schemeClr>
                </a:solidFill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1916832"/>
            <a:ext cx="6692280" cy="1500187"/>
          </a:xfrm>
          <a:prstGeom prst="rect">
            <a:avLst/>
          </a:prstGeom>
        </p:spPr>
        <p:txBody>
          <a:bodyPr anchor="ctr"/>
          <a:lstStyle>
            <a:lvl1pPr>
              <a:defRPr lang="pt-BR" sz="40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86233050"/>
      </p:ext>
    </p:extLst>
  </p:cSld>
  <p:clrMapOvr>
    <a:masterClrMapping/>
  </p:clrMapOvr>
</p:sldLayout>
</file>

<file path=ppt/slideLayouts/slideLayout11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355D7CC-01B4-4450-821A-817D6B16C40B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9942408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542088" y="1082675"/>
            <a:ext cx="1855787" cy="50133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974725" y="1082675"/>
            <a:ext cx="5414963" cy="50133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1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2E7409-C6F6-4563-92FC-5ECE01D857CA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9139668"/>
      </p:ext>
    </p:extLst>
  </p:cSld>
  <p:clrMapOvr>
    <a:masterClrMapping/>
  </p:clrMapOvr>
</p:sldLayout>
</file>

<file path=ppt/slideLayouts/slideLayout11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C25A7EF-CDA3-4AD7-9193-31030D16AE7F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4754963"/>
      </p:ext>
    </p:extLst>
  </p:cSld>
  <p:clrMapOvr>
    <a:masterClrMapping/>
  </p:clrMapOvr>
</p:sldLayout>
</file>

<file path=ppt/slideLayouts/slideLayout11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A906E1C-BE9E-4CF7-9EBB-28849CEF921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369632"/>
      </p:ext>
    </p:extLst>
  </p:cSld>
  <p:clrMapOvr>
    <a:masterClrMapping/>
  </p:clrMapOvr>
</p:sldLayout>
</file>

<file path=ppt/slideLayouts/slideLayout11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3906" name="Picture 2" descr="ppt divisoria business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-1588"/>
            <a:ext cx="9144000" cy="6859588"/>
          </a:xfrm>
          <a:prstGeom prst="rect">
            <a:avLst/>
          </a:prstGeom>
          <a:noFill/>
        </p:spPr>
      </p:pic>
      <p:sp>
        <p:nvSpPr>
          <p:cNvPr id="3323907" name="Rectangle 3"/>
          <p:cNvSpPr>
            <a:spLocks noGrp="1" noChangeArrowheads="1"/>
          </p:cNvSpPr>
          <p:nvPr>
            <p:ph type="ctrTitle"/>
          </p:nvPr>
        </p:nvSpPr>
        <p:spPr>
          <a:xfrm>
            <a:off x="325438" y="2133600"/>
            <a:ext cx="8420100" cy="1300163"/>
          </a:xfrm>
        </p:spPr>
        <p:txBody>
          <a:bodyPr anchor="b"/>
          <a:lstStyle>
            <a:lvl1pPr algn="ctr">
              <a:spcBef>
                <a:spcPct val="0"/>
              </a:spcBef>
              <a:defRPr sz="4000">
                <a:solidFill>
                  <a:schemeClr val="tx1"/>
                </a:solidFill>
              </a:defRPr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3323908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904875" y="3429000"/>
            <a:ext cx="7267575" cy="946150"/>
          </a:xfrm>
        </p:spPr>
        <p:txBody>
          <a:bodyPr>
            <a:spAutoFit/>
          </a:bodyPr>
          <a:lstStyle>
            <a:lvl1pPr marL="0" indent="0" algn="ctr">
              <a:spcBef>
                <a:spcPct val="0"/>
              </a:spcBef>
              <a:buFontTx/>
              <a:buNone/>
              <a:defRPr sz="2800">
                <a:latin typeface="Orator pra Oi Text 2" pitchFamily="50" charset="0"/>
                <a:cs typeface="Arial" pitchFamily="34" charset="0"/>
              </a:defRPr>
            </a:lvl1pPr>
          </a:lstStyle>
          <a:p>
            <a:r>
              <a:rPr lang="pt-BR"/>
              <a:t>Clique para editar o estilo do subtítulo mestre</a:t>
            </a:r>
          </a:p>
        </p:txBody>
      </p:sp>
    </p:spTree>
  </p:cSld>
  <p:clrMapOvr>
    <a:masterClrMapping/>
  </p:clrMapOvr>
</p:sldLayout>
</file>

<file path=ppt/slideLayouts/slideLayout11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18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1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755650" y="1125538"/>
            <a:ext cx="3930650" cy="41751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838700" y="1125538"/>
            <a:ext cx="3930650" cy="41751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1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1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1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19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19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1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1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65925" y="115888"/>
            <a:ext cx="2003425" cy="518477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755650" y="115888"/>
            <a:ext cx="5857875" cy="518477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1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511019377"/>
      </p:ext>
    </p:extLst>
  </p:cSld>
  <p:clrMapOvr>
    <a:masterClrMapping/>
  </p:clrMapOvr>
  <p:transition advClick="0">
    <p:fade/>
  </p:transition>
</p:sldLayout>
</file>

<file path=ppt/slideLayouts/slideLayout11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578250744"/>
      </p:ext>
    </p:extLst>
  </p:cSld>
  <p:clrMapOvr>
    <a:masterClrMapping/>
  </p:clrMapOvr>
  <p:transition advClick="0">
    <p:fade/>
  </p:transition>
</p:sldLayout>
</file>

<file path=ppt/slideLayouts/slideLayout11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94190187"/>
      </p:ext>
    </p:extLst>
  </p:cSld>
  <p:clrMapOvr>
    <a:masterClrMapping/>
  </p:clrMapOvr>
  <p:transition advClick="0">
    <p:fade/>
  </p:transition>
</p:sldLayout>
</file>

<file path=ppt/slideLayouts/slideLayout11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993775"/>
            <a:ext cx="4256088" cy="51260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3" y="993775"/>
            <a:ext cx="4256087" cy="51260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927708908"/>
      </p:ext>
    </p:extLst>
  </p:cSld>
  <p:clrMapOvr>
    <a:masterClrMapping/>
  </p:clrMapOvr>
  <p:transition advClick="0">
    <p:fade/>
  </p:transition>
</p:sldLayout>
</file>

<file path=ppt/slideLayouts/slideLayout11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62698258"/>
      </p:ext>
    </p:extLst>
  </p:cSld>
  <p:clrMapOvr>
    <a:masterClrMapping/>
  </p:clrMapOvr>
  <p:transition advClick="0">
    <p:fade/>
  </p:transition>
</p:sldLayout>
</file>

<file path=ppt/slideLayouts/slideLayout11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74327267"/>
      </p:ext>
    </p:extLst>
  </p:cSld>
  <p:clrMapOvr>
    <a:masterClrMapping/>
  </p:clrMapOvr>
  <p:transition advClick="0"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76126427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20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1802374"/>
      </p:ext>
    </p:extLst>
  </p:cSld>
  <p:clrMapOvr>
    <a:masterClrMapping/>
  </p:clrMapOvr>
  <p:transition advClick="0">
    <p:fade/>
  </p:transition>
</p:sldLayout>
</file>

<file path=ppt/slideLayouts/slideLayout120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550765381"/>
      </p:ext>
    </p:extLst>
  </p:cSld>
  <p:clrMapOvr>
    <a:masterClrMapping/>
  </p:clrMapOvr>
  <p:transition advClick="0">
    <p:fade/>
  </p:transition>
</p:sldLayout>
</file>

<file path=ppt/slideLayouts/slideLayout120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 dirty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473741883"/>
      </p:ext>
    </p:extLst>
  </p:cSld>
  <p:clrMapOvr>
    <a:masterClrMapping/>
  </p:clrMapOvr>
  <p:transition advClick="0">
    <p:fade/>
  </p:transition>
</p:sldLayout>
</file>

<file path=ppt/slideLayouts/slideLayout12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303069142"/>
      </p:ext>
    </p:extLst>
  </p:cSld>
  <p:clrMapOvr>
    <a:masterClrMapping/>
  </p:clrMapOvr>
  <p:transition advClick="0">
    <p:fade/>
  </p:transition>
</p:sldLayout>
</file>

<file path=ppt/slideLayouts/slideLayout12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188"/>
            <a:ext cx="2165350" cy="6016625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103188"/>
            <a:ext cx="6346825" cy="6016625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592669386"/>
      </p:ext>
    </p:extLst>
  </p:cSld>
  <p:clrMapOvr>
    <a:masterClrMapping/>
  </p:clrMapOvr>
  <p:transition advClick="0">
    <p:fade/>
  </p:transition>
</p:sldLayout>
</file>

<file path=ppt/slideLayouts/slideLayout12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0" y="-1"/>
            <a:ext cx="9449986" cy="4614863"/>
            <a:chOff x="-1787" y="0"/>
            <a:chExt cx="9449986" cy="1360884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14"/>
          <p:cNvSpPr>
            <a:spLocks noChangeArrowheads="1"/>
          </p:cNvSpPr>
          <p:nvPr userDrawn="1"/>
        </p:nvSpPr>
        <p:spPr bwMode="auto">
          <a:xfrm>
            <a:off x="8316913" y="6216650"/>
            <a:ext cx="449262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26AA18A1-4140-4FB5-897D-DF4CCCA60AA9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grpSp>
        <p:nvGrpSpPr>
          <p:cNvPr id="16" name="Grupo 15"/>
          <p:cNvGrpSpPr/>
          <p:nvPr userDrawn="1"/>
        </p:nvGrpSpPr>
        <p:grpSpPr>
          <a:xfrm rot="21342886">
            <a:off x="-1404665" y="925582"/>
            <a:ext cx="11305256" cy="4733014"/>
            <a:chOff x="-1404664" y="966650"/>
            <a:chExt cx="11305256" cy="473301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7" name="Retângulo 16"/>
            <p:cNvSpPr/>
            <p:nvPr/>
          </p:nvSpPr>
          <p:spPr>
            <a:xfrm>
              <a:off x="-1404664" y="4065592"/>
              <a:ext cx="11305256" cy="1634071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  <p:sp>
          <p:nvSpPr>
            <p:cNvPr id="18" name="Retângulo de cantos arredondados 17"/>
            <p:cNvSpPr/>
            <p:nvPr/>
          </p:nvSpPr>
          <p:spPr>
            <a:xfrm>
              <a:off x="717324" y="966650"/>
              <a:ext cx="6020729" cy="4733014"/>
            </a:xfrm>
            <a:prstGeom prst="roundRect">
              <a:avLst>
                <a:gd name="adj" fmla="val 4620"/>
              </a:avLst>
            </a:prstGeom>
            <a:solidFill>
              <a:srgbClr val="ECECEC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</p:grpSp>
      <p:pic>
        <p:nvPicPr>
          <p:cNvPr id="19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90525" y="6183313"/>
            <a:ext cx="1012825" cy="344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" name="Picture 8" descr="C:\Users\Dell 006\Desktop\logo-IBDEC-sem-fundo-cinza.png"/>
          <p:cNvPicPr>
            <a:picLocks noChangeAspect="1" noChangeArrowheads="1"/>
          </p:cNvPicPr>
          <p:nvPr userDrawn="1"/>
        </p:nvPicPr>
        <p:blipFill>
          <a:blip r:embed="rId4" cstate="print"/>
          <a:srcRect l="21233" t="42874" r="20197" b="43144"/>
          <a:stretch>
            <a:fillRect/>
          </a:stretch>
        </p:blipFill>
        <p:spPr bwMode="auto">
          <a:xfrm>
            <a:off x="1570038" y="6178550"/>
            <a:ext cx="1058862" cy="357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 rot="21342886">
            <a:off x="827582" y="1227692"/>
            <a:ext cx="5690033" cy="2932030"/>
          </a:xfrm>
        </p:spPr>
        <p:txBody>
          <a:bodyPr anchor="b"/>
          <a:lstStyle>
            <a:lvl1pPr algn="l">
              <a:defRPr sz="60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 rot="21342886">
            <a:off x="984752" y="4185903"/>
            <a:ext cx="5688631" cy="1218254"/>
          </a:xfrm>
        </p:spPr>
        <p:txBody>
          <a:bodyPr>
            <a:normAutofit/>
          </a:bodyPr>
          <a:lstStyle>
            <a:lvl1pPr marL="0" indent="0" algn="l">
              <a:buNone/>
              <a:defRPr sz="32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de cantos arredondados 14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6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103A519-A21B-4484-B0EF-1AA42FDF0C91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7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/>
            </a:lvl1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0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o 4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" name="Retângulo de cantos arredondados 15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7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0717321C-BFA2-4D3D-9EA1-FF5EAB9BBEA8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9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80E81E1-93AD-440B-A31F-8C405A526193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6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Retângulo de cantos arredondados 12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4" name="Retângulo 15"/>
          <p:cNvSpPr>
            <a:spLocks noChangeArrowheads="1"/>
          </p:cNvSpPr>
          <p:nvPr userDrawn="1"/>
        </p:nvSpPr>
        <p:spPr bwMode="auto">
          <a:xfrm>
            <a:off x="8243888" y="6472238"/>
            <a:ext cx="449262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D135041-6CE5-456F-8C95-B9C1C1407ABD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5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6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advClick="0">
    <p:fade/>
  </p:transition>
</p:sldLayout>
</file>

<file path=ppt/slideLayouts/slideLayout1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311981">
            <a:off x="4151313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?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>
            <a:lvl1pPr marL="0" indent="0">
              <a:defRPr/>
            </a:lvl1pPr>
            <a:lvl2pPr marL="357188" indent="-3175">
              <a:defRPr/>
            </a:lvl2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574070">
            <a:off x="4865688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!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492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FA65451D-BE36-4122-A98D-8EFDAB2374C4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91025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600" dirty="0">
                <a:solidFill>
                  <a:prstClr val="black"/>
                </a:solidFill>
                <a:latin typeface="DIN-Black" pitchFamily="34" charset="0"/>
              </a:rPr>
              <a:t>Parando pra pensar</a:t>
            </a:r>
          </a:p>
        </p:txBody>
      </p:sp>
      <p:pic>
        <p:nvPicPr>
          <p:cNvPr id="17" name="Picture 24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51438" y="1412875"/>
            <a:ext cx="3673475" cy="318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DIN-Medium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492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3480B7A-6165-4939-8271-47DD4AFD9215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19587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800" dirty="0">
                <a:solidFill>
                  <a:prstClr val="black"/>
                </a:solidFill>
                <a:latin typeface="DIN-Black" pitchFamily="34" charset="0"/>
              </a:rPr>
              <a:t>Mão na massa</a:t>
            </a:r>
          </a:p>
        </p:txBody>
      </p:sp>
      <p:grpSp>
        <p:nvGrpSpPr>
          <p:cNvPr id="17" name="Grupo 17"/>
          <p:cNvGrpSpPr>
            <a:grpSpLocks/>
          </p:cNvGrpSpPr>
          <p:nvPr userDrawn="1"/>
        </p:nvGrpSpPr>
        <p:grpSpPr bwMode="auto">
          <a:xfrm>
            <a:off x="5602288" y="1412875"/>
            <a:ext cx="3003550" cy="3995738"/>
            <a:chOff x="5890721" y="1517256"/>
            <a:chExt cx="2794996" cy="3717794"/>
          </a:xfrm>
        </p:grpSpPr>
        <p:sp>
          <p:nvSpPr>
            <p:cNvPr id="18" name="Freeform 1274"/>
            <p:cNvSpPr>
              <a:spLocks/>
            </p:cNvSpPr>
            <p:nvPr userDrawn="1"/>
          </p:nvSpPr>
          <p:spPr bwMode="auto">
            <a:xfrm rot="2488345">
              <a:off x="5890721" y="2613767"/>
              <a:ext cx="1959787" cy="2621283"/>
            </a:xfrm>
            <a:custGeom>
              <a:avLst/>
              <a:gdLst>
                <a:gd name="T0" fmla="*/ 2147483647 w 370"/>
                <a:gd name="T1" fmla="*/ 2147483647 h 495"/>
                <a:gd name="T2" fmla="*/ 2147483647 w 370"/>
                <a:gd name="T3" fmla="*/ 2147483647 h 495"/>
                <a:gd name="T4" fmla="*/ 2147483647 w 370"/>
                <a:gd name="T5" fmla="*/ 2147483647 h 495"/>
                <a:gd name="T6" fmla="*/ 2147483647 w 370"/>
                <a:gd name="T7" fmla="*/ 2147483647 h 495"/>
                <a:gd name="T8" fmla="*/ 2147483647 w 370"/>
                <a:gd name="T9" fmla="*/ 2147483647 h 495"/>
                <a:gd name="T10" fmla="*/ 2147483647 w 370"/>
                <a:gd name="T11" fmla="*/ 2147483647 h 495"/>
                <a:gd name="T12" fmla="*/ 2147483647 w 370"/>
                <a:gd name="T13" fmla="*/ 0 h 495"/>
                <a:gd name="T14" fmla="*/ 0 w 370"/>
                <a:gd name="T15" fmla="*/ 2147483647 h 495"/>
                <a:gd name="T16" fmla="*/ 2147483647 w 370"/>
                <a:gd name="T17" fmla="*/ 2147483647 h 495"/>
                <a:gd name="T18" fmla="*/ 2147483647 w 370"/>
                <a:gd name="T19" fmla="*/ 2147483647 h 495"/>
                <a:gd name="T20" fmla="*/ 2147483647 w 370"/>
                <a:gd name="T21" fmla="*/ 2147483647 h 495"/>
                <a:gd name="T22" fmla="*/ 2147483647 w 370"/>
                <a:gd name="T23" fmla="*/ 2147483647 h 495"/>
                <a:gd name="T24" fmla="*/ 2147483647 w 370"/>
                <a:gd name="T25" fmla="*/ 2147483647 h 495"/>
                <a:gd name="T26" fmla="*/ 2147483647 w 370"/>
                <a:gd name="T27" fmla="*/ 2147483647 h 495"/>
                <a:gd name="T28" fmla="*/ 2147483647 w 370"/>
                <a:gd name="T29" fmla="*/ 2147483647 h 495"/>
                <a:gd name="T30" fmla="*/ 2147483647 w 370"/>
                <a:gd name="T31" fmla="*/ 2147483647 h 4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0" h="495">
                  <a:moveTo>
                    <a:pt x="215" y="286"/>
                  </a:moveTo>
                  <a:cubicBezTo>
                    <a:pt x="217" y="272"/>
                    <a:pt x="219" y="247"/>
                    <a:pt x="219" y="247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154" y="253"/>
                    <a:pt x="154" y="253"/>
                    <a:pt x="154" y="253"/>
                  </a:cubicBezTo>
                  <a:cubicBezTo>
                    <a:pt x="119" y="271"/>
                    <a:pt x="119" y="271"/>
                    <a:pt x="119" y="271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91" y="354"/>
                    <a:pt x="233" y="495"/>
                    <a:pt x="302" y="470"/>
                  </a:cubicBezTo>
                  <a:cubicBezTo>
                    <a:pt x="370" y="445"/>
                    <a:pt x="234" y="303"/>
                    <a:pt x="215" y="28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1275"/>
            <p:cNvSpPr>
              <a:spLocks/>
            </p:cNvSpPr>
            <p:nvPr userDrawn="1"/>
          </p:nvSpPr>
          <p:spPr bwMode="auto">
            <a:xfrm rot="1229367">
              <a:off x="6272153" y="1517256"/>
              <a:ext cx="2413564" cy="3316554"/>
            </a:xfrm>
            <a:custGeom>
              <a:avLst/>
              <a:gdLst>
                <a:gd name="T0" fmla="*/ 2147483647 w 373"/>
                <a:gd name="T1" fmla="*/ 2147483647 h 512"/>
                <a:gd name="T2" fmla="*/ 2147483647 w 373"/>
                <a:gd name="T3" fmla="*/ 2147483647 h 512"/>
                <a:gd name="T4" fmla="*/ 2147483647 w 373"/>
                <a:gd name="T5" fmla="*/ 2147483647 h 512"/>
                <a:gd name="T6" fmla="*/ 2147483647 w 373"/>
                <a:gd name="T7" fmla="*/ 2147483647 h 512"/>
                <a:gd name="T8" fmla="*/ 2147483647 w 373"/>
                <a:gd name="T9" fmla="*/ 2147483647 h 512"/>
                <a:gd name="T10" fmla="*/ 2147483647 w 373"/>
                <a:gd name="T11" fmla="*/ 2147483647 h 512"/>
                <a:gd name="T12" fmla="*/ 2147483647 w 373"/>
                <a:gd name="T13" fmla="*/ 2147483647 h 512"/>
                <a:gd name="T14" fmla="*/ 0 w 373"/>
                <a:gd name="T15" fmla="*/ 2147483647 h 512"/>
                <a:gd name="T16" fmla="*/ 2147483647 w 373"/>
                <a:gd name="T17" fmla="*/ 2147483647 h 512"/>
                <a:gd name="T18" fmla="*/ 2147483647 w 373"/>
                <a:gd name="T19" fmla="*/ 2147483647 h 512"/>
                <a:gd name="T20" fmla="*/ 2147483647 w 373"/>
                <a:gd name="T21" fmla="*/ 2147483647 h 5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3" h="512">
                  <a:moveTo>
                    <a:pt x="314" y="512"/>
                  </a:moveTo>
                  <a:cubicBezTo>
                    <a:pt x="335" y="510"/>
                    <a:pt x="358" y="505"/>
                    <a:pt x="373" y="482"/>
                  </a:cubicBezTo>
                  <a:cubicBezTo>
                    <a:pt x="326" y="402"/>
                    <a:pt x="166" y="133"/>
                    <a:pt x="135" y="80"/>
                  </a:cubicBezTo>
                  <a:cubicBezTo>
                    <a:pt x="132" y="70"/>
                    <a:pt x="128" y="52"/>
                    <a:pt x="125" y="41"/>
                  </a:cubicBezTo>
                  <a:cubicBezTo>
                    <a:pt x="157" y="28"/>
                    <a:pt x="182" y="44"/>
                    <a:pt x="211" y="60"/>
                  </a:cubicBezTo>
                  <a:cubicBezTo>
                    <a:pt x="207" y="35"/>
                    <a:pt x="171" y="14"/>
                    <a:pt x="139" y="7"/>
                  </a:cubicBezTo>
                  <a:cubicBezTo>
                    <a:pt x="108" y="0"/>
                    <a:pt x="76" y="15"/>
                    <a:pt x="49" y="31"/>
                  </a:cubicBezTo>
                  <a:cubicBezTo>
                    <a:pt x="57" y="49"/>
                    <a:pt x="24" y="68"/>
                    <a:pt x="0" y="74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68" y="75"/>
                    <a:pt x="65" y="68"/>
                    <a:pt x="95" y="101"/>
                  </a:cubicBezTo>
                  <a:cubicBezTo>
                    <a:pt x="95" y="101"/>
                    <a:pt x="271" y="428"/>
                    <a:pt x="314" y="51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pic>
        <p:nvPicPr>
          <p:cNvPr id="20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DIN-Medium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"/>
          <p:cNvGrpSpPr>
            <a:grpSpLocks/>
          </p:cNvGrpSpPr>
          <p:nvPr userDrawn="1"/>
        </p:nvGrpSpPr>
        <p:grpSpPr bwMode="auto">
          <a:xfrm>
            <a:off x="131763" y="911225"/>
            <a:ext cx="527050" cy="955675"/>
            <a:chOff x="2626" y="1836"/>
            <a:chExt cx="625" cy="1133"/>
          </a:xfrm>
        </p:grpSpPr>
        <p:sp>
          <p:nvSpPr>
            <p:cNvPr id="5" name="Freeform 6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7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9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9" name="Freeform 10"/>
          <p:cNvSpPr>
            <a:spLocks/>
          </p:cNvSpPr>
          <p:nvPr userDrawn="1"/>
        </p:nvSpPr>
        <p:spPr bwMode="auto">
          <a:xfrm>
            <a:off x="465138" y="130175"/>
            <a:ext cx="8489950" cy="6634163"/>
          </a:xfrm>
          <a:custGeom>
            <a:avLst/>
            <a:gdLst>
              <a:gd name="T0" fmla="*/ 2147483647 w 5348"/>
              <a:gd name="T1" fmla="*/ 2147483647 h 4179"/>
              <a:gd name="T2" fmla="*/ 2147483647 w 5348"/>
              <a:gd name="T3" fmla="*/ 0 h 4179"/>
              <a:gd name="T4" fmla="*/ 2147483647 w 5348"/>
              <a:gd name="T5" fmla="*/ 2147483647 h 4179"/>
              <a:gd name="T6" fmla="*/ 2147483647 w 5348"/>
              <a:gd name="T7" fmla="*/ 2147483647 h 4179"/>
              <a:gd name="T8" fmla="*/ 0 w 5348"/>
              <a:gd name="T9" fmla="*/ 2147483647 h 41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348" h="4179">
                <a:moveTo>
                  <a:pt x="4263" y="10"/>
                </a:moveTo>
                <a:lnTo>
                  <a:pt x="5220" y="0"/>
                </a:lnTo>
                <a:lnTo>
                  <a:pt x="5348" y="4179"/>
                </a:lnTo>
                <a:lnTo>
                  <a:pt x="64" y="4160"/>
                </a:lnTo>
                <a:lnTo>
                  <a:pt x="0" y="3731"/>
                </a:lnTo>
              </a:path>
            </a:pathLst>
          </a:custGeom>
          <a:noFill/>
          <a:ln w="9525" cmpd="sng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z="24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10" name="Group 11"/>
          <p:cNvGrpSpPr>
            <a:grpSpLocks/>
          </p:cNvGrpSpPr>
          <p:nvPr userDrawn="1"/>
        </p:nvGrpSpPr>
        <p:grpSpPr bwMode="auto">
          <a:xfrm>
            <a:off x="131763" y="2224088"/>
            <a:ext cx="527050" cy="955675"/>
            <a:chOff x="2626" y="1836"/>
            <a:chExt cx="625" cy="1133"/>
          </a:xfrm>
        </p:grpSpPr>
        <p:sp>
          <p:nvSpPr>
            <p:cNvPr id="11" name="Freeform 1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1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1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1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15" name="Group 16"/>
          <p:cNvGrpSpPr>
            <a:grpSpLocks/>
          </p:cNvGrpSpPr>
          <p:nvPr userDrawn="1"/>
        </p:nvGrpSpPr>
        <p:grpSpPr bwMode="auto">
          <a:xfrm>
            <a:off x="131763" y="3536950"/>
            <a:ext cx="527050" cy="955675"/>
            <a:chOff x="2626" y="1836"/>
            <a:chExt cx="625" cy="1133"/>
          </a:xfrm>
        </p:grpSpPr>
        <p:sp>
          <p:nvSpPr>
            <p:cNvPr id="16" name="Freeform 17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18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19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20" name="Group 21"/>
          <p:cNvGrpSpPr>
            <a:grpSpLocks/>
          </p:cNvGrpSpPr>
          <p:nvPr userDrawn="1"/>
        </p:nvGrpSpPr>
        <p:grpSpPr bwMode="auto">
          <a:xfrm>
            <a:off x="131763" y="4849813"/>
            <a:ext cx="527050" cy="955675"/>
            <a:chOff x="2626" y="1836"/>
            <a:chExt cx="625" cy="1133"/>
          </a:xfrm>
        </p:grpSpPr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2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2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55576" y="349752"/>
            <a:ext cx="7859216" cy="630976"/>
          </a:xfrm>
        </p:spPr>
        <p:txBody>
          <a:bodyPr anchor="b"/>
          <a:lstStyle>
            <a:lvl1pPr>
              <a:defRPr sz="4400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755576" y="1035640"/>
            <a:ext cx="7859216" cy="5489704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>
            <a:spLocks noChangeArrowheads="1"/>
          </p:cNvSpPr>
          <p:nvPr userDrawn="1"/>
        </p:nvSpPr>
        <p:spPr bwMode="auto">
          <a:xfrm>
            <a:off x="8312150" y="6464300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70D00FD-22C0-4D22-A564-A888CDCB464E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5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6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Duas Partes d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EF6E1EE-C9A5-4299-AA36-A07DB73627E0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6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7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7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7F581E0D-C1BD-48E5-933B-FA7574306C31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4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5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m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AB610553-35E2-4E0B-B9AD-4ACA2D120AAB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3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4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5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</p:spTree>
  </p:cSld>
  <p:clrMapOvr>
    <a:masterClrMapping/>
  </p:clrMapOvr>
</p:sldLayout>
</file>

<file path=ppt/slideLayouts/slideLayout12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1412875"/>
            <a:ext cx="4256088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3" y="1412875"/>
            <a:ext cx="4256087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2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Duas Partes d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m branc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6150005"/>
            <a:ext cx="8229600" cy="418058"/>
          </a:xfrm>
        </p:spPr>
        <p:txBody>
          <a:bodyPr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12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ítulo e conteúdo">
    <p:bg>
      <p:bgPr>
        <a:solidFill>
          <a:srgbClr val="12101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</p:sldLayout>
</file>

<file path=ppt/slideLayouts/slideLayout12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rot="10800000">
            <a:off x="225425" y="-238125"/>
            <a:ext cx="8709025" cy="7493000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71418 w 8108229"/>
              <a:gd name="connsiteY3" fmla="*/ 2329083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71418" y="232908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3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526466" y="187467"/>
            <a:ext cx="8102219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DIN-Black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528638" y="1328739"/>
            <a:ext cx="8072437" cy="48402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DIN-Bold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2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flipH="1">
            <a:off x="595313" y="-508000"/>
            <a:ext cx="7851775" cy="1814513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6" name="Retângulo 10"/>
          <p:cNvSpPr/>
          <p:nvPr userDrawn="1"/>
        </p:nvSpPr>
        <p:spPr>
          <a:xfrm rot="10800000" flipH="1">
            <a:off x="479425" y="1306513"/>
            <a:ext cx="7851775" cy="5921375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5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856343" y="-15729"/>
            <a:ext cx="7170052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DIN-Black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9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885371" y="1959429"/>
            <a:ext cx="7112000" cy="4572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DIN-Bold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2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2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2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2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2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2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2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2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2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2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advClick="0">
    <p:fade/>
  </p:transition>
</p:sldLayout>
</file>

<file path=ppt/slideLayouts/slideLayout12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2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2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2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25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advClick="0">
    <p:fade/>
  </p:transition>
</p:sldLayout>
</file>

<file path=ppt/slideLayouts/slideLayout126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0" y="1600200"/>
            <a:ext cx="4495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495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26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2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26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6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26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2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2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274638"/>
            <a:ext cx="2286000" cy="58515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274638"/>
            <a:ext cx="6705600" cy="58515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2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b="-69"/>
          <a:stretch>
            <a:fillRect/>
          </a:stretch>
        </p:blipFill>
        <p:spPr bwMode="auto">
          <a:xfrm>
            <a:off x="0" y="0"/>
            <a:ext cx="9144000" cy="4221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8734425" y="6583363"/>
            <a:ext cx="428625" cy="2762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C1B5A45A-E510-4DEB-9D09-8AB0E630626B}" type="slidenum">
              <a:rPr lang="pt-BR" sz="120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>
              <a:solidFill>
                <a:srgbClr val="000000"/>
              </a:solidFill>
            </a:endParaRPr>
          </a:p>
        </p:txBody>
      </p:sp>
      <p:pic>
        <p:nvPicPr>
          <p:cNvPr id="6" name="Picture 6"/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36513" y="5808663"/>
            <a:ext cx="1439862" cy="973137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7" name="Picture 7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>
            <a:off x="4068763" y="5730875"/>
            <a:ext cx="1079500" cy="1063625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8" name="Picture 8"/>
          <p:cNvPicPr>
            <a:picLocks noChangeAspect="1" noChangeArrowheads="1"/>
          </p:cNvPicPr>
          <p:nvPr/>
        </p:nvPicPr>
        <p:blipFill>
          <a:blip r:embed="rId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>
            <a:off x="5364163" y="6111875"/>
            <a:ext cx="1008062" cy="682625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9" name="Picture 9"/>
          <p:cNvPicPr>
            <a:picLocks noChangeAspect="1" noChangeArrowheads="1"/>
          </p:cNvPicPr>
          <p:nvPr/>
        </p:nvPicPr>
        <p:blipFill>
          <a:blip r:embed="rId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 rot="21255750">
            <a:off x="2085975" y="6054725"/>
            <a:ext cx="685800" cy="708025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10" name="Picture 10"/>
          <p:cNvPicPr>
            <a:picLocks noChangeAspect="1" noChangeArrowheads="1"/>
          </p:cNvPicPr>
          <p:nvPr/>
        </p:nvPicPr>
        <p:blipFill>
          <a:blip r:embed="rId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>
            <a:off x="1619250" y="6145213"/>
            <a:ext cx="411163" cy="649287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11" name="Picture 11"/>
          <p:cNvPicPr>
            <a:picLocks noChangeAspect="1" noChangeArrowheads="1"/>
          </p:cNvPicPr>
          <p:nvPr/>
        </p:nvPicPr>
        <p:blipFill>
          <a:blip r:embed="rId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>
            <a:off x="6462713" y="6100763"/>
            <a:ext cx="414337" cy="6937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" name="Picture 12"/>
          <p:cNvPicPr>
            <a:picLocks noChangeAspect="1" noChangeArrowheads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>
            <a:off x="3419475" y="6172200"/>
            <a:ext cx="517525" cy="622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" name="Picture 13"/>
          <p:cNvPicPr>
            <a:picLocks noChangeAspect="1" noChangeArrowheads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>
            <a:off x="2843213" y="6105525"/>
            <a:ext cx="431800" cy="688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" name="Picture 14"/>
          <p:cNvPicPr>
            <a:picLocks noChangeAspect="1" noChangeArrowheads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7667625" y="6165850"/>
            <a:ext cx="1174750" cy="547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" name="Picture 15"/>
          <p:cNvPicPr>
            <a:picLocks noChangeAspect="1" noChangeArrowheads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>
            <a:off x="6989763" y="6100763"/>
            <a:ext cx="390525" cy="6937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6" name="Rectangle 16"/>
          <p:cNvSpPr>
            <a:spLocks noChangeArrowheads="1"/>
          </p:cNvSpPr>
          <p:nvPr/>
        </p:nvSpPr>
        <p:spPr bwMode="auto">
          <a:xfrm>
            <a:off x="-6350" y="5730875"/>
            <a:ext cx="7673975" cy="1127125"/>
          </a:xfrm>
          <a:prstGeom prst="rect">
            <a:avLst/>
          </a:prstGeom>
          <a:solidFill>
            <a:schemeClr val="bg1">
              <a:alpha val="39999"/>
            </a:schemeClr>
          </a:solidFill>
          <a:ln w="101600" algn="ctr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204800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5881" y="3771912"/>
            <a:ext cx="9128125" cy="1673225"/>
          </a:xfrm>
        </p:spPr>
        <p:txBody>
          <a:bodyPr/>
          <a:lstStyle>
            <a:lvl1pPr marL="0" indent="0">
              <a:buFont typeface="Wingdings 2" pitchFamily="18" charset="2"/>
              <a:buNone/>
              <a:tabLst>
                <a:tab pos="0" algn="l"/>
              </a:tabLst>
              <a:defRPr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2048004" name="Rectangle 4"/>
          <p:cNvSpPr>
            <a:spLocks noGrp="1" noChangeArrowheads="1"/>
          </p:cNvSpPr>
          <p:nvPr>
            <p:ph type="ctrTitle"/>
          </p:nvPr>
        </p:nvSpPr>
        <p:spPr>
          <a:xfrm>
            <a:off x="0" y="12"/>
            <a:ext cx="9144000" cy="3376613"/>
          </a:xfrm>
        </p:spPr>
        <p:txBody>
          <a:bodyPr/>
          <a:lstStyle>
            <a:lvl1pPr>
              <a:defRPr sz="7500">
                <a:ea typeface="Arial Unicode MS" pitchFamily="34" charset="-128"/>
                <a:cs typeface="Arial Unicode MS" pitchFamily="34" charset="-128"/>
              </a:defRPr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2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advClick="0">
    <p:fade/>
  </p:transition>
</p:sldLayout>
</file>

<file path=ppt/slideLayouts/slideLayout127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12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27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1280" y="1557338"/>
            <a:ext cx="4457700" cy="417671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1380" y="1557338"/>
            <a:ext cx="4457700" cy="417671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27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2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27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127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6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27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2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2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6419" y="0"/>
            <a:ext cx="2287587" cy="573405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-6350" y="0"/>
            <a:ext cx="6710363" cy="573405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2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8130D1-2FCF-47B7-936F-5F858E2D1521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1278458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2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D53481-9BB0-43D3-9FEC-E3C74ED8280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1271809"/>
      </p:ext>
    </p:extLst>
  </p:cSld>
  <p:clrMapOvr>
    <a:masterClrMapping/>
  </p:clrMapOvr>
</p:sldLayout>
</file>

<file path=ppt/slideLayouts/slideLayout1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/>
          </p:nvPr>
        </p:nvSpPr>
        <p:spPr>
          <a:xfrm>
            <a:off x="472008" y="3417019"/>
            <a:ext cx="6692280" cy="1362075"/>
          </a:xfrm>
          <a:prstGeom prst="rect">
            <a:avLst/>
          </a:prstGeom>
        </p:spPr>
        <p:txBody>
          <a:bodyPr anchor="t"/>
          <a:lstStyle>
            <a:lvl1pPr>
              <a:defRPr lang="pt-BR" sz="2800" dirty="0">
                <a:solidFill>
                  <a:schemeClr val="tx1">
                    <a:tint val="75000"/>
                  </a:schemeClr>
                </a:solidFill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1916832"/>
            <a:ext cx="6692280" cy="1500187"/>
          </a:xfrm>
          <a:prstGeom prst="rect">
            <a:avLst/>
          </a:prstGeom>
        </p:spPr>
        <p:txBody>
          <a:bodyPr anchor="ctr"/>
          <a:lstStyle>
            <a:lvl1pPr>
              <a:defRPr lang="pt-BR" sz="40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86233050"/>
      </p:ext>
    </p:extLst>
  </p:cSld>
  <p:clrMapOvr>
    <a:masterClrMapping/>
  </p:clrMapOvr>
</p:sldLayout>
</file>

<file path=ppt/slideLayouts/slideLayout128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355D7CC-01B4-4450-821A-817D6B16C40B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9942408"/>
      </p:ext>
    </p:extLst>
  </p:cSld>
  <p:clrMapOvr>
    <a:masterClrMapping/>
  </p:clrMapOvr>
</p:sldLayout>
</file>

<file path=ppt/slideLayouts/slideLayout128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2E7409-C6F6-4563-92FC-5ECE01D857CA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9139668"/>
      </p:ext>
    </p:extLst>
  </p:cSld>
  <p:clrMapOvr>
    <a:masterClrMapping/>
  </p:clrMapOvr>
</p:sldLayout>
</file>

<file path=ppt/slideLayouts/slideLayout12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C25A7EF-CDA3-4AD7-9193-31030D16AE7F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4754963"/>
      </p:ext>
    </p:extLst>
  </p:cSld>
  <p:clrMapOvr>
    <a:masterClrMapping/>
  </p:clrMapOvr>
</p:sldLayout>
</file>

<file path=ppt/slideLayouts/slideLayout128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A906E1C-BE9E-4CF7-9EBB-28849CEF921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369632"/>
      </p:ext>
    </p:extLst>
  </p:cSld>
  <p:clrMapOvr>
    <a:masterClrMapping/>
  </p:clrMapOvr>
</p:sldLayout>
</file>

<file path=ppt/slideLayouts/slideLayout1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188"/>
            <a:ext cx="2165350" cy="60166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103188"/>
            <a:ext cx="6346825" cy="60166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2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2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29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2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2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2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9459234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3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8130D1-2FCF-47B7-936F-5F858E2D1521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1278458"/>
      </p:ext>
    </p:extLst>
  </p:cSld>
  <p:clrMapOvr>
    <a:masterClrMapping/>
  </p:clrMapOvr>
</p:sldLayout>
</file>

<file path=ppt/slideLayouts/slideLayout13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D53481-9BB0-43D3-9FEC-E3C74ED8280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1271809"/>
      </p:ext>
    </p:extLst>
  </p:cSld>
  <p:clrMapOvr>
    <a:masterClrMapping/>
  </p:clrMapOvr>
</p:sldLayout>
</file>

<file path=ppt/slideLayouts/slideLayout1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/>
          </p:nvPr>
        </p:nvSpPr>
        <p:spPr>
          <a:xfrm>
            <a:off x="472008" y="3417019"/>
            <a:ext cx="6692280" cy="1362075"/>
          </a:xfrm>
          <a:prstGeom prst="rect">
            <a:avLst/>
          </a:prstGeom>
        </p:spPr>
        <p:txBody>
          <a:bodyPr anchor="t"/>
          <a:lstStyle>
            <a:lvl1pPr>
              <a:defRPr lang="pt-BR" sz="2800" dirty="0">
                <a:solidFill>
                  <a:schemeClr val="tx1">
                    <a:tint val="75000"/>
                  </a:schemeClr>
                </a:solidFill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1916832"/>
            <a:ext cx="6692280" cy="1500187"/>
          </a:xfrm>
          <a:prstGeom prst="rect">
            <a:avLst/>
          </a:prstGeom>
        </p:spPr>
        <p:txBody>
          <a:bodyPr anchor="ctr"/>
          <a:lstStyle>
            <a:lvl1pPr>
              <a:defRPr lang="pt-BR" sz="40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86233050"/>
      </p:ext>
    </p:extLst>
  </p:cSld>
  <p:clrMapOvr>
    <a:masterClrMapping/>
  </p:clrMapOvr>
</p:sldLayout>
</file>

<file path=ppt/slideLayouts/slideLayout130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355D7CC-01B4-4450-821A-817D6B16C40B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9942408"/>
      </p:ext>
    </p:extLst>
  </p:cSld>
  <p:clrMapOvr>
    <a:masterClrMapping/>
  </p:clrMapOvr>
</p:sldLayout>
</file>

<file path=ppt/slideLayouts/slideLayout130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2E7409-C6F6-4563-92FC-5ECE01D857CA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9139668"/>
      </p:ext>
    </p:extLst>
  </p:cSld>
  <p:clrMapOvr>
    <a:masterClrMapping/>
  </p:clrMapOvr>
</p:sldLayout>
</file>

<file path=ppt/slideLayouts/slideLayout13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C25A7EF-CDA3-4AD7-9193-31030D16AE7F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4754963"/>
      </p:ext>
    </p:extLst>
  </p:cSld>
  <p:clrMapOvr>
    <a:masterClrMapping/>
  </p:clrMapOvr>
</p:sldLayout>
</file>

<file path=ppt/slideLayouts/slideLayout130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A906E1C-BE9E-4CF7-9EBB-28849CEF921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369632"/>
      </p:ext>
    </p:extLst>
  </p:cSld>
  <p:clrMapOvr>
    <a:masterClrMapping/>
  </p:clrMapOvr>
</p:sldLayout>
</file>

<file path=ppt/slideLayouts/slideLayout1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3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3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3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3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3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3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3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3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3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684213" y="1984375"/>
            <a:ext cx="3811587" cy="42529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984375"/>
            <a:ext cx="3811588" cy="42529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3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3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3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3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3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3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3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3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3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3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3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224726304"/>
      </p:ext>
    </p:extLst>
  </p:cSld>
  <p:clrMapOvr>
    <a:masterClrMapping/>
  </p:clrMapOvr>
  <p:transition advClick="0">
    <p:fade/>
  </p:transition>
</p:sldLayout>
</file>

<file path=ppt/slideLayouts/slideLayout13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530047459"/>
      </p:ext>
    </p:extLst>
  </p:cSld>
  <p:clrMapOvr>
    <a:masterClrMapping/>
  </p:clrMapOvr>
  <p:transition advClick="0">
    <p:fade/>
  </p:transition>
</p:sldLayout>
</file>

<file path=ppt/slideLayouts/slideLayout13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365365355"/>
      </p:ext>
    </p:extLst>
  </p:cSld>
  <p:clrMapOvr>
    <a:masterClrMapping/>
  </p:clrMapOvr>
  <p:transition advClick="0">
    <p:fade/>
  </p:transition>
</p:sldLayout>
</file>

<file path=ppt/slideLayouts/slideLayout13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-6350" y="5434013"/>
            <a:ext cx="4533900" cy="119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79950" y="5434013"/>
            <a:ext cx="4533900" cy="119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187404013"/>
      </p:ext>
    </p:extLst>
  </p:cSld>
  <p:clrMapOvr>
    <a:masterClrMapping/>
  </p:clrMapOvr>
  <p:transition advClick="0">
    <p:fade/>
  </p:transition>
</p:sldLayout>
</file>

<file path=ppt/slideLayouts/slideLayout13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22959026"/>
      </p:ext>
    </p:extLst>
  </p:cSld>
  <p:clrMapOvr>
    <a:masterClrMapping/>
  </p:clrMapOvr>
  <p:transition advClick="0">
    <p:fade/>
  </p:transition>
</p:sldLayout>
</file>

<file path=ppt/slideLayouts/slideLayout13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22582240"/>
      </p:ext>
    </p:extLst>
  </p:cSld>
  <p:clrMapOvr>
    <a:masterClrMapping/>
  </p:clrMapOvr>
  <p:transition advClick="0">
    <p:fade/>
  </p:transition>
</p:sldLayout>
</file>

<file path=ppt/slideLayouts/slideLayout1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1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3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3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3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3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3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3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3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3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38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3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3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3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3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224726304"/>
      </p:ext>
    </p:extLst>
  </p:cSld>
  <p:clrMapOvr>
    <a:masterClrMapping/>
  </p:clrMapOvr>
  <p:transition advClick="0">
    <p:fade/>
  </p:transition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3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530047459"/>
      </p:ext>
    </p:extLst>
  </p:cSld>
  <p:clrMapOvr>
    <a:masterClrMapping/>
  </p:clrMapOvr>
  <p:transition advClick="0">
    <p:fade/>
  </p:transition>
</p:sldLayout>
</file>

<file path=ppt/slideLayouts/slideLayout13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365365355"/>
      </p:ext>
    </p:extLst>
  </p:cSld>
  <p:clrMapOvr>
    <a:masterClrMapping/>
  </p:clrMapOvr>
  <p:transition advClick="0">
    <p:fade/>
  </p:transition>
</p:sldLayout>
</file>

<file path=ppt/slideLayouts/slideLayout13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-6350" y="5434013"/>
            <a:ext cx="4533900" cy="119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79950" y="5434013"/>
            <a:ext cx="4533900" cy="119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187404013"/>
      </p:ext>
    </p:extLst>
  </p:cSld>
  <p:clrMapOvr>
    <a:masterClrMapping/>
  </p:clrMapOvr>
  <p:transition advClick="0">
    <p:fade/>
  </p:transition>
</p:sldLayout>
</file>

<file path=ppt/slideLayouts/slideLayout13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22959026"/>
      </p:ext>
    </p:extLst>
  </p:cSld>
  <p:clrMapOvr>
    <a:masterClrMapping/>
  </p:clrMapOvr>
  <p:transition advClick="0">
    <p:fade/>
  </p:transition>
</p:sldLayout>
</file>

<file path=ppt/slideLayouts/slideLayout13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22582240"/>
      </p:ext>
    </p:extLst>
  </p:cSld>
  <p:clrMapOvr>
    <a:masterClrMapping/>
  </p:clrMapOvr>
  <p:transition advClick="0">
    <p:fade/>
  </p:transition>
</p:sldLayout>
</file>

<file path=ppt/slideLayouts/slideLayout13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0" y="-1"/>
            <a:ext cx="9449986" cy="4614863"/>
            <a:chOff x="-1787" y="0"/>
            <a:chExt cx="9449986" cy="1360884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14"/>
          <p:cNvSpPr>
            <a:spLocks noChangeArrowheads="1"/>
          </p:cNvSpPr>
          <p:nvPr userDrawn="1"/>
        </p:nvSpPr>
        <p:spPr bwMode="auto">
          <a:xfrm>
            <a:off x="8316913" y="6216650"/>
            <a:ext cx="449262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26AA18A1-4140-4FB5-897D-DF4CCCA60AA9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grpSp>
        <p:nvGrpSpPr>
          <p:cNvPr id="16" name="Grupo 15"/>
          <p:cNvGrpSpPr/>
          <p:nvPr userDrawn="1"/>
        </p:nvGrpSpPr>
        <p:grpSpPr>
          <a:xfrm rot="21342886">
            <a:off x="-1404665" y="925582"/>
            <a:ext cx="11305256" cy="4733014"/>
            <a:chOff x="-1404664" y="966650"/>
            <a:chExt cx="11305256" cy="473301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7" name="Retângulo 16"/>
            <p:cNvSpPr/>
            <p:nvPr/>
          </p:nvSpPr>
          <p:spPr>
            <a:xfrm>
              <a:off x="-1404664" y="4065592"/>
              <a:ext cx="11305256" cy="1634071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  <p:sp>
          <p:nvSpPr>
            <p:cNvPr id="18" name="Retângulo de cantos arredondados 17"/>
            <p:cNvSpPr/>
            <p:nvPr/>
          </p:nvSpPr>
          <p:spPr>
            <a:xfrm>
              <a:off x="717324" y="966650"/>
              <a:ext cx="6020729" cy="4733014"/>
            </a:xfrm>
            <a:prstGeom prst="roundRect">
              <a:avLst>
                <a:gd name="adj" fmla="val 4620"/>
              </a:avLst>
            </a:prstGeom>
            <a:solidFill>
              <a:srgbClr val="ECECEC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</p:grpSp>
      <p:pic>
        <p:nvPicPr>
          <p:cNvPr id="19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90525" y="6183313"/>
            <a:ext cx="1012825" cy="344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" name="Picture 8" descr="C:\Users\Dell 006\Desktop\logo-IBDEC-sem-fundo-cinza.png"/>
          <p:cNvPicPr>
            <a:picLocks noChangeAspect="1" noChangeArrowheads="1"/>
          </p:cNvPicPr>
          <p:nvPr userDrawn="1"/>
        </p:nvPicPr>
        <p:blipFill>
          <a:blip r:embed="rId4" cstate="print"/>
          <a:srcRect l="21233" t="42874" r="20197" b="43144"/>
          <a:stretch>
            <a:fillRect/>
          </a:stretch>
        </p:blipFill>
        <p:spPr bwMode="auto">
          <a:xfrm>
            <a:off x="1570038" y="6178550"/>
            <a:ext cx="1058862" cy="357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 rot="21342886">
            <a:off x="827582" y="1227692"/>
            <a:ext cx="5690033" cy="2932030"/>
          </a:xfrm>
        </p:spPr>
        <p:txBody>
          <a:bodyPr anchor="b"/>
          <a:lstStyle>
            <a:lvl1pPr algn="l">
              <a:defRPr sz="60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 rot="21342886">
            <a:off x="984752" y="4185903"/>
            <a:ext cx="5688631" cy="1218254"/>
          </a:xfrm>
        </p:spPr>
        <p:txBody>
          <a:bodyPr>
            <a:normAutofit/>
          </a:bodyPr>
          <a:lstStyle>
            <a:lvl1pPr marL="0" indent="0" algn="l">
              <a:buNone/>
              <a:defRPr sz="32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13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de cantos arredondados 14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6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103A519-A21B-4484-B0EF-1AA42FDF0C91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7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/>
            </a:lvl1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3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o 4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" name="Retângulo de cantos arredondados 15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7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0717321C-BFA2-4D3D-9EA1-FF5EAB9BBEA8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9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3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80E81E1-93AD-440B-A31F-8C405A526193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6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139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Retângulo de cantos arredondados 12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4" name="Retângulo 15"/>
          <p:cNvSpPr>
            <a:spLocks noChangeArrowheads="1"/>
          </p:cNvSpPr>
          <p:nvPr userDrawn="1"/>
        </p:nvSpPr>
        <p:spPr bwMode="auto">
          <a:xfrm>
            <a:off x="8243888" y="6472238"/>
            <a:ext cx="449262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D135041-6CE5-456F-8C95-B9C1C1407ABD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5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6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8130D1-2FCF-47B7-936F-5F858E2D1521}" type="slidenum">
              <a:rPr lang="pt-BR"/>
              <a:pPr>
                <a:defRPr/>
              </a:pPr>
              <a:t>‹nº›</a:t>
            </a:fld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801278458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516688" y="617538"/>
            <a:ext cx="1943100" cy="561975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684213" y="617538"/>
            <a:ext cx="5680075" cy="561975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4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311981">
            <a:off x="4151313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?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>
            <a:lvl1pPr marL="0" indent="0">
              <a:defRPr/>
            </a:lvl1pPr>
            <a:lvl2pPr marL="357188" indent="-3175">
              <a:defRPr/>
            </a:lvl2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574070">
            <a:off x="4865688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!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4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492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FA65451D-BE36-4122-A98D-8EFDAB2374C4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91025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600" dirty="0">
                <a:solidFill>
                  <a:prstClr val="black"/>
                </a:solidFill>
                <a:latin typeface="DIN-Black" pitchFamily="34" charset="0"/>
              </a:rPr>
              <a:t>Parando pra pensar</a:t>
            </a:r>
          </a:p>
        </p:txBody>
      </p:sp>
      <p:pic>
        <p:nvPicPr>
          <p:cNvPr id="17" name="Picture 24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51438" y="1412875"/>
            <a:ext cx="3673475" cy="318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DIN-Medium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14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492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3480B7A-6165-4939-8271-47DD4AFD9215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19587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800" dirty="0">
                <a:solidFill>
                  <a:prstClr val="black"/>
                </a:solidFill>
                <a:latin typeface="DIN-Black" pitchFamily="34" charset="0"/>
              </a:rPr>
              <a:t>Mão na massa</a:t>
            </a:r>
          </a:p>
        </p:txBody>
      </p:sp>
      <p:grpSp>
        <p:nvGrpSpPr>
          <p:cNvPr id="17" name="Grupo 17"/>
          <p:cNvGrpSpPr>
            <a:grpSpLocks/>
          </p:cNvGrpSpPr>
          <p:nvPr userDrawn="1"/>
        </p:nvGrpSpPr>
        <p:grpSpPr bwMode="auto">
          <a:xfrm>
            <a:off x="5602288" y="1412875"/>
            <a:ext cx="3003550" cy="3995738"/>
            <a:chOff x="5890721" y="1517256"/>
            <a:chExt cx="2794996" cy="3717794"/>
          </a:xfrm>
        </p:grpSpPr>
        <p:sp>
          <p:nvSpPr>
            <p:cNvPr id="18" name="Freeform 1274"/>
            <p:cNvSpPr>
              <a:spLocks/>
            </p:cNvSpPr>
            <p:nvPr userDrawn="1"/>
          </p:nvSpPr>
          <p:spPr bwMode="auto">
            <a:xfrm rot="2488345">
              <a:off x="5890721" y="2613767"/>
              <a:ext cx="1959787" cy="2621283"/>
            </a:xfrm>
            <a:custGeom>
              <a:avLst/>
              <a:gdLst>
                <a:gd name="T0" fmla="*/ 2147483647 w 370"/>
                <a:gd name="T1" fmla="*/ 2147483647 h 495"/>
                <a:gd name="T2" fmla="*/ 2147483647 w 370"/>
                <a:gd name="T3" fmla="*/ 2147483647 h 495"/>
                <a:gd name="T4" fmla="*/ 2147483647 w 370"/>
                <a:gd name="T5" fmla="*/ 2147483647 h 495"/>
                <a:gd name="T6" fmla="*/ 2147483647 w 370"/>
                <a:gd name="T7" fmla="*/ 2147483647 h 495"/>
                <a:gd name="T8" fmla="*/ 2147483647 w 370"/>
                <a:gd name="T9" fmla="*/ 2147483647 h 495"/>
                <a:gd name="T10" fmla="*/ 2147483647 w 370"/>
                <a:gd name="T11" fmla="*/ 2147483647 h 495"/>
                <a:gd name="T12" fmla="*/ 2147483647 w 370"/>
                <a:gd name="T13" fmla="*/ 0 h 495"/>
                <a:gd name="T14" fmla="*/ 0 w 370"/>
                <a:gd name="T15" fmla="*/ 2147483647 h 495"/>
                <a:gd name="T16" fmla="*/ 2147483647 w 370"/>
                <a:gd name="T17" fmla="*/ 2147483647 h 495"/>
                <a:gd name="T18" fmla="*/ 2147483647 w 370"/>
                <a:gd name="T19" fmla="*/ 2147483647 h 495"/>
                <a:gd name="T20" fmla="*/ 2147483647 w 370"/>
                <a:gd name="T21" fmla="*/ 2147483647 h 495"/>
                <a:gd name="T22" fmla="*/ 2147483647 w 370"/>
                <a:gd name="T23" fmla="*/ 2147483647 h 495"/>
                <a:gd name="T24" fmla="*/ 2147483647 w 370"/>
                <a:gd name="T25" fmla="*/ 2147483647 h 495"/>
                <a:gd name="T26" fmla="*/ 2147483647 w 370"/>
                <a:gd name="T27" fmla="*/ 2147483647 h 495"/>
                <a:gd name="T28" fmla="*/ 2147483647 w 370"/>
                <a:gd name="T29" fmla="*/ 2147483647 h 495"/>
                <a:gd name="T30" fmla="*/ 2147483647 w 370"/>
                <a:gd name="T31" fmla="*/ 2147483647 h 4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0" h="495">
                  <a:moveTo>
                    <a:pt x="215" y="286"/>
                  </a:moveTo>
                  <a:cubicBezTo>
                    <a:pt x="217" y="272"/>
                    <a:pt x="219" y="247"/>
                    <a:pt x="219" y="247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154" y="253"/>
                    <a:pt x="154" y="253"/>
                    <a:pt x="154" y="253"/>
                  </a:cubicBezTo>
                  <a:cubicBezTo>
                    <a:pt x="119" y="271"/>
                    <a:pt x="119" y="271"/>
                    <a:pt x="119" y="271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91" y="354"/>
                    <a:pt x="233" y="495"/>
                    <a:pt x="302" y="470"/>
                  </a:cubicBezTo>
                  <a:cubicBezTo>
                    <a:pt x="370" y="445"/>
                    <a:pt x="234" y="303"/>
                    <a:pt x="215" y="28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1275"/>
            <p:cNvSpPr>
              <a:spLocks/>
            </p:cNvSpPr>
            <p:nvPr userDrawn="1"/>
          </p:nvSpPr>
          <p:spPr bwMode="auto">
            <a:xfrm rot="1229367">
              <a:off x="6272153" y="1517256"/>
              <a:ext cx="2413564" cy="3316554"/>
            </a:xfrm>
            <a:custGeom>
              <a:avLst/>
              <a:gdLst>
                <a:gd name="T0" fmla="*/ 2147483647 w 373"/>
                <a:gd name="T1" fmla="*/ 2147483647 h 512"/>
                <a:gd name="T2" fmla="*/ 2147483647 w 373"/>
                <a:gd name="T3" fmla="*/ 2147483647 h 512"/>
                <a:gd name="T4" fmla="*/ 2147483647 w 373"/>
                <a:gd name="T5" fmla="*/ 2147483647 h 512"/>
                <a:gd name="T6" fmla="*/ 2147483647 w 373"/>
                <a:gd name="T7" fmla="*/ 2147483647 h 512"/>
                <a:gd name="T8" fmla="*/ 2147483647 w 373"/>
                <a:gd name="T9" fmla="*/ 2147483647 h 512"/>
                <a:gd name="T10" fmla="*/ 2147483647 w 373"/>
                <a:gd name="T11" fmla="*/ 2147483647 h 512"/>
                <a:gd name="T12" fmla="*/ 2147483647 w 373"/>
                <a:gd name="T13" fmla="*/ 2147483647 h 512"/>
                <a:gd name="T14" fmla="*/ 0 w 373"/>
                <a:gd name="T15" fmla="*/ 2147483647 h 512"/>
                <a:gd name="T16" fmla="*/ 2147483647 w 373"/>
                <a:gd name="T17" fmla="*/ 2147483647 h 512"/>
                <a:gd name="T18" fmla="*/ 2147483647 w 373"/>
                <a:gd name="T19" fmla="*/ 2147483647 h 512"/>
                <a:gd name="T20" fmla="*/ 2147483647 w 373"/>
                <a:gd name="T21" fmla="*/ 2147483647 h 5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3" h="512">
                  <a:moveTo>
                    <a:pt x="314" y="512"/>
                  </a:moveTo>
                  <a:cubicBezTo>
                    <a:pt x="335" y="510"/>
                    <a:pt x="358" y="505"/>
                    <a:pt x="373" y="482"/>
                  </a:cubicBezTo>
                  <a:cubicBezTo>
                    <a:pt x="326" y="402"/>
                    <a:pt x="166" y="133"/>
                    <a:pt x="135" y="80"/>
                  </a:cubicBezTo>
                  <a:cubicBezTo>
                    <a:pt x="132" y="70"/>
                    <a:pt x="128" y="52"/>
                    <a:pt x="125" y="41"/>
                  </a:cubicBezTo>
                  <a:cubicBezTo>
                    <a:pt x="157" y="28"/>
                    <a:pt x="182" y="44"/>
                    <a:pt x="211" y="60"/>
                  </a:cubicBezTo>
                  <a:cubicBezTo>
                    <a:pt x="207" y="35"/>
                    <a:pt x="171" y="14"/>
                    <a:pt x="139" y="7"/>
                  </a:cubicBezTo>
                  <a:cubicBezTo>
                    <a:pt x="108" y="0"/>
                    <a:pt x="76" y="15"/>
                    <a:pt x="49" y="31"/>
                  </a:cubicBezTo>
                  <a:cubicBezTo>
                    <a:pt x="57" y="49"/>
                    <a:pt x="24" y="68"/>
                    <a:pt x="0" y="74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68" y="75"/>
                    <a:pt x="65" y="68"/>
                    <a:pt x="95" y="101"/>
                  </a:cubicBezTo>
                  <a:cubicBezTo>
                    <a:pt x="95" y="101"/>
                    <a:pt x="271" y="428"/>
                    <a:pt x="314" y="51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pic>
        <p:nvPicPr>
          <p:cNvPr id="20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DIN-Medium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14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"/>
          <p:cNvGrpSpPr>
            <a:grpSpLocks/>
          </p:cNvGrpSpPr>
          <p:nvPr userDrawn="1"/>
        </p:nvGrpSpPr>
        <p:grpSpPr bwMode="auto">
          <a:xfrm>
            <a:off x="131763" y="911225"/>
            <a:ext cx="527050" cy="955675"/>
            <a:chOff x="2626" y="1836"/>
            <a:chExt cx="625" cy="1133"/>
          </a:xfrm>
        </p:grpSpPr>
        <p:sp>
          <p:nvSpPr>
            <p:cNvPr id="5" name="Freeform 6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7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9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9" name="Freeform 10"/>
          <p:cNvSpPr>
            <a:spLocks/>
          </p:cNvSpPr>
          <p:nvPr userDrawn="1"/>
        </p:nvSpPr>
        <p:spPr bwMode="auto">
          <a:xfrm>
            <a:off x="465138" y="130175"/>
            <a:ext cx="8489950" cy="6634163"/>
          </a:xfrm>
          <a:custGeom>
            <a:avLst/>
            <a:gdLst>
              <a:gd name="T0" fmla="*/ 2147483647 w 5348"/>
              <a:gd name="T1" fmla="*/ 2147483647 h 4179"/>
              <a:gd name="T2" fmla="*/ 2147483647 w 5348"/>
              <a:gd name="T3" fmla="*/ 0 h 4179"/>
              <a:gd name="T4" fmla="*/ 2147483647 w 5348"/>
              <a:gd name="T5" fmla="*/ 2147483647 h 4179"/>
              <a:gd name="T6" fmla="*/ 2147483647 w 5348"/>
              <a:gd name="T7" fmla="*/ 2147483647 h 4179"/>
              <a:gd name="T8" fmla="*/ 0 w 5348"/>
              <a:gd name="T9" fmla="*/ 2147483647 h 41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348" h="4179">
                <a:moveTo>
                  <a:pt x="4263" y="10"/>
                </a:moveTo>
                <a:lnTo>
                  <a:pt x="5220" y="0"/>
                </a:lnTo>
                <a:lnTo>
                  <a:pt x="5348" y="4179"/>
                </a:lnTo>
                <a:lnTo>
                  <a:pt x="64" y="4160"/>
                </a:lnTo>
                <a:lnTo>
                  <a:pt x="0" y="3731"/>
                </a:lnTo>
              </a:path>
            </a:pathLst>
          </a:custGeom>
          <a:noFill/>
          <a:ln w="9525" cmpd="sng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z="24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10" name="Group 11"/>
          <p:cNvGrpSpPr>
            <a:grpSpLocks/>
          </p:cNvGrpSpPr>
          <p:nvPr userDrawn="1"/>
        </p:nvGrpSpPr>
        <p:grpSpPr bwMode="auto">
          <a:xfrm>
            <a:off x="131763" y="2224088"/>
            <a:ext cx="527050" cy="955675"/>
            <a:chOff x="2626" y="1836"/>
            <a:chExt cx="625" cy="1133"/>
          </a:xfrm>
        </p:grpSpPr>
        <p:sp>
          <p:nvSpPr>
            <p:cNvPr id="11" name="Freeform 1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1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1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1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15" name="Group 16"/>
          <p:cNvGrpSpPr>
            <a:grpSpLocks/>
          </p:cNvGrpSpPr>
          <p:nvPr userDrawn="1"/>
        </p:nvGrpSpPr>
        <p:grpSpPr bwMode="auto">
          <a:xfrm>
            <a:off x="131763" y="3536950"/>
            <a:ext cx="527050" cy="955675"/>
            <a:chOff x="2626" y="1836"/>
            <a:chExt cx="625" cy="1133"/>
          </a:xfrm>
        </p:grpSpPr>
        <p:sp>
          <p:nvSpPr>
            <p:cNvPr id="16" name="Freeform 17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18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19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20" name="Group 21"/>
          <p:cNvGrpSpPr>
            <a:grpSpLocks/>
          </p:cNvGrpSpPr>
          <p:nvPr userDrawn="1"/>
        </p:nvGrpSpPr>
        <p:grpSpPr bwMode="auto">
          <a:xfrm>
            <a:off x="131763" y="4849813"/>
            <a:ext cx="527050" cy="955675"/>
            <a:chOff x="2626" y="1836"/>
            <a:chExt cx="625" cy="1133"/>
          </a:xfrm>
        </p:grpSpPr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2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2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55576" y="349752"/>
            <a:ext cx="7859216" cy="630976"/>
          </a:xfrm>
        </p:spPr>
        <p:txBody>
          <a:bodyPr anchor="b"/>
          <a:lstStyle>
            <a:lvl1pPr>
              <a:defRPr sz="4400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755576" y="1035640"/>
            <a:ext cx="7859216" cy="5489704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4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>
            <a:spLocks noChangeArrowheads="1"/>
          </p:cNvSpPr>
          <p:nvPr userDrawn="1"/>
        </p:nvSpPr>
        <p:spPr bwMode="auto">
          <a:xfrm>
            <a:off x="8312150" y="6464300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70D00FD-22C0-4D22-A564-A888CDCB464E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5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6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4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Duas Partes d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EF6E1EE-C9A5-4299-AA36-A07DB73627E0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6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7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7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4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7F581E0D-C1BD-48E5-933B-FA7574306C31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4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5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140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m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AB610553-35E2-4E0B-B9AD-4ACA2D120AAB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3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4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5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</p:spTree>
  </p:cSld>
  <p:clrMapOvr>
    <a:masterClrMapping/>
  </p:clrMapOvr>
</p:sldLayout>
</file>

<file path=ppt/slideLayouts/slideLayout14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01 (2)"/>
          <p:cNvPicPr>
            <a:picLocks noChangeAspect="1" noChangeArrowheads="1"/>
          </p:cNvPicPr>
          <p:nvPr/>
        </p:nvPicPr>
        <p:blipFill>
          <a:blip r:embed="rId2" cstate="print">
            <a:lum bright="-6000"/>
          </a:blip>
          <a:srcRect l="2251" t="2222" r="2251" b="2222"/>
          <a:stretch>
            <a:fillRect/>
          </a:stretch>
        </p:blipFill>
        <p:spPr bwMode="auto">
          <a:xfrm>
            <a:off x="0" y="0"/>
            <a:ext cx="9144000" cy="6862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0" y="0"/>
            <a:ext cx="9144000" cy="6831013"/>
          </a:xfrm>
          <a:prstGeom prst="rect">
            <a:avLst/>
          </a:prstGeom>
          <a:solidFill>
            <a:srgbClr val="000000">
              <a:alpha val="50195"/>
            </a:srgbClr>
          </a:solidFill>
          <a:ln w="9525" algn="ctr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endParaRPr lang="pt-BR" sz="1800">
              <a:cs typeface="Arial" charset="0"/>
            </a:endParaRPr>
          </a:p>
        </p:txBody>
      </p:sp>
      <p:sp>
        <p:nvSpPr>
          <p:cNvPr id="1417220" name="Rectangle 4"/>
          <p:cNvSpPr>
            <a:spLocks noGrp="1" noChangeArrowheads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Clique para editar o estilo do título mestre</a:t>
            </a:r>
          </a:p>
        </p:txBody>
      </p:sp>
      <p:sp>
        <p:nvSpPr>
          <p:cNvPr id="1417221" name="Rectangle 5"/>
          <p:cNvSpPr>
            <a:spLocks noGrp="1" noChangeArrowheads="1"/>
          </p:cNvSpPr>
          <p:nvPr>
            <p:ph type="subTitle" idx="1"/>
          </p:nvPr>
        </p:nvSpPr>
        <p:spPr>
          <a:xfrm>
            <a:off x="682625" y="3581400"/>
            <a:ext cx="7748588" cy="17526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Clique para editar o estilo do subtítulo mestre</a:t>
            </a:r>
          </a:p>
        </p:txBody>
      </p:sp>
    </p:spTree>
  </p:cSld>
  <p:clrMapOvr>
    <a:masterClrMapping/>
  </p:clrMapOvr>
  <p:transition>
    <p:push/>
  </p:transition>
</p:sldLayout>
</file>

<file path=ppt/slideLayouts/slideLayout14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Duas Partes d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14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14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m branc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6150005"/>
            <a:ext cx="8229600" cy="418058"/>
          </a:xfrm>
        </p:spPr>
        <p:txBody>
          <a:bodyPr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14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ítulo e conteúdo">
    <p:bg>
      <p:bgPr>
        <a:solidFill>
          <a:srgbClr val="12101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</p:sldLayout>
</file>

<file path=ppt/slideLayouts/slideLayout14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rot="10800000">
            <a:off x="225425" y="-238125"/>
            <a:ext cx="8709025" cy="7493000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71418 w 8108229"/>
              <a:gd name="connsiteY3" fmla="*/ 2329083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71418" y="232908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3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526466" y="187467"/>
            <a:ext cx="8102219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DIN-Black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528638" y="1328739"/>
            <a:ext cx="8072437" cy="48402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DIN-Bold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4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flipH="1">
            <a:off x="595313" y="-508000"/>
            <a:ext cx="7851775" cy="1814513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6" name="Retângulo 10"/>
          <p:cNvSpPr/>
          <p:nvPr userDrawn="1"/>
        </p:nvSpPr>
        <p:spPr>
          <a:xfrm rot="10800000" flipH="1">
            <a:off x="479425" y="1306513"/>
            <a:ext cx="7851775" cy="5921375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5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856343" y="-15729"/>
            <a:ext cx="7170052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DIN-Black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9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885371" y="1959429"/>
            <a:ext cx="7112000" cy="4572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DIN-Bold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4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1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4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4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6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9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4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4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4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4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6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4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4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4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44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44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4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4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4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4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4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4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4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4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4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4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4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441575" y="1503363"/>
            <a:ext cx="3216275" cy="468471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5810250" y="1503363"/>
            <a:ext cx="3217863" cy="468471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4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4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4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4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4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8130D1-2FCF-47B7-936F-5F858E2D1521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1278458"/>
      </p:ext>
    </p:extLst>
  </p:cSld>
  <p:clrMapOvr>
    <a:masterClrMapping/>
  </p:clrMapOvr>
</p:sldLayout>
</file>

<file path=ppt/slideLayouts/slideLayout14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D53481-9BB0-43D3-9FEC-E3C74ED8280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1271809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7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7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4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/>
          </p:nvPr>
        </p:nvSpPr>
        <p:spPr>
          <a:xfrm>
            <a:off x="472008" y="3417019"/>
            <a:ext cx="6692280" cy="1362075"/>
          </a:xfrm>
          <a:prstGeom prst="rect">
            <a:avLst/>
          </a:prstGeom>
        </p:spPr>
        <p:txBody>
          <a:bodyPr anchor="t"/>
          <a:lstStyle>
            <a:lvl1pPr>
              <a:defRPr lang="pt-BR" sz="2800" dirty="0">
                <a:solidFill>
                  <a:schemeClr val="tx1">
                    <a:tint val="75000"/>
                  </a:schemeClr>
                </a:solidFill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1916832"/>
            <a:ext cx="6692280" cy="1500187"/>
          </a:xfrm>
          <a:prstGeom prst="rect">
            <a:avLst/>
          </a:prstGeom>
        </p:spPr>
        <p:txBody>
          <a:bodyPr anchor="ctr"/>
          <a:lstStyle>
            <a:lvl1pPr>
              <a:defRPr lang="pt-BR" sz="40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86233050"/>
      </p:ext>
    </p:extLst>
  </p:cSld>
  <p:clrMapOvr>
    <a:masterClrMapping/>
  </p:clrMapOvr>
</p:sldLayout>
</file>

<file path=ppt/slideLayouts/slideLayout14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355D7CC-01B4-4450-821A-817D6B16C40B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9942408"/>
      </p:ext>
    </p:extLst>
  </p:cSld>
  <p:clrMapOvr>
    <a:masterClrMapping/>
  </p:clrMapOvr>
</p:sldLayout>
</file>

<file path=ppt/slideLayouts/slideLayout14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2E7409-C6F6-4563-92FC-5ECE01D857CA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9139668"/>
      </p:ext>
    </p:extLst>
  </p:cSld>
  <p:clrMapOvr>
    <a:masterClrMapping/>
  </p:clrMapOvr>
</p:sldLayout>
</file>

<file path=ppt/slideLayouts/slideLayout14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C25A7EF-CDA3-4AD7-9193-31030D16AE7F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4754963"/>
      </p:ext>
    </p:extLst>
  </p:cSld>
  <p:clrMapOvr>
    <a:masterClrMapping/>
  </p:clrMapOvr>
</p:sldLayout>
</file>

<file path=ppt/slideLayouts/slideLayout14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A906E1C-BE9E-4CF7-9EBB-28849CEF921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369632"/>
      </p:ext>
    </p:extLst>
  </p:cSld>
  <p:clrMapOvr>
    <a:masterClrMapping/>
  </p:clrMapOvr>
</p:sldLayout>
</file>

<file path=ppt/slideLayouts/slideLayout14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4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4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4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4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47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4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4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47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4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14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4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4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4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4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48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4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4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4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4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4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4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4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D53481-9BB0-43D3-9FEC-E3C74ED82804}" type="slidenum">
              <a:rPr lang="pt-BR"/>
              <a:pPr>
                <a:defRPr/>
              </a:pPr>
              <a:t>‹nº›</a:t>
            </a:fld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181271809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5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5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5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5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5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5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5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5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5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5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5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5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5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5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5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5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7381875" y="184154"/>
            <a:ext cx="1646238" cy="60039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439990" y="184154"/>
            <a:ext cx="4789487" cy="60039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5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5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5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5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5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6"/>
          <p:cNvPicPr>
            <a:picLocks noChangeAspect="1" noChangeArrowheads="1"/>
          </p:cNvPicPr>
          <p:nvPr userDrawn="1"/>
        </p:nvPicPr>
        <p:blipFill>
          <a:blip r:embed="rId2" cstate="print"/>
          <a:srcRect l="4903" t="9927" r="5634" b="10634"/>
          <a:stretch>
            <a:fillRect/>
          </a:stretch>
        </p:blipFill>
        <p:spPr bwMode="auto">
          <a:xfrm>
            <a:off x="-17463" y="0"/>
            <a:ext cx="9161463" cy="68722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Freeform 2"/>
          <p:cNvSpPr>
            <a:spLocks/>
          </p:cNvSpPr>
          <p:nvPr userDrawn="1"/>
        </p:nvSpPr>
        <p:spPr bwMode="auto">
          <a:xfrm>
            <a:off x="3619500" y="3429000"/>
            <a:ext cx="1562100" cy="3254375"/>
          </a:xfrm>
          <a:custGeom>
            <a:avLst/>
            <a:gdLst>
              <a:gd name="T0" fmla="*/ 0 w 601"/>
              <a:gd name="T1" fmla="*/ 2147483647 h 1314"/>
              <a:gd name="T2" fmla="*/ 2147483647 w 601"/>
              <a:gd name="T3" fmla="*/ 2147483647 h 1314"/>
              <a:gd name="T4" fmla="*/ 2147483647 w 601"/>
              <a:gd name="T5" fmla="*/ 2147483647 h 1314"/>
              <a:gd name="T6" fmla="*/ 2147483647 w 601"/>
              <a:gd name="T7" fmla="*/ 0 h 1314"/>
              <a:gd name="T8" fmla="*/ 2147483647 w 601"/>
              <a:gd name="T9" fmla="*/ 2147483647 h 1314"/>
              <a:gd name="T10" fmla="*/ 2147483647 w 601"/>
              <a:gd name="T11" fmla="*/ 2147483647 h 1314"/>
              <a:gd name="T12" fmla="*/ 2147483647 w 601"/>
              <a:gd name="T13" fmla="*/ 2147483647 h 1314"/>
              <a:gd name="T14" fmla="*/ 2147483647 w 601"/>
              <a:gd name="T15" fmla="*/ 2147483647 h 1314"/>
              <a:gd name="T16" fmla="*/ 2147483647 w 601"/>
              <a:gd name="T17" fmla="*/ 2147483647 h 1314"/>
              <a:gd name="T18" fmla="*/ 2147483647 w 601"/>
              <a:gd name="T19" fmla="*/ 2147483647 h 1314"/>
              <a:gd name="T20" fmla="*/ 2147483647 w 601"/>
              <a:gd name="T21" fmla="*/ 2147483647 h 1314"/>
              <a:gd name="T22" fmla="*/ 2147483647 w 601"/>
              <a:gd name="T23" fmla="*/ 2147483647 h 1314"/>
              <a:gd name="T24" fmla="*/ 2147483647 w 601"/>
              <a:gd name="T25" fmla="*/ 2147483647 h 1314"/>
              <a:gd name="T26" fmla="*/ 2147483647 w 601"/>
              <a:gd name="T27" fmla="*/ 2147483647 h 1314"/>
              <a:gd name="T28" fmla="*/ 0 w 601"/>
              <a:gd name="T29" fmla="*/ 2147483647 h 131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601" h="1314">
                <a:moveTo>
                  <a:pt x="0" y="1270"/>
                </a:moveTo>
                <a:cubicBezTo>
                  <a:pt x="0" y="1270"/>
                  <a:pt x="123" y="816"/>
                  <a:pt x="149" y="675"/>
                </a:cubicBezTo>
                <a:cubicBezTo>
                  <a:pt x="174" y="535"/>
                  <a:pt x="249" y="123"/>
                  <a:pt x="249" y="123"/>
                </a:cubicBezTo>
                <a:cubicBezTo>
                  <a:pt x="188" y="0"/>
                  <a:pt x="188" y="0"/>
                  <a:pt x="188" y="0"/>
                </a:cubicBezTo>
                <a:cubicBezTo>
                  <a:pt x="357" y="89"/>
                  <a:pt x="357" y="89"/>
                  <a:pt x="357" y="89"/>
                </a:cubicBezTo>
                <a:cubicBezTo>
                  <a:pt x="470" y="83"/>
                  <a:pt x="470" y="83"/>
                  <a:pt x="470" y="83"/>
                </a:cubicBezTo>
                <a:cubicBezTo>
                  <a:pt x="410" y="127"/>
                  <a:pt x="410" y="127"/>
                  <a:pt x="410" y="127"/>
                </a:cubicBezTo>
                <a:cubicBezTo>
                  <a:pt x="480" y="628"/>
                  <a:pt x="480" y="628"/>
                  <a:pt x="480" y="628"/>
                </a:cubicBezTo>
                <a:cubicBezTo>
                  <a:pt x="474" y="637"/>
                  <a:pt x="474" y="637"/>
                  <a:pt x="474" y="637"/>
                </a:cubicBezTo>
                <a:cubicBezTo>
                  <a:pt x="601" y="1291"/>
                  <a:pt x="601" y="1291"/>
                  <a:pt x="601" y="1291"/>
                </a:cubicBezTo>
                <a:cubicBezTo>
                  <a:pt x="370" y="1311"/>
                  <a:pt x="370" y="1311"/>
                  <a:pt x="370" y="1311"/>
                </a:cubicBezTo>
                <a:cubicBezTo>
                  <a:pt x="340" y="781"/>
                  <a:pt x="340" y="781"/>
                  <a:pt x="340" y="781"/>
                </a:cubicBezTo>
                <a:cubicBezTo>
                  <a:pt x="295" y="785"/>
                  <a:pt x="295" y="785"/>
                  <a:pt x="295" y="785"/>
                </a:cubicBezTo>
                <a:cubicBezTo>
                  <a:pt x="240" y="1314"/>
                  <a:pt x="240" y="1314"/>
                  <a:pt x="240" y="1314"/>
                </a:cubicBezTo>
                <a:lnTo>
                  <a:pt x="0" y="1270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pt-BR">
              <a:cs typeface="Arial" charset="0"/>
            </a:endParaRPr>
          </a:p>
        </p:txBody>
      </p:sp>
      <p:sp>
        <p:nvSpPr>
          <p:cNvPr id="6" name="Freeform 3"/>
          <p:cNvSpPr>
            <a:spLocks/>
          </p:cNvSpPr>
          <p:nvPr userDrawn="1"/>
        </p:nvSpPr>
        <p:spPr bwMode="auto">
          <a:xfrm>
            <a:off x="5795963" y="1484313"/>
            <a:ext cx="2946400" cy="2819400"/>
          </a:xfrm>
          <a:custGeom>
            <a:avLst/>
            <a:gdLst>
              <a:gd name="T0" fmla="*/ 2147483647 w 405"/>
              <a:gd name="T1" fmla="*/ 2147483647 h 233"/>
              <a:gd name="T2" fmla="*/ 2147483647 w 405"/>
              <a:gd name="T3" fmla="*/ 2147483647 h 233"/>
              <a:gd name="T4" fmla="*/ 2147483647 w 405"/>
              <a:gd name="T5" fmla="*/ 2147483647 h 233"/>
              <a:gd name="T6" fmla="*/ 2147483647 w 405"/>
              <a:gd name="T7" fmla="*/ 2147483647 h 233"/>
              <a:gd name="T8" fmla="*/ 2147483647 w 405"/>
              <a:gd name="T9" fmla="*/ 2147483647 h 233"/>
              <a:gd name="T10" fmla="*/ 2147483647 w 405"/>
              <a:gd name="T11" fmla="*/ 2147483647 h 233"/>
              <a:gd name="T12" fmla="*/ 2147483647 w 405"/>
              <a:gd name="T13" fmla="*/ 2147483647 h 233"/>
              <a:gd name="T14" fmla="*/ 2147483647 w 405"/>
              <a:gd name="T15" fmla="*/ 2147483647 h 233"/>
              <a:gd name="T16" fmla="*/ 2147483647 w 405"/>
              <a:gd name="T17" fmla="*/ 2147483647 h 233"/>
              <a:gd name="T18" fmla="*/ 2147483647 w 405"/>
              <a:gd name="T19" fmla="*/ 2147483647 h 233"/>
              <a:gd name="T20" fmla="*/ 2147483647 w 405"/>
              <a:gd name="T21" fmla="*/ 2147483647 h 233"/>
              <a:gd name="T22" fmla="*/ 2147483647 w 405"/>
              <a:gd name="T23" fmla="*/ 2147483647 h 233"/>
              <a:gd name="T24" fmla="*/ 2147483647 w 405"/>
              <a:gd name="T25" fmla="*/ 2147483647 h 233"/>
              <a:gd name="T26" fmla="*/ 2147483647 w 405"/>
              <a:gd name="T27" fmla="*/ 2147483647 h 233"/>
              <a:gd name="T28" fmla="*/ 0 w 405"/>
              <a:gd name="T29" fmla="*/ 2147483647 h 233"/>
              <a:gd name="T30" fmla="*/ 2147483647 w 405"/>
              <a:gd name="T31" fmla="*/ 2147483647 h 23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05" h="233">
                <a:moveTo>
                  <a:pt x="9" y="179"/>
                </a:moveTo>
                <a:cubicBezTo>
                  <a:pt x="243" y="168"/>
                  <a:pt x="243" y="168"/>
                  <a:pt x="243" y="168"/>
                </a:cubicBezTo>
                <a:cubicBezTo>
                  <a:pt x="243" y="168"/>
                  <a:pt x="250" y="185"/>
                  <a:pt x="268" y="195"/>
                </a:cubicBezTo>
                <a:cubicBezTo>
                  <a:pt x="341" y="233"/>
                  <a:pt x="391" y="201"/>
                  <a:pt x="398" y="188"/>
                </a:cubicBezTo>
                <a:cubicBezTo>
                  <a:pt x="404" y="177"/>
                  <a:pt x="381" y="173"/>
                  <a:pt x="384" y="167"/>
                </a:cubicBezTo>
                <a:cubicBezTo>
                  <a:pt x="387" y="161"/>
                  <a:pt x="397" y="159"/>
                  <a:pt x="401" y="151"/>
                </a:cubicBezTo>
                <a:cubicBezTo>
                  <a:pt x="405" y="143"/>
                  <a:pt x="384" y="135"/>
                  <a:pt x="386" y="131"/>
                </a:cubicBezTo>
                <a:cubicBezTo>
                  <a:pt x="390" y="124"/>
                  <a:pt x="393" y="128"/>
                  <a:pt x="400" y="115"/>
                </a:cubicBezTo>
                <a:cubicBezTo>
                  <a:pt x="404" y="108"/>
                  <a:pt x="382" y="100"/>
                  <a:pt x="385" y="93"/>
                </a:cubicBezTo>
                <a:cubicBezTo>
                  <a:pt x="388" y="87"/>
                  <a:pt x="397" y="82"/>
                  <a:pt x="398" y="79"/>
                </a:cubicBezTo>
                <a:cubicBezTo>
                  <a:pt x="401" y="73"/>
                  <a:pt x="399" y="61"/>
                  <a:pt x="389" y="56"/>
                </a:cubicBezTo>
                <a:cubicBezTo>
                  <a:pt x="371" y="47"/>
                  <a:pt x="300" y="57"/>
                  <a:pt x="306" y="46"/>
                </a:cubicBezTo>
                <a:cubicBezTo>
                  <a:pt x="320" y="17"/>
                  <a:pt x="262" y="0"/>
                  <a:pt x="239" y="60"/>
                </a:cubicBezTo>
                <a:cubicBezTo>
                  <a:pt x="234" y="74"/>
                  <a:pt x="228" y="93"/>
                  <a:pt x="228" y="114"/>
                </a:cubicBezTo>
                <a:cubicBezTo>
                  <a:pt x="0" y="103"/>
                  <a:pt x="0" y="103"/>
                  <a:pt x="0" y="103"/>
                </a:cubicBezTo>
                <a:lnTo>
                  <a:pt x="9" y="179"/>
                </a:lnTo>
                <a:close/>
              </a:path>
            </a:pathLst>
          </a:custGeom>
          <a:solidFill>
            <a:srgbClr val="000000"/>
          </a:solidFill>
          <a:ln w="57150" cmpd="sng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pt-BR">
              <a:cs typeface="Arial" charset="0"/>
            </a:endParaRPr>
          </a:p>
        </p:txBody>
      </p:sp>
      <p:sp>
        <p:nvSpPr>
          <p:cNvPr id="7" name="Freeform 4"/>
          <p:cNvSpPr>
            <a:spLocks/>
          </p:cNvSpPr>
          <p:nvPr userDrawn="1"/>
        </p:nvSpPr>
        <p:spPr bwMode="auto">
          <a:xfrm>
            <a:off x="0" y="2360613"/>
            <a:ext cx="3482975" cy="2136775"/>
          </a:xfrm>
          <a:custGeom>
            <a:avLst/>
            <a:gdLst>
              <a:gd name="T0" fmla="*/ 2147483647 w 507"/>
              <a:gd name="T1" fmla="*/ 2147483647 h 243"/>
              <a:gd name="T2" fmla="*/ 2147483647 w 507"/>
              <a:gd name="T3" fmla="*/ 2147483647 h 243"/>
              <a:gd name="T4" fmla="*/ 2147483647 w 507"/>
              <a:gd name="T5" fmla="*/ 2147483647 h 243"/>
              <a:gd name="T6" fmla="*/ 2147483647 w 507"/>
              <a:gd name="T7" fmla="*/ 2147483647 h 243"/>
              <a:gd name="T8" fmla="*/ 2147483647 w 507"/>
              <a:gd name="T9" fmla="*/ 2147483647 h 243"/>
              <a:gd name="T10" fmla="*/ 2147483647 w 507"/>
              <a:gd name="T11" fmla="*/ 2147483647 h 243"/>
              <a:gd name="T12" fmla="*/ 2147483647 w 507"/>
              <a:gd name="T13" fmla="*/ 2147483647 h 243"/>
              <a:gd name="T14" fmla="*/ 2147483647 w 507"/>
              <a:gd name="T15" fmla="*/ 2147483647 h 243"/>
              <a:gd name="T16" fmla="*/ 2147483647 w 507"/>
              <a:gd name="T17" fmla="*/ 2147483647 h 243"/>
              <a:gd name="T18" fmla="*/ 2147483647 w 507"/>
              <a:gd name="T19" fmla="*/ 2147483647 h 243"/>
              <a:gd name="T20" fmla="*/ 2147483647 w 507"/>
              <a:gd name="T21" fmla="*/ 2147483647 h 243"/>
              <a:gd name="T22" fmla="*/ 2147483647 w 507"/>
              <a:gd name="T23" fmla="*/ 2147483647 h 243"/>
              <a:gd name="T24" fmla="*/ 2147483647 w 507"/>
              <a:gd name="T25" fmla="*/ 2147483647 h 243"/>
              <a:gd name="T26" fmla="*/ 2147483647 w 507"/>
              <a:gd name="T27" fmla="*/ 2147483647 h 243"/>
              <a:gd name="T28" fmla="*/ 2147483647 w 507"/>
              <a:gd name="T29" fmla="*/ 2147483647 h 243"/>
              <a:gd name="T30" fmla="*/ 2147483647 w 507"/>
              <a:gd name="T31" fmla="*/ 2147483647 h 24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507" h="243">
                <a:moveTo>
                  <a:pt x="498" y="152"/>
                </a:moveTo>
                <a:cubicBezTo>
                  <a:pt x="188" y="142"/>
                  <a:pt x="188" y="142"/>
                  <a:pt x="188" y="142"/>
                </a:cubicBezTo>
                <a:cubicBezTo>
                  <a:pt x="188" y="142"/>
                  <a:pt x="189" y="161"/>
                  <a:pt x="177" y="177"/>
                </a:cubicBezTo>
                <a:cubicBezTo>
                  <a:pt x="128" y="243"/>
                  <a:pt x="70" y="237"/>
                  <a:pt x="58" y="228"/>
                </a:cubicBezTo>
                <a:cubicBezTo>
                  <a:pt x="48" y="221"/>
                  <a:pt x="67" y="208"/>
                  <a:pt x="61" y="204"/>
                </a:cubicBezTo>
                <a:cubicBezTo>
                  <a:pt x="56" y="200"/>
                  <a:pt x="46" y="202"/>
                  <a:pt x="39" y="197"/>
                </a:cubicBezTo>
                <a:cubicBezTo>
                  <a:pt x="31" y="191"/>
                  <a:pt x="47" y="175"/>
                  <a:pt x="43" y="172"/>
                </a:cubicBezTo>
                <a:cubicBezTo>
                  <a:pt x="36" y="167"/>
                  <a:pt x="36" y="173"/>
                  <a:pt x="24" y="164"/>
                </a:cubicBezTo>
                <a:cubicBezTo>
                  <a:pt x="17" y="159"/>
                  <a:pt x="33" y="142"/>
                  <a:pt x="27" y="138"/>
                </a:cubicBezTo>
                <a:cubicBezTo>
                  <a:pt x="21" y="134"/>
                  <a:pt x="12" y="133"/>
                  <a:pt x="9" y="131"/>
                </a:cubicBezTo>
                <a:cubicBezTo>
                  <a:pt x="4" y="127"/>
                  <a:pt x="0" y="115"/>
                  <a:pt x="8" y="106"/>
                </a:cubicBezTo>
                <a:cubicBezTo>
                  <a:pt x="19" y="90"/>
                  <a:pt x="88" y="68"/>
                  <a:pt x="78" y="60"/>
                </a:cubicBezTo>
                <a:cubicBezTo>
                  <a:pt x="52" y="41"/>
                  <a:pt x="96" y="0"/>
                  <a:pt x="144" y="44"/>
                </a:cubicBezTo>
                <a:cubicBezTo>
                  <a:pt x="154" y="53"/>
                  <a:pt x="168" y="68"/>
                  <a:pt x="177" y="87"/>
                </a:cubicBezTo>
                <a:cubicBezTo>
                  <a:pt x="507" y="75"/>
                  <a:pt x="507" y="75"/>
                  <a:pt x="507" y="75"/>
                </a:cubicBezTo>
                <a:lnTo>
                  <a:pt x="498" y="152"/>
                </a:lnTo>
                <a:close/>
              </a:path>
            </a:pathLst>
          </a:custGeom>
          <a:solidFill>
            <a:srgbClr val="000000"/>
          </a:solidFill>
          <a:ln w="76200" cmpd="sng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pt-BR">
              <a:cs typeface="Arial" charset="0"/>
            </a:endParaRPr>
          </a:p>
        </p:txBody>
      </p:sp>
      <p:sp>
        <p:nvSpPr>
          <p:cNvPr id="8" name="Freeform 5"/>
          <p:cNvSpPr>
            <a:spLocks/>
          </p:cNvSpPr>
          <p:nvPr userDrawn="1"/>
        </p:nvSpPr>
        <p:spPr bwMode="auto">
          <a:xfrm>
            <a:off x="4637088" y="6499225"/>
            <a:ext cx="1017587" cy="358775"/>
          </a:xfrm>
          <a:custGeom>
            <a:avLst/>
            <a:gdLst>
              <a:gd name="T0" fmla="*/ 2147483647 w 338"/>
              <a:gd name="T1" fmla="*/ 2147483647 h 125"/>
              <a:gd name="T2" fmla="*/ 2147483647 w 338"/>
              <a:gd name="T3" fmla="*/ 2147483647 h 125"/>
              <a:gd name="T4" fmla="*/ 2147483647 w 338"/>
              <a:gd name="T5" fmla="*/ 2147483647 h 125"/>
              <a:gd name="T6" fmla="*/ 2147483647 w 338"/>
              <a:gd name="T7" fmla="*/ 2147483647 h 125"/>
              <a:gd name="T8" fmla="*/ 2147483647 w 338"/>
              <a:gd name="T9" fmla="*/ 2147483647 h 125"/>
              <a:gd name="T10" fmla="*/ 0 w 338"/>
              <a:gd name="T11" fmla="*/ 2147483647 h 125"/>
              <a:gd name="T12" fmla="*/ 2147483647 w 338"/>
              <a:gd name="T13" fmla="*/ 0 h 125"/>
              <a:gd name="T14" fmla="*/ 2147483647 w 338"/>
              <a:gd name="T15" fmla="*/ 2147483647 h 125"/>
              <a:gd name="T16" fmla="*/ 2147483647 w 338"/>
              <a:gd name="T17" fmla="*/ 2147483647 h 12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338" h="125">
                <a:moveTo>
                  <a:pt x="338" y="125"/>
                </a:moveTo>
                <a:lnTo>
                  <a:pt x="217" y="125"/>
                </a:lnTo>
                <a:lnTo>
                  <a:pt x="93" y="97"/>
                </a:lnTo>
                <a:lnTo>
                  <a:pt x="82" y="125"/>
                </a:lnTo>
                <a:lnTo>
                  <a:pt x="21" y="125"/>
                </a:lnTo>
                <a:lnTo>
                  <a:pt x="0" y="8"/>
                </a:lnTo>
                <a:lnTo>
                  <a:pt x="68" y="0"/>
                </a:lnTo>
                <a:lnTo>
                  <a:pt x="338" y="110"/>
                </a:lnTo>
                <a:lnTo>
                  <a:pt x="338" y="125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pt-BR">
              <a:cs typeface="Arial" charset="0"/>
            </a:endParaRPr>
          </a:p>
        </p:txBody>
      </p:sp>
      <p:sp>
        <p:nvSpPr>
          <p:cNvPr id="9" name="Freeform 6"/>
          <p:cNvSpPr>
            <a:spLocks/>
          </p:cNvSpPr>
          <p:nvPr userDrawn="1"/>
        </p:nvSpPr>
        <p:spPr bwMode="auto">
          <a:xfrm>
            <a:off x="3132138" y="6499225"/>
            <a:ext cx="1050925" cy="358775"/>
          </a:xfrm>
          <a:custGeom>
            <a:avLst/>
            <a:gdLst>
              <a:gd name="T0" fmla="*/ 0 w 349"/>
              <a:gd name="T1" fmla="*/ 2147483647 h 125"/>
              <a:gd name="T2" fmla="*/ 2147483647 w 349"/>
              <a:gd name="T3" fmla="*/ 2147483647 h 125"/>
              <a:gd name="T4" fmla="*/ 2147483647 w 349"/>
              <a:gd name="T5" fmla="*/ 2147483647 h 125"/>
              <a:gd name="T6" fmla="*/ 2147483647 w 349"/>
              <a:gd name="T7" fmla="*/ 2147483647 h 125"/>
              <a:gd name="T8" fmla="*/ 2147483647 w 349"/>
              <a:gd name="T9" fmla="*/ 2147483647 h 125"/>
              <a:gd name="T10" fmla="*/ 2147483647 w 349"/>
              <a:gd name="T11" fmla="*/ 2147483647 h 125"/>
              <a:gd name="T12" fmla="*/ 2147483647 w 349"/>
              <a:gd name="T13" fmla="*/ 0 h 125"/>
              <a:gd name="T14" fmla="*/ 2147483647 w 349"/>
              <a:gd name="T15" fmla="*/ 2147483647 h 125"/>
              <a:gd name="T16" fmla="*/ 0 w 349"/>
              <a:gd name="T17" fmla="*/ 2147483647 h 12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349" h="125">
                <a:moveTo>
                  <a:pt x="0" y="125"/>
                </a:moveTo>
                <a:lnTo>
                  <a:pt x="135" y="125"/>
                </a:lnTo>
                <a:lnTo>
                  <a:pt x="227" y="97"/>
                </a:lnTo>
                <a:lnTo>
                  <a:pt x="235" y="125"/>
                </a:lnTo>
                <a:lnTo>
                  <a:pt x="317" y="125"/>
                </a:lnTo>
                <a:lnTo>
                  <a:pt x="349" y="8"/>
                </a:lnTo>
                <a:lnTo>
                  <a:pt x="282" y="0"/>
                </a:lnTo>
                <a:lnTo>
                  <a:pt x="1" y="110"/>
                </a:lnTo>
                <a:lnTo>
                  <a:pt x="0" y="125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pt-BR">
              <a:cs typeface="Arial" charset="0"/>
            </a:endParaRPr>
          </a:p>
        </p:txBody>
      </p:sp>
      <p:grpSp>
        <p:nvGrpSpPr>
          <p:cNvPr id="2" name="Group 7"/>
          <p:cNvGrpSpPr>
            <a:grpSpLocks/>
          </p:cNvGrpSpPr>
          <p:nvPr userDrawn="1"/>
        </p:nvGrpSpPr>
        <p:grpSpPr bwMode="auto">
          <a:xfrm>
            <a:off x="755650" y="0"/>
            <a:ext cx="7343775" cy="6061075"/>
            <a:chOff x="996" y="612"/>
            <a:chExt cx="3765" cy="3108"/>
          </a:xfrm>
        </p:grpSpPr>
        <p:sp>
          <p:nvSpPr>
            <p:cNvPr id="11" name="Rectangle 8"/>
            <p:cNvSpPr>
              <a:spLocks noChangeArrowheads="1"/>
            </p:cNvSpPr>
            <p:nvPr userDrawn="1"/>
          </p:nvSpPr>
          <p:spPr bwMode="auto">
            <a:xfrm>
              <a:off x="996" y="612"/>
              <a:ext cx="3765" cy="3108"/>
            </a:xfrm>
            <a:prstGeom prst="rect">
              <a:avLst/>
            </a:prstGeom>
            <a:solidFill>
              <a:schemeClr val="tx1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 sz="6000" b="1" dirty="0">
                <a:solidFill>
                  <a:schemeClr val="bg1"/>
                </a:solidFill>
                <a:latin typeface="Burbank Small Bold" pitchFamily="50" charset="0"/>
                <a:cs typeface="Arial" charset="0"/>
              </a:endParaRPr>
            </a:p>
          </p:txBody>
        </p:sp>
        <p:sp>
          <p:nvSpPr>
            <p:cNvPr id="12" name="Freeform 9"/>
            <p:cNvSpPr>
              <a:spLocks/>
            </p:cNvSpPr>
            <p:nvPr userDrawn="1"/>
          </p:nvSpPr>
          <p:spPr bwMode="auto">
            <a:xfrm>
              <a:off x="1152" y="711"/>
              <a:ext cx="3477" cy="2697"/>
            </a:xfrm>
            <a:custGeom>
              <a:avLst/>
              <a:gdLst>
                <a:gd name="T0" fmla="*/ 39931 w 1026"/>
                <a:gd name="T1" fmla="*/ 15487 h 796"/>
                <a:gd name="T2" fmla="*/ 39426 w 1026"/>
                <a:gd name="T3" fmla="*/ 30961 h 796"/>
                <a:gd name="T4" fmla="*/ 505 w 1026"/>
                <a:gd name="T5" fmla="*/ 30961 h 796"/>
                <a:gd name="T6" fmla="*/ 0 w 1026"/>
                <a:gd name="T7" fmla="*/ 15487 h 796"/>
                <a:gd name="T8" fmla="*/ 505 w 1026"/>
                <a:gd name="T9" fmla="*/ 0 h 796"/>
                <a:gd name="T10" fmla="*/ 39426 w 1026"/>
                <a:gd name="T11" fmla="*/ 0 h 796"/>
                <a:gd name="T12" fmla="*/ 39931 w 1026"/>
                <a:gd name="T13" fmla="*/ 15487 h 7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6" h="796">
                  <a:moveTo>
                    <a:pt x="1026" y="398"/>
                  </a:moveTo>
                  <a:cubicBezTo>
                    <a:pt x="1026" y="472"/>
                    <a:pt x="1013" y="796"/>
                    <a:pt x="1013" y="796"/>
                  </a:cubicBezTo>
                  <a:cubicBezTo>
                    <a:pt x="13" y="796"/>
                    <a:pt x="13" y="796"/>
                    <a:pt x="13" y="796"/>
                  </a:cubicBezTo>
                  <a:cubicBezTo>
                    <a:pt x="13" y="796"/>
                    <a:pt x="0" y="521"/>
                    <a:pt x="0" y="398"/>
                  </a:cubicBezTo>
                  <a:cubicBezTo>
                    <a:pt x="0" y="312"/>
                    <a:pt x="13" y="0"/>
                    <a:pt x="13" y="0"/>
                  </a:cubicBezTo>
                  <a:cubicBezTo>
                    <a:pt x="1013" y="0"/>
                    <a:pt x="1013" y="0"/>
                    <a:pt x="1013" y="0"/>
                  </a:cubicBezTo>
                  <a:cubicBezTo>
                    <a:pt x="1013" y="0"/>
                    <a:pt x="1026" y="324"/>
                    <a:pt x="1026" y="398"/>
                  </a:cubicBezTo>
                  <a:close/>
                </a:path>
              </a:pathLst>
            </a:custGeom>
            <a:solidFill>
              <a:srgbClr val="CEC3B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cs typeface="Arial" charset="0"/>
              </a:endParaRPr>
            </a:p>
          </p:txBody>
        </p:sp>
        <p:sp>
          <p:nvSpPr>
            <p:cNvPr id="13" name="Freeform 10"/>
            <p:cNvSpPr>
              <a:spLocks/>
            </p:cNvSpPr>
            <p:nvPr userDrawn="1"/>
          </p:nvSpPr>
          <p:spPr bwMode="auto">
            <a:xfrm>
              <a:off x="1409" y="850"/>
              <a:ext cx="2989" cy="2460"/>
            </a:xfrm>
            <a:custGeom>
              <a:avLst/>
              <a:gdLst>
                <a:gd name="T0" fmla="*/ 34326 w 882"/>
                <a:gd name="T1" fmla="*/ 25949 h 726"/>
                <a:gd name="T2" fmla="*/ 32960 w 882"/>
                <a:gd name="T3" fmla="*/ 27314 h 726"/>
                <a:gd name="T4" fmla="*/ 17168 w 882"/>
                <a:gd name="T5" fmla="*/ 28246 h 726"/>
                <a:gd name="T6" fmla="*/ 1366 w 882"/>
                <a:gd name="T7" fmla="*/ 27314 h 726"/>
                <a:gd name="T8" fmla="*/ 0 w 882"/>
                <a:gd name="T9" fmla="*/ 25949 h 726"/>
                <a:gd name="T10" fmla="*/ 0 w 882"/>
                <a:gd name="T11" fmla="*/ 2182 h 726"/>
                <a:gd name="T12" fmla="*/ 1366 w 882"/>
                <a:gd name="T13" fmla="*/ 817 h 726"/>
                <a:gd name="T14" fmla="*/ 17168 w 882"/>
                <a:gd name="T15" fmla="*/ 0 h 726"/>
                <a:gd name="T16" fmla="*/ 32960 w 882"/>
                <a:gd name="T17" fmla="*/ 817 h 726"/>
                <a:gd name="T18" fmla="*/ 34326 w 882"/>
                <a:gd name="T19" fmla="*/ 2182 h 726"/>
                <a:gd name="T20" fmla="*/ 34326 w 882"/>
                <a:gd name="T21" fmla="*/ 25949 h 7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2" h="726">
                  <a:moveTo>
                    <a:pt x="882" y="667"/>
                  </a:moveTo>
                  <a:cubicBezTo>
                    <a:pt x="882" y="686"/>
                    <a:pt x="866" y="702"/>
                    <a:pt x="847" y="702"/>
                  </a:cubicBezTo>
                  <a:cubicBezTo>
                    <a:pt x="847" y="702"/>
                    <a:pt x="673" y="726"/>
                    <a:pt x="441" y="726"/>
                  </a:cubicBezTo>
                  <a:cubicBezTo>
                    <a:pt x="160" y="726"/>
                    <a:pt x="35" y="702"/>
                    <a:pt x="35" y="702"/>
                  </a:cubicBezTo>
                  <a:cubicBezTo>
                    <a:pt x="16" y="702"/>
                    <a:pt x="0" y="686"/>
                    <a:pt x="0" y="667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36"/>
                    <a:pt x="16" y="21"/>
                    <a:pt x="35" y="21"/>
                  </a:cubicBezTo>
                  <a:cubicBezTo>
                    <a:pt x="35" y="21"/>
                    <a:pt x="234" y="0"/>
                    <a:pt x="441" y="0"/>
                  </a:cubicBezTo>
                  <a:cubicBezTo>
                    <a:pt x="648" y="0"/>
                    <a:pt x="847" y="21"/>
                    <a:pt x="847" y="21"/>
                  </a:cubicBezTo>
                  <a:cubicBezTo>
                    <a:pt x="866" y="21"/>
                    <a:pt x="882" y="36"/>
                    <a:pt x="882" y="56"/>
                  </a:cubicBezTo>
                  <a:lnTo>
                    <a:pt x="882" y="66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cs typeface="Arial" charset="0"/>
              </a:endParaRPr>
            </a:p>
          </p:txBody>
        </p:sp>
        <p:sp>
          <p:nvSpPr>
            <p:cNvPr id="14" name="Freeform 11"/>
            <p:cNvSpPr>
              <a:spLocks/>
            </p:cNvSpPr>
            <p:nvPr userDrawn="1"/>
          </p:nvSpPr>
          <p:spPr bwMode="auto">
            <a:xfrm>
              <a:off x="1104" y="711"/>
              <a:ext cx="3613" cy="2697"/>
            </a:xfrm>
            <a:custGeom>
              <a:avLst/>
              <a:gdLst>
                <a:gd name="T0" fmla="*/ 1057 w 1066"/>
                <a:gd name="T1" fmla="*/ 30961 h 796"/>
                <a:gd name="T2" fmla="*/ 2606 w 1066"/>
                <a:gd name="T3" fmla="*/ 29399 h 796"/>
                <a:gd name="T4" fmla="*/ 2606 w 1066"/>
                <a:gd name="T5" fmla="*/ 2067 h 796"/>
                <a:gd name="T6" fmla="*/ 20678 w 1066"/>
                <a:gd name="T7" fmla="*/ 586 h 796"/>
                <a:gd name="T8" fmla="*/ 38977 w 1066"/>
                <a:gd name="T9" fmla="*/ 1437 h 796"/>
                <a:gd name="T10" fmla="*/ 38736 w 1066"/>
                <a:gd name="T11" fmla="*/ 29399 h 796"/>
                <a:gd name="T12" fmla="*/ 39987 w 1066"/>
                <a:gd name="T13" fmla="*/ 30961 h 796"/>
                <a:gd name="T14" fmla="*/ 39987 w 1066"/>
                <a:gd name="T15" fmla="*/ 0 h 796"/>
                <a:gd name="T16" fmla="*/ 1057 w 1066"/>
                <a:gd name="T17" fmla="*/ 0 h 796"/>
                <a:gd name="T18" fmla="*/ 1057 w 1066"/>
                <a:gd name="T19" fmla="*/ 30961 h 7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66" h="796">
                  <a:moveTo>
                    <a:pt x="27" y="796"/>
                  </a:moveTo>
                  <a:cubicBezTo>
                    <a:pt x="49" y="773"/>
                    <a:pt x="58" y="765"/>
                    <a:pt x="67" y="756"/>
                  </a:cubicBezTo>
                  <a:cubicBezTo>
                    <a:pt x="46" y="420"/>
                    <a:pt x="67" y="152"/>
                    <a:pt x="67" y="53"/>
                  </a:cubicBezTo>
                  <a:cubicBezTo>
                    <a:pt x="140" y="28"/>
                    <a:pt x="531" y="15"/>
                    <a:pt x="531" y="15"/>
                  </a:cubicBezTo>
                  <a:cubicBezTo>
                    <a:pt x="1001" y="37"/>
                    <a:pt x="1001" y="37"/>
                    <a:pt x="1001" y="37"/>
                  </a:cubicBezTo>
                  <a:cubicBezTo>
                    <a:pt x="1001" y="37"/>
                    <a:pt x="1027" y="464"/>
                    <a:pt x="995" y="756"/>
                  </a:cubicBezTo>
                  <a:cubicBezTo>
                    <a:pt x="1027" y="796"/>
                    <a:pt x="1027" y="796"/>
                    <a:pt x="1027" y="796"/>
                  </a:cubicBezTo>
                  <a:cubicBezTo>
                    <a:pt x="1027" y="796"/>
                    <a:pt x="1066" y="453"/>
                    <a:pt x="1027" y="0"/>
                  </a:cubicBezTo>
                  <a:cubicBezTo>
                    <a:pt x="935" y="0"/>
                    <a:pt x="117" y="0"/>
                    <a:pt x="27" y="0"/>
                  </a:cubicBezTo>
                  <a:cubicBezTo>
                    <a:pt x="5" y="157"/>
                    <a:pt x="0" y="444"/>
                    <a:pt x="27" y="796"/>
                  </a:cubicBezTo>
                  <a:close/>
                </a:path>
              </a:pathLst>
            </a:custGeom>
            <a:solidFill>
              <a:srgbClr val="796F6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cs typeface="Arial" charset="0"/>
              </a:endParaRPr>
            </a:p>
          </p:txBody>
        </p:sp>
      </p:grpSp>
      <p:pic>
        <p:nvPicPr>
          <p:cNvPr id="15" name="Picture 48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87500" y="6375400"/>
            <a:ext cx="1489075" cy="482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480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11188" y="1863725"/>
            <a:ext cx="7993062" cy="1978025"/>
          </a:xfrm>
        </p:spPr>
        <p:txBody>
          <a:bodyPr anchor="b"/>
          <a:lstStyle>
            <a:lvl1pPr algn="ctr">
              <a:defRPr/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20480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611188" y="3854450"/>
            <a:ext cx="7993062" cy="1414463"/>
          </a:xfrm>
        </p:spPr>
        <p:txBody>
          <a:bodyPr/>
          <a:lstStyle>
            <a:lvl1pPr algn="ctr"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</p:spTree>
  </p:cSld>
  <p:clrMapOvr>
    <a:masterClrMapping/>
  </p:clrMapOvr>
</p:sldLayout>
</file>

<file path=ppt/slideLayouts/slideLayout15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5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5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5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5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FAIXA_INFERIOR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6172200"/>
            <a:ext cx="9144000" cy="712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3" descr="cima_1_prontissomo"/>
          <p:cNvPicPr>
            <a:picLocks noChangeAspect="1" noChangeArrowheads="1"/>
          </p:cNvPicPr>
          <p:nvPr userDrawn="1"/>
        </p:nvPicPr>
        <p:blipFill>
          <a:blip r:embed="rId3" cstate="print"/>
          <a:srcRect l="3784" r="217"/>
          <a:stretch>
            <a:fillRect/>
          </a:stretch>
        </p:blipFill>
        <p:spPr bwMode="auto">
          <a:xfrm>
            <a:off x="0" y="0"/>
            <a:ext cx="9144000" cy="3419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6" descr="só ciclo">
            <a:hlinkClick r:id="rId4" action="ppaction://hlinksldjump"/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15875" y="6583363"/>
            <a:ext cx="2571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ext Box 7"/>
          <p:cNvSpPr txBox="1">
            <a:spLocks noChangeArrowheads="1"/>
          </p:cNvSpPr>
          <p:nvPr userDrawn="1"/>
        </p:nvSpPr>
        <p:spPr bwMode="auto">
          <a:xfrm>
            <a:off x="250825" y="6648450"/>
            <a:ext cx="1462088" cy="244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000" b="1">
                <a:solidFill>
                  <a:srgbClr val="FFFFFF"/>
                </a:solidFill>
              </a:rPr>
              <a:t>© Ponto de Referência</a:t>
            </a:r>
          </a:p>
        </p:txBody>
      </p:sp>
      <p:pic>
        <p:nvPicPr>
          <p:cNvPr id="8" name="Picture 8" descr="logobeirafinal"/>
          <p:cNvPicPr>
            <a:picLocks noChangeAspect="1" noChangeArrowheads="1"/>
          </p:cNvPicPr>
          <p:nvPr userDrawn="1"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6126163" y="5989638"/>
            <a:ext cx="3017837" cy="8683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241028" name="Rectangle 4"/>
          <p:cNvSpPr>
            <a:spLocks noGrp="1" noChangeArrowheads="1"/>
          </p:cNvSpPr>
          <p:nvPr>
            <p:ph type="ctrTitle"/>
          </p:nvPr>
        </p:nvSpPr>
        <p:spPr>
          <a:xfrm>
            <a:off x="2124075" y="115888"/>
            <a:ext cx="6948488" cy="2482850"/>
          </a:xfrm>
        </p:spPr>
        <p:txBody>
          <a:bodyPr/>
          <a:lstStyle>
            <a:lvl1pPr>
              <a:defRPr sz="4800">
                <a:ea typeface="Arial Unicode MS" pitchFamily="34" charset="-128"/>
                <a:cs typeface="Arial Unicode MS" pitchFamily="34" charset="-128"/>
              </a:defRPr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10241029" name="Rectangle 5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0" y="3763963"/>
            <a:ext cx="9147175" cy="1752600"/>
          </a:xfrm>
          <a:ln/>
        </p:spPr>
        <p:txBody>
          <a:bodyPr/>
          <a:lstStyle>
            <a:lvl1pPr marL="0" indent="0">
              <a:lnSpc>
                <a:spcPct val="110000"/>
              </a:lnSpc>
              <a:spcBef>
                <a:spcPct val="0"/>
              </a:spcBef>
              <a:buFontTx/>
              <a:buNone/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15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5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15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4925" y="1773238"/>
            <a:ext cx="4460875" cy="467518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773238"/>
            <a:ext cx="4460875" cy="467518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15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15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15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/>
  </p:transition>
</p:sldLayout>
</file>

<file path=ppt/slideLayouts/slideLayout154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154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15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15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40538" y="0"/>
            <a:ext cx="2268537" cy="64484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4925" y="0"/>
            <a:ext cx="6653213" cy="64484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15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5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5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5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5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5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5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5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5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5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1619250" y="1268413"/>
            <a:ext cx="3595688" cy="51133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5367338" y="1268413"/>
            <a:ext cx="3597275" cy="51133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5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5849938"/>
            <a:ext cx="8496944" cy="747414"/>
          </a:xfrm>
          <a:prstGeom prst="rect">
            <a:avLst/>
          </a:prstGeom>
        </p:spPr>
        <p:txBody>
          <a:bodyPr anchor="b"/>
          <a:lstStyle>
            <a:lvl1pPr>
              <a:defRPr>
                <a:latin typeface="DIN-Medium" pitchFamily="34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548680"/>
            <a:ext cx="8229600" cy="4525963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>
                <a:solidFill>
                  <a:schemeClr val="tx1"/>
                </a:solidFill>
                <a:latin typeface="DIN-Medium" pitchFamily="34" charset="0"/>
              </a:defRPr>
            </a:lvl1pPr>
            <a:lvl2pPr marL="536575" indent="0">
              <a:buFontTx/>
              <a:buNone/>
              <a:defRPr>
                <a:solidFill>
                  <a:schemeClr val="tx1"/>
                </a:solidFill>
                <a:latin typeface="DIN-Medium" pitchFamily="34" charset="0"/>
              </a:defRPr>
            </a:lvl2pPr>
            <a:lvl3pPr marL="1081087" indent="0">
              <a:buFontTx/>
              <a:buNone/>
              <a:defRPr>
                <a:solidFill>
                  <a:schemeClr val="tx1"/>
                </a:solidFill>
                <a:latin typeface="DIN-Medium" pitchFamily="34" charset="0"/>
              </a:defRPr>
            </a:lvl3pPr>
            <a:lvl4pPr marL="1616075" indent="0">
              <a:buFontTx/>
              <a:buNone/>
              <a:defRPr>
                <a:solidFill>
                  <a:schemeClr val="tx1"/>
                </a:solidFill>
                <a:latin typeface="DIN-Medium" pitchFamily="34" charset="0"/>
              </a:defRPr>
            </a:lvl4pPr>
            <a:lvl5pPr marL="2154237" indent="0">
              <a:buFontTx/>
              <a:buNone/>
              <a:defRPr>
                <a:solidFill>
                  <a:schemeClr val="tx1"/>
                </a:solidFill>
                <a:latin typeface="DIN-Medium" pitchFamily="34" charset="0"/>
              </a:defRPr>
            </a:lvl5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  <p:transition>
    <p:fade thruBlk="1"/>
  </p:transition>
</p:sldLayout>
</file>

<file path=ppt/slideLayouts/slideLayout15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15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79388" y="6311900"/>
            <a:ext cx="1147762" cy="419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" descr="C:\Users\DELL\Desktop\sp_structure_8b.png"/>
          <p:cNvPicPr>
            <a:picLocks noChangeAspect="1" noChangeArrowheads="1"/>
          </p:cNvPicPr>
          <p:nvPr userDrawn="1"/>
        </p:nvPicPr>
        <p:blipFill>
          <a:blip r:embed="rId3" cstate="print"/>
          <a:srcRect r="20612" b="62267"/>
          <a:stretch>
            <a:fillRect/>
          </a:stretch>
        </p:blipFill>
        <p:spPr bwMode="auto">
          <a:xfrm>
            <a:off x="6948488" y="6278563"/>
            <a:ext cx="2041525" cy="571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15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5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5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5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5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5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5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5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5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5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5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8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646745434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/>
      </p:par>
    </p:tnLst>
  </p:timing>
</p:sldLayout>
</file>

<file path=ppt/slideLayouts/slideLayout158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51521" y="2482850"/>
            <a:ext cx="4536503" cy="1362075"/>
          </a:xfrm>
        </p:spPr>
        <p:txBody>
          <a:bodyPr anchor="b"/>
          <a:lstStyle>
            <a:lvl1pPr algn="l">
              <a:defRPr sz="6000" b="0" cap="none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251521" y="3859213"/>
            <a:ext cx="4536503" cy="1500187"/>
          </a:xfrm>
        </p:spPr>
        <p:txBody>
          <a:bodyPr anchor="t"/>
          <a:lstStyle>
            <a:lvl1pPr marL="0" indent="0">
              <a:buNone/>
              <a:defRPr sz="4000">
                <a:latin typeface="Burbank Small Bold" pitchFamily="50" charset="0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160656324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/>
      </p:par>
    </p:tnLst>
  </p:timing>
</p:sldLayout>
</file>

<file path=ppt/slideLayouts/slideLayout15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03225" y="620688"/>
            <a:ext cx="4168775" cy="5472608"/>
          </a:xfr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66657155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/>
      </p:par>
    </p:tnLst>
  </p:timing>
</p:sldLayout>
</file>

<file path=ppt/slideLayouts/slideLayout158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00616274"/>
      </p:ext>
    </p:extLst>
  </p:cSld>
  <p:clrMapOvr>
    <a:masterClrMapping/>
  </p:clrMapOvr>
  <p:transition advClick="0">
    <p:fade/>
  </p:transition>
</p:sldLayout>
</file>

<file path=ppt/slideLayouts/slideLayout15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8898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886200"/>
            <a:ext cx="5461000" cy="1752600"/>
          </a:xfrm>
        </p:spPr>
        <p:txBody>
          <a:bodyPr/>
          <a:lstStyle>
            <a:lvl1pPr marL="6350" indent="0">
              <a:defRPr>
                <a:solidFill>
                  <a:schemeClr val="bg1"/>
                </a:solidFill>
                <a:latin typeface="NeoSans-Medium" pitchFamily="34" charset="0"/>
              </a:defRPr>
            </a:lvl1pPr>
          </a:lstStyle>
          <a:p>
            <a:pPr lvl="0"/>
            <a:r>
              <a:rPr lang="pt-BR" noProof="0" dirty="0" smtClean="0"/>
              <a:t>Clique para editar o estilo do subtítulo mestre</a:t>
            </a:r>
          </a:p>
        </p:txBody>
      </p:sp>
      <p:sp>
        <p:nvSpPr>
          <p:cNvPr id="1488899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solidFill>
                <a:srgbClr val="000000"/>
              </a:solidFill>
            </a:endParaRPr>
          </a:p>
        </p:txBody>
      </p:sp>
      <p:sp>
        <p:nvSpPr>
          <p:cNvPr id="1488900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solidFill>
                <a:srgbClr val="000000"/>
              </a:solidFill>
            </a:endParaRPr>
          </a:p>
        </p:txBody>
      </p:sp>
      <p:sp>
        <p:nvSpPr>
          <p:cNvPr id="1488901" name="Rectangle 5"/>
          <p:cNvSpPr>
            <a:spLocks noGrp="1" noChangeArrowheads="1"/>
          </p:cNvSpPr>
          <p:nvPr>
            <p:ph type="ctrTitle"/>
          </p:nvPr>
        </p:nvSpPr>
        <p:spPr>
          <a:xfrm>
            <a:off x="685800" y="974725"/>
            <a:ext cx="5461000" cy="2892425"/>
          </a:xfrm>
        </p:spPr>
        <p:txBody>
          <a:bodyPr anchor="b"/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 noProof="0" dirty="0" smtClean="0"/>
              <a:t>Clique para editar o estilo do título mestre</a:t>
            </a:r>
          </a:p>
        </p:txBody>
      </p:sp>
      <p:sp>
        <p:nvSpPr>
          <p:cNvPr id="1488903" name="Freeform 7"/>
          <p:cNvSpPr>
            <a:spLocks/>
          </p:cNvSpPr>
          <p:nvPr userDrawn="1"/>
        </p:nvSpPr>
        <p:spPr bwMode="auto">
          <a:xfrm rot="16200000">
            <a:off x="6166643" y="983457"/>
            <a:ext cx="2881313" cy="3073400"/>
          </a:xfrm>
          <a:custGeom>
            <a:avLst/>
            <a:gdLst>
              <a:gd name="T0" fmla="*/ 1056 w 1056"/>
              <a:gd name="T1" fmla="*/ 529 h 1129"/>
              <a:gd name="T2" fmla="*/ 526 w 1056"/>
              <a:gd name="T3" fmla="*/ 0 h 1129"/>
              <a:gd name="T4" fmla="*/ 0 w 1056"/>
              <a:gd name="T5" fmla="*/ 524 h 1129"/>
              <a:gd name="T6" fmla="*/ 186 w 1056"/>
              <a:gd name="T7" fmla="*/ 711 h 1129"/>
              <a:gd name="T8" fmla="*/ 397 w 1056"/>
              <a:gd name="T9" fmla="*/ 501 h 1129"/>
              <a:gd name="T10" fmla="*/ 397 w 1056"/>
              <a:gd name="T11" fmla="*/ 1129 h 1129"/>
              <a:gd name="T12" fmla="*/ 659 w 1056"/>
              <a:gd name="T13" fmla="*/ 1129 h 1129"/>
              <a:gd name="T14" fmla="*/ 659 w 1056"/>
              <a:gd name="T15" fmla="*/ 503 h 1129"/>
              <a:gd name="T16" fmla="*/ 869 w 1056"/>
              <a:gd name="T17" fmla="*/ 713 h 1129"/>
              <a:gd name="T18" fmla="*/ 1056 w 1056"/>
              <a:gd name="T19" fmla="*/ 529 h 1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56" h="1129">
                <a:moveTo>
                  <a:pt x="1056" y="529"/>
                </a:moveTo>
                <a:lnTo>
                  <a:pt x="526" y="0"/>
                </a:lnTo>
                <a:lnTo>
                  <a:pt x="0" y="524"/>
                </a:lnTo>
                <a:lnTo>
                  <a:pt x="186" y="711"/>
                </a:lnTo>
                <a:lnTo>
                  <a:pt x="397" y="501"/>
                </a:lnTo>
                <a:lnTo>
                  <a:pt x="397" y="1129"/>
                </a:lnTo>
                <a:lnTo>
                  <a:pt x="659" y="1129"/>
                </a:lnTo>
                <a:lnTo>
                  <a:pt x="659" y="503"/>
                </a:lnTo>
                <a:lnTo>
                  <a:pt x="869" y="713"/>
                </a:lnTo>
                <a:lnTo>
                  <a:pt x="1056" y="529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  <a:ln>
            <a:noFill/>
          </a:ln>
        </p:spPr>
        <p:txBody>
          <a:bodyPr/>
          <a:lstStyle/>
          <a:p>
            <a:endParaRPr lang="pt-BR" dirty="0">
              <a:solidFill>
                <a:srgbClr val="000000"/>
              </a:solidFill>
            </a:endParaRPr>
          </a:p>
        </p:txBody>
      </p:sp>
      <p:pic>
        <p:nvPicPr>
          <p:cNvPr id="13" name="Picture 2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36" y="6485227"/>
            <a:ext cx="1296144" cy="2565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972816420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8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889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889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88903" grpId="0" animBg="1"/>
    </p:bldLst>
  </p:timing>
</p:sldLayout>
</file>

<file path=ppt/slideLayouts/slideLayout15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511019377"/>
      </p:ext>
    </p:extLst>
  </p:cSld>
  <p:clrMapOvr>
    <a:masterClrMapping/>
  </p:clrMapOvr>
  <p:transition advClick="0">
    <p:fade/>
  </p:transition>
</p:sldLayout>
</file>

<file path=ppt/slideLayouts/slideLayout15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578250744"/>
      </p:ext>
    </p:extLst>
  </p:cSld>
  <p:clrMapOvr>
    <a:masterClrMapping/>
  </p:clrMapOvr>
  <p:transition advClick="0">
    <p:fade/>
  </p:transition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94190187"/>
      </p:ext>
    </p:extLst>
  </p:cSld>
  <p:clrMapOvr>
    <a:masterClrMapping/>
  </p:clrMapOvr>
  <p:transition advClick="0">
    <p:fade/>
  </p:transition>
</p:sldLayout>
</file>

<file path=ppt/slideLayouts/slideLayout15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993775"/>
            <a:ext cx="4256088" cy="51260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3" y="993775"/>
            <a:ext cx="4256087" cy="51260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927708908"/>
      </p:ext>
    </p:extLst>
  </p:cSld>
  <p:clrMapOvr>
    <a:masterClrMapping/>
  </p:clrMapOvr>
  <p:transition advClick="0">
    <p:fade/>
  </p:transition>
</p:sldLayout>
</file>

<file path=ppt/slideLayouts/slideLayout15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62698258"/>
      </p:ext>
    </p:extLst>
  </p:cSld>
  <p:clrMapOvr>
    <a:masterClrMapping/>
  </p:clrMapOvr>
  <p:transition advClick="0">
    <p:fade/>
  </p:transition>
</p:sldLayout>
</file>

<file path=ppt/slideLayouts/slideLayout15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74327267"/>
      </p:ext>
    </p:extLst>
  </p:cSld>
  <p:clrMapOvr>
    <a:masterClrMapping/>
  </p:clrMapOvr>
  <p:transition advClick="0">
    <p:fade/>
  </p:transition>
</p:sldLayout>
</file>

<file path=ppt/slideLayouts/slideLayout15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1802374"/>
      </p:ext>
    </p:extLst>
  </p:cSld>
  <p:clrMapOvr>
    <a:masterClrMapping/>
  </p:clrMapOvr>
  <p:transition advClick="0">
    <p:fade/>
  </p:transition>
</p:sldLayout>
</file>

<file path=ppt/slideLayouts/slideLayout15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550765381"/>
      </p:ext>
    </p:extLst>
  </p:cSld>
  <p:clrMapOvr>
    <a:masterClrMapping/>
  </p:clrMapOvr>
  <p:transition advClick="0">
    <p:fade/>
  </p:transition>
</p:sldLayout>
</file>

<file path=ppt/slideLayouts/slideLayout15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 dirty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473741883"/>
      </p:ext>
    </p:extLst>
  </p:cSld>
  <p:clrMapOvr>
    <a:masterClrMapping/>
  </p:clrMapOvr>
  <p:transition advClick="0">
    <p:fade/>
  </p:transition>
</p:sldLayout>
</file>

<file path=ppt/slideLayouts/slideLayout15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303069142"/>
      </p:ext>
    </p:extLst>
  </p:cSld>
  <p:clrMapOvr>
    <a:masterClrMapping/>
  </p:clrMapOvr>
  <p:transition advClick="0">
    <p:fade/>
  </p:transition>
</p:sldLayout>
</file>

<file path=ppt/slideLayouts/slideLayout15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188"/>
            <a:ext cx="2165350" cy="6016625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103188"/>
            <a:ext cx="6346825" cy="6016625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592669386"/>
      </p:ext>
    </p:extLst>
  </p:cSld>
  <p:clrMapOvr>
    <a:masterClrMapping/>
  </p:clrMapOvr>
  <p:transition advClick="0">
    <p:fade/>
  </p:transition>
</p:sldLayout>
</file>

<file path=ppt/slideLayouts/slideLayout15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915064" y="1431990"/>
            <a:ext cx="5348377" cy="1314121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rgbClr val="B34315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1619253" y="3105867"/>
            <a:ext cx="5661444" cy="31575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rgbClr val="5B5241"/>
                </a:solidFill>
                <a:latin typeface="Berlin Sans FB" pitchFamily="34" charset="0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6599301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/>
          </p:nvPr>
        </p:nvSpPr>
        <p:spPr>
          <a:xfrm>
            <a:off x="472008" y="3417019"/>
            <a:ext cx="6692280" cy="1362075"/>
          </a:xfrm>
          <a:prstGeom prst="rect">
            <a:avLst/>
          </a:prstGeom>
        </p:spPr>
        <p:txBody>
          <a:bodyPr anchor="t"/>
          <a:lstStyle>
            <a:lvl1pPr>
              <a:defRPr lang="pt-BR" sz="2800" dirty="0">
                <a:solidFill>
                  <a:schemeClr val="tx1">
                    <a:tint val="75000"/>
                  </a:schemeClr>
                </a:solidFill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1916832"/>
            <a:ext cx="6692280" cy="1500187"/>
          </a:xfrm>
          <a:prstGeom prst="rect">
            <a:avLst/>
          </a:prstGeom>
        </p:spPr>
        <p:txBody>
          <a:bodyPr anchor="ctr"/>
          <a:lstStyle>
            <a:lvl1pPr>
              <a:defRPr lang="pt-BR" sz="40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86233050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6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8130D1-2FCF-47B7-936F-5F858E2D1521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1278458"/>
      </p:ext>
    </p:extLst>
  </p:cSld>
  <p:clrMapOvr>
    <a:masterClrMapping/>
  </p:clrMapOvr>
</p:sldLayout>
</file>

<file path=ppt/slideLayouts/slideLayout16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D53481-9BB0-43D3-9FEC-E3C74ED8280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1271809"/>
      </p:ext>
    </p:extLst>
  </p:cSld>
  <p:clrMapOvr>
    <a:masterClrMapping/>
  </p:clrMapOvr>
</p:sldLayout>
</file>

<file path=ppt/slideLayouts/slideLayout16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/>
          </p:nvPr>
        </p:nvSpPr>
        <p:spPr>
          <a:xfrm>
            <a:off x="472008" y="3417019"/>
            <a:ext cx="6692280" cy="1362075"/>
          </a:xfrm>
          <a:prstGeom prst="rect">
            <a:avLst/>
          </a:prstGeom>
        </p:spPr>
        <p:txBody>
          <a:bodyPr anchor="t"/>
          <a:lstStyle>
            <a:lvl1pPr>
              <a:defRPr lang="pt-BR" sz="2800" dirty="0">
                <a:solidFill>
                  <a:schemeClr val="tx1">
                    <a:tint val="75000"/>
                  </a:schemeClr>
                </a:solidFill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1916832"/>
            <a:ext cx="6692280" cy="1500187"/>
          </a:xfrm>
          <a:prstGeom prst="rect">
            <a:avLst/>
          </a:prstGeom>
        </p:spPr>
        <p:txBody>
          <a:bodyPr anchor="ctr"/>
          <a:lstStyle>
            <a:lvl1pPr>
              <a:defRPr lang="pt-BR" sz="40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86233050"/>
      </p:ext>
    </p:extLst>
  </p:cSld>
  <p:clrMapOvr>
    <a:masterClrMapping/>
  </p:clrMapOvr>
</p:sldLayout>
</file>

<file path=ppt/slideLayouts/slideLayout160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355D7CC-01B4-4450-821A-817D6B16C40B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9942408"/>
      </p:ext>
    </p:extLst>
  </p:cSld>
  <p:clrMapOvr>
    <a:masterClrMapping/>
  </p:clrMapOvr>
</p:sldLayout>
</file>

<file path=ppt/slideLayouts/slideLayout16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2E7409-C6F6-4563-92FC-5ECE01D857CA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9139668"/>
      </p:ext>
    </p:extLst>
  </p:cSld>
  <p:clrMapOvr>
    <a:masterClrMapping/>
  </p:clrMapOvr>
</p:sldLayout>
</file>

<file path=ppt/slideLayouts/slideLayout16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C25A7EF-CDA3-4AD7-9193-31030D16AE7F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4754963"/>
      </p:ext>
    </p:extLst>
  </p:cSld>
  <p:clrMapOvr>
    <a:masterClrMapping/>
  </p:clrMapOvr>
</p:sldLayout>
</file>

<file path=ppt/slideLayouts/slideLayout16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A906E1C-BE9E-4CF7-9EBB-28849CEF921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369632"/>
      </p:ext>
    </p:extLst>
  </p:cSld>
  <p:clrMapOvr>
    <a:masterClrMapping/>
  </p:clrMapOvr>
</p:sldLayout>
</file>

<file path=ppt/slideLayouts/slideLayout16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6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6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6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6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6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6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6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6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6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6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6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6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0" y="1600200"/>
            <a:ext cx="4495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495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6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6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7129463" y="115888"/>
            <a:ext cx="1835150" cy="6265862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1619250" y="115888"/>
            <a:ext cx="5357813" cy="6265862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6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274638"/>
            <a:ext cx="2286000" cy="58515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274638"/>
            <a:ext cx="6705600" cy="58515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6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6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6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6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6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6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6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6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6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6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6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6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6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6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6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6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6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6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6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1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6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6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6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66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6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66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66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6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441450"/>
            <a:ext cx="4038600" cy="46847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441450"/>
            <a:ext cx="4038600" cy="46847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7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6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44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44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6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6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6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6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6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6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6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6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1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6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8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6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68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8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6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6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69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6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69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6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44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44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6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69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69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advClick="0">
    <p:fade/>
  </p:transition>
</p:sldLayout>
</file>

<file path=ppt/slideLayouts/slideLayout169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1412875"/>
            <a:ext cx="4256088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3" y="1412875"/>
            <a:ext cx="4256087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355D7CC-01B4-4450-821A-817D6B16C40B}" type="slidenum">
              <a:rPr lang="pt-BR"/>
              <a:pPr>
                <a:defRPr/>
              </a:pPr>
              <a:t>‹nº›</a:t>
            </a:fld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99942408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0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7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70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advClick="0">
    <p:fade/>
  </p:transition>
</p:sldLayout>
</file>

<file path=ppt/slideLayouts/slideLayout170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advClick="0">
    <p:fade/>
  </p:transition>
</p:sldLayout>
</file>

<file path=ppt/slideLayouts/slideLayout170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advClick="0">
    <p:fade/>
  </p:transition>
</p:sldLayout>
</file>

<file path=ppt/slideLayouts/slideLayout17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7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188"/>
            <a:ext cx="2165350" cy="60166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103188"/>
            <a:ext cx="6346825" cy="60166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17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8130D1-2FCF-47B7-936F-5F858E2D1521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1278458"/>
      </p:ext>
    </p:extLst>
  </p:cSld>
  <p:clrMapOvr>
    <a:masterClrMapping/>
  </p:clrMapOvr>
</p:sldLayout>
</file>

<file path=ppt/slideLayouts/slideLayout17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D53481-9BB0-43D3-9FEC-E3C74ED8280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1271809"/>
      </p:ext>
    </p:extLst>
  </p:cSld>
  <p:clrMapOvr>
    <a:masterClrMapping/>
  </p:clrMapOvr>
</p:sldLayout>
</file>

<file path=ppt/slideLayouts/slideLayout17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/>
          </p:nvPr>
        </p:nvSpPr>
        <p:spPr>
          <a:xfrm>
            <a:off x="472008" y="3417019"/>
            <a:ext cx="6692280" cy="1362075"/>
          </a:xfrm>
          <a:prstGeom prst="rect">
            <a:avLst/>
          </a:prstGeom>
        </p:spPr>
        <p:txBody>
          <a:bodyPr anchor="t"/>
          <a:lstStyle>
            <a:lvl1pPr>
              <a:defRPr lang="pt-BR" sz="2800" dirty="0">
                <a:solidFill>
                  <a:schemeClr val="tx1">
                    <a:tint val="75000"/>
                  </a:schemeClr>
                </a:solidFill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1916832"/>
            <a:ext cx="6692280" cy="1500187"/>
          </a:xfrm>
          <a:prstGeom prst="rect">
            <a:avLst/>
          </a:prstGeom>
        </p:spPr>
        <p:txBody>
          <a:bodyPr anchor="ctr"/>
          <a:lstStyle>
            <a:lvl1pPr>
              <a:defRPr lang="pt-BR" sz="40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86233050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7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355D7CC-01B4-4450-821A-817D6B16C40B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9942408"/>
      </p:ext>
    </p:extLst>
  </p:cSld>
  <p:clrMapOvr>
    <a:masterClrMapping/>
  </p:clrMapOvr>
</p:sldLayout>
</file>

<file path=ppt/slideLayouts/slideLayout17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2E7409-C6F6-4563-92FC-5ECE01D857CA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9139668"/>
      </p:ext>
    </p:extLst>
  </p:cSld>
  <p:clrMapOvr>
    <a:masterClrMapping/>
  </p:clrMapOvr>
</p:sldLayout>
</file>

<file path=ppt/slideLayouts/slideLayout17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C25A7EF-CDA3-4AD7-9193-31030D16AE7F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4754963"/>
      </p:ext>
    </p:extLst>
  </p:cSld>
  <p:clrMapOvr>
    <a:masterClrMapping/>
  </p:clrMapOvr>
</p:sldLayout>
</file>

<file path=ppt/slideLayouts/slideLayout17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A906E1C-BE9E-4CF7-9EBB-28849CEF921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369632"/>
      </p:ext>
    </p:extLst>
  </p:cSld>
  <p:clrMapOvr>
    <a:masterClrMapping/>
  </p:clrMapOvr>
</p:sldLayout>
</file>

<file path=ppt/slideLayouts/slideLayout17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7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7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7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7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7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7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7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7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7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7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17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7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17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173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17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17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17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17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9050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1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7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74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6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7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74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7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7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6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7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7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7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44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44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latin typeface="Burbank Small Bold" pitchFamily="50" charset="0"/>
              </a:defRPr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</p:cSld>
  <p:clrMapOvr>
    <a:masterClrMapping/>
  </p:clrMapOvr>
  <p:transition>
    <p:fade thruBlk="1"/>
  </p:transition>
</p:sldLayout>
</file>

<file path=ppt/slideLayouts/slideLayout17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17"/>
          <p:cNvSpPr>
            <a:spLocks/>
          </p:cNvSpPr>
          <p:nvPr userDrawn="1"/>
        </p:nvSpPr>
        <p:spPr bwMode="auto">
          <a:xfrm rot="5105188">
            <a:off x="1076324" y="-4265612"/>
            <a:ext cx="6297613" cy="10040938"/>
          </a:xfrm>
          <a:custGeom>
            <a:avLst/>
            <a:gdLst/>
            <a:ahLst/>
            <a:cxnLst>
              <a:cxn ang="0">
                <a:pos x="246" y="2"/>
              </a:cxn>
              <a:cxn ang="0">
                <a:pos x="650" y="2"/>
              </a:cxn>
              <a:cxn ang="0">
                <a:pos x="686" y="16"/>
              </a:cxn>
              <a:cxn ang="0">
                <a:pos x="700" y="46"/>
              </a:cxn>
              <a:cxn ang="0">
                <a:pos x="674" y="730"/>
              </a:cxn>
              <a:cxn ang="0">
                <a:pos x="646" y="784"/>
              </a:cxn>
              <a:cxn ang="0">
                <a:pos x="592" y="802"/>
              </a:cxn>
              <a:cxn ang="0">
                <a:pos x="32" y="700"/>
              </a:cxn>
              <a:cxn ang="0">
                <a:pos x="4" y="670"/>
              </a:cxn>
              <a:cxn ang="0">
                <a:pos x="2" y="632"/>
              </a:cxn>
              <a:cxn ang="0">
                <a:pos x="196" y="46"/>
              </a:cxn>
              <a:cxn ang="0">
                <a:pos x="214" y="18"/>
              </a:cxn>
              <a:cxn ang="0">
                <a:pos x="246" y="2"/>
              </a:cxn>
            </a:cxnLst>
            <a:rect l="0" t="0" r="r" b="b"/>
            <a:pathLst>
              <a:path w="706" h="802">
                <a:moveTo>
                  <a:pt x="246" y="2"/>
                </a:moveTo>
                <a:cubicBezTo>
                  <a:pt x="650" y="2"/>
                  <a:pt x="650" y="2"/>
                  <a:pt x="650" y="2"/>
                </a:cubicBezTo>
                <a:cubicBezTo>
                  <a:pt x="650" y="2"/>
                  <a:pt x="666" y="0"/>
                  <a:pt x="686" y="16"/>
                </a:cubicBezTo>
                <a:cubicBezTo>
                  <a:pt x="706" y="32"/>
                  <a:pt x="700" y="46"/>
                  <a:pt x="700" y="46"/>
                </a:cubicBezTo>
                <a:cubicBezTo>
                  <a:pt x="674" y="730"/>
                  <a:pt x="674" y="730"/>
                  <a:pt x="674" y="730"/>
                </a:cubicBezTo>
                <a:cubicBezTo>
                  <a:pt x="674" y="730"/>
                  <a:pt x="670" y="768"/>
                  <a:pt x="646" y="784"/>
                </a:cubicBezTo>
                <a:cubicBezTo>
                  <a:pt x="622" y="800"/>
                  <a:pt x="592" y="802"/>
                  <a:pt x="592" y="802"/>
                </a:cubicBezTo>
                <a:cubicBezTo>
                  <a:pt x="32" y="700"/>
                  <a:pt x="32" y="700"/>
                  <a:pt x="32" y="700"/>
                </a:cubicBezTo>
                <a:cubicBezTo>
                  <a:pt x="32" y="700"/>
                  <a:pt x="8" y="690"/>
                  <a:pt x="4" y="670"/>
                </a:cubicBezTo>
                <a:cubicBezTo>
                  <a:pt x="0" y="650"/>
                  <a:pt x="2" y="632"/>
                  <a:pt x="2" y="632"/>
                </a:cubicBezTo>
                <a:cubicBezTo>
                  <a:pt x="196" y="46"/>
                  <a:pt x="196" y="46"/>
                  <a:pt x="196" y="46"/>
                </a:cubicBezTo>
                <a:cubicBezTo>
                  <a:pt x="196" y="46"/>
                  <a:pt x="200" y="28"/>
                  <a:pt x="214" y="18"/>
                </a:cubicBezTo>
                <a:cubicBezTo>
                  <a:pt x="228" y="8"/>
                  <a:pt x="246" y="2"/>
                  <a:pt x="246" y="2"/>
                </a:cubicBezTo>
                <a:close/>
              </a:path>
            </a:pathLst>
          </a:custGeom>
          <a:solidFill>
            <a:srgbClr val="7AC4C3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cs typeface="Arial" charset="0"/>
            </a:endParaRPr>
          </a:p>
        </p:txBody>
      </p:sp>
      <p:sp>
        <p:nvSpPr>
          <p:cNvPr id="5" name="Text Box 11"/>
          <p:cNvSpPr txBox="1">
            <a:spLocks noChangeArrowheads="1"/>
          </p:cNvSpPr>
          <p:nvPr userDrawn="1"/>
        </p:nvSpPr>
        <p:spPr bwMode="auto">
          <a:xfrm>
            <a:off x="7404100" y="-2401888"/>
            <a:ext cx="2030413" cy="1045527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lnSpc>
                <a:spcPct val="130000"/>
              </a:lnSpc>
              <a:spcBef>
                <a:spcPct val="50000"/>
              </a:spcBef>
              <a:spcAft>
                <a:spcPct val="0"/>
              </a:spcAft>
              <a:defRPr/>
            </a:pPr>
            <a:r>
              <a:rPr lang="pt-BR" sz="51800">
                <a:solidFill>
                  <a:srgbClr val="00467F"/>
                </a:solidFill>
                <a:cs typeface="Arial" charset="0"/>
              </a:rPr>
              <a:t>!</a:t>
            </a:r>
          </a:p>
        </p:txBody>
      </p:sp>
      <p:sp>
        <p:nvSpPr>
          <p:cNvPr id="6" name="Rectangle 12"/>
          <p:cNvSpPr>
            <a:spLocks noChangeArrowheads="1"/>
          </p:cNvSpPr>
          <p:nvPr userDrawn="1"/>
        </p:nvSpPr>
        <p:spPr bwMode="auto">
          <a:xfrm>
            <a:off x="7586663" y="4059238"/>
            <a:ext cx="1557337" cy="1784350"/>
          </a:xfrm>
          <a:prstGeom prst="rect">
            <a:avLst/>
          </a:prstGeom>
          <a:solidFill>
            <a:srgbClr val="00467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cs typeface="Arial" charset="0"/>
            </a:endParaRPr>
          </a:p>
        </p:txBody>
      </p:sp>
      <p:sp>
        <p:nvSpPr>
          <p:cNvPr id="7" name="AutoShape 19"/>
          <p:cNvSpPr>
            <a:spLocks noChangeAspect="1" noChangeArrowheads="1" noTextEdit="1"/>
          </p:cNvSpPr>
          <p:nvPr userDrawn="1"/>
        </p:nvSpPr>
        <p:spPr bwMode="auto">
          <a:xfrm>
            <a:off x="5410200" y="3429000"/>
            <a:ext cx="30099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cs typeface="Arial" charset="0"/>
            </a:endParaRPr>
          </a:p>
        </p:txBody>
      </p:sp>
      <p:grpSp>
        <p:nvGrpSpPr>
          <p:cNvPr id="2" name="Group 24"/>
          <p:cNvGrpSpPr>
            <a:grpSpLocks/>
          </p:cNvGrpSpPr>
          <p:nvPr userDrawn="1"/>
        </p:nvGrpSpPr>
        <p:grpSpPr bwMode="auto">
          <a:xfrm>
            <a:off x="7462838" y="3813175"/>
            <a:ext cx="1700212" cy="1973263"/>
            <a:chOff x="3570" y="2076"/>
            <a:chExt cx="1472" cy="1708"/>
          </a:xfrm>
        </p:grpSpPr>
        <p:sp>
          <p:nvSpPr>
            <p:cNvPr id="9" name="Freeform 22"/>
            <p:cNvSpPr>
              <a:spLocks/>
            </p:cNvSpPr>
            <p:nvPr userDrawn="1"/>
          </p:nvSpPr>
          <p:spPr bwMode="auto">
            <a:xfrm>
              <a:off x="3570" y="2076"/>
              <a:ext cx="1208" cy="1692"/>
            </a:xfrm>
            <a:custGeom>
              <a:avLst/>
              <a:gdLst/>
              <a:ahLst/>
              <a:cxnLst>
                <a:cxn ang="0">
                  <a:pos x="604" y="244"/>
                </a:cxn>
                <a:cxn ang="0">
                  <a:pos x="88" y="344"/>
                </a:cxn>
                <a:cxn ang="0">
                  <a:pos x="10" y="556"/>
                </a:cxn>
                <a:cxn ang="0">
                  <a:pos x="106" y="744"/>
                </a:cxn>
                <a:cxn ang="0">
                  <a:pos x="506" y="638"/>
                </a:cxn>
                <a:cxn ang="0">
                  <a:pos x="132" y="572"/>
                </a:cxn>
                <a:cxn ang="0">
                  <a:pos x="246" y="306"/>
                </a:cxn>
                <a:cxn ang="0">
                  <a:pos x="604" y="244"/>
                </a:cxn>
              </a:cxnLst>
              <a:rect l="0" t="0" r="r" b="b"/>
              <a:pathLst>
                <a:path w="604" h="846">
                  <a:moveTo>
                    <a:pt x="604" y="244"/>
                  </a:moveTo>
                  <a:cubicBezTo>
                    <a:pt x="604" y="244"/>
                    <a:pt x="408" y="0"/>
                    <a:pt x="88" y="344"/>
                  </a:cubicBezTo>
                  <a:cubicBezTo>
                    <a:pt x="88" y="344"/>
                    <a:pt x="0" y="434"/>
                    <a:pt x="10" y="556"/>
                  </a:cubicBezTo>
                  <a:cubicBezTo>
                    <a:pt x="20" y="678"/>
                    <a:pt x="106" y="744"/>
                    <a:pt x="106" y="744"/>
                  </a:cubicBezTo>
                  <a:cubicBezTo>
                    <a:pt x="106" y="744"/>
                    <a:pt x="318" y="846"/>
                    <a:pt x="506" y="638"/>
                  </a:cubicBezTo>
                  <a:cubicBezTo>
                    <a:pt x="506" y="638"/>
                    <a:pt x="202" y="832"/>
                    <a:pt x="132" y="572"/>
                  </a:cubicBezTo>
                  <a:cubicBezTo>
                    <a:pt x="132" y="572"/>
                    <a:pt x="90" y="442"/>
                    <a:pt x="246" y="306"/>
                  </a:cubicBezTo>
                  <a:cubicBezTo>
                    <a:pt x="246" y="306"/>
                    <a:pt x="418" y="124"/>
                    <a:pt x="604" y="244"/>
                  </a:cubicBezTo>
                  <a:close/>
                </a:path>
              </a:pathLst>
            </a:custGeom>
            <a:solidFill>
              <a:srgbClr val="7AC4C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10" name="Freeform 23"/>
            <p:cNvSpPr>
              <a:spLocks/>
            </p:cNvSpPr>
            <p:nvPr userDrawn="1"/>
          </p:nvSpPr>
          <p:spPr bwMode="auto">
            <a:xfrm>
              <a:off x="3830" y="2376"/>
              <a:ext cx="1212" cy="1408"/>
            </a:xfrm>
            <a:custGeom>
              <a:avLst/>
              <a:gdLst/>
              <a:ahLst/>
              <a:cxnLst>
                <a:cxn ang="0">
                  <a:pos x="92" y="204"/>
                </a:cxn>
                <a:cxn ang="0">
                  <a:pos x="440" y="218"/>
                </a:cxn>
                <a:cxn ang="0">
                  <a:pos x="458" y="364"/>
                </a:cxn>
                <a:cxn ang="0">
                  <a:pos x="170" y="638"/>
                </a:cxn>
                <a:cxn ang="0">
                  <a:pos x="0" y="608"/>
                </a:cxn>
                <a:cxn ang="0">
                  <a:pos x="186" y="696"/>
                </a:cxn>
                <a:cxn ang="0">
                  <a:pos x="360" y="646"/>
                </a:cxn>
                <a:cxn ang="0">
                  <a:pos x="582" y="312"/>
                </a:cxn>
                <a:cxn ang="0">
                  <a:pos x="482" y="114"/>
                </a:cxn>
                <a:cxn ang="0">
                  <a:pos x="92" y="204"/>
                </a:cxn>
              </a:cxnLst>
              <a:rect l="0" t="0" r="r" b="b"/>
              <a:pathLst>
                <a:path w="606" h="704">
                  <a:moveTo>
                    <a:pt x="92" y="204"/>
                  </a:moveTo>
                  <a:cubicBezTo>
                    <a:pt x="92" y="204"/>
                    <a:pt x="348" y="66"/>
                    <a:pt x="440" y="218"/>
                  </a:cubicBezTo>
                  <a:cubicBezTo>
                    <a:pt x="440" y="218"/>
                    <a:pt x="486" y="290"/>
                    <a:pt x="458" y="364"/>
                  </a:cubicBezTo>
                  <a:cubicBezTo>
                    <a:pt x="430" y="438"/>
                    <a:pt x="386" y="588"/>
                    <a:pt x="170" y="638"/>
                  </a:cubicBezTo>
                  <a:cubicBezTo>
                    <a:pt x="170" y="638"/>
                    <a:pt x="42" y="656"/>
                    <a:pt x="0" y="608"/>
                  </a:cubicBezTo>
                  <a:cubicBezTo>
                    <a:pt x="0" y="608"/>
                    <a:pt x="72" y="704"/>
                    <a:pt x="186" y="696"/>
                  </a:cubicBezTo>
                  <a:cubicBezTo>
                    <a:pt x="300" y="688"/>
                    <a:pt x="360" y="646"/>
                    <a:pt x="360" y="646"/>
                  </a:cubicBezTo>
                  <a:cubicBezTo>
                    <a:pt x="360" y="646"/>
                    <a:pt x="586" y="476"/>
                    <a:pt x="582" y="312"/>
                  </a:cubicBezTo>
                  <a:cubicBezTo>
                    <a:pt x="582" y="312"/>
                    <a:pt x="606" y="196"/>
                    <a:pt x="482" y="114"/>
                  </a:cubicBezTo>
                  <a:cubicBezTo>
                    <a:pt x="482" y="114"/>
                    <a:pt x="334" y="0"/>
                    <a:pt x="92" y="204"/>
                  </a:cubicBezTo>
                  <a:close/>
                </a:path>
              </a:pathLst>
            </a:custGeom>
            <a:solidFill>
              <a:srgbClr val="7AC4C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cs typeface="Arial" charset="0"/>
              </a:endParaRPr>
            </a:p>
          </p:txBody>
        </p:sp>
      </p:grpSp>
      <p:sp>
        <p:nvSpPr>
          <p:cNvPr id="636621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" y="-1587500"/>
            <a:ext cx="7345363" cy="5509200"/>
          </a:xfrm>
          <a:ln algn="ctr"/>
        </p:spPr>
        <p:txBody>
          <a:bodyPr anchor="b">
            <a:spAutoFit/>
          </a:bodyPr>
          <a:lstStyle>
            <a:lvl1pPr>
              <a:defRPr sz="8800">
                <a:solidFill>
                  <a:srgbClr val="00467F"/>
                </a:solidFill>
              </a:defRPr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63662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" y="4079881"/>
            <a:ext cx="7345363" cy="1749425"/>
          </a:xfrm>
        </p:spPr>
        <p:txBody>
          <a:bodyPr/>
          <a:lstStyle>
            <a:lvl1pPr>
              <a:defRPr sz="4800"/>
            </a:lvl1pPr>
          </a:lstStyle>
          <a:p>
            <a:r>
              <a:rPr lang="pt-BR"/>
              <a:t>Clique para editar o estilo do subtítulo mestre</a:t>
            </a:r>
          </a:p>
        </p:txBody>
      </p:sp>
    </p:spTree>
    <p:extLst>
      <p:ext uri="{BB962C8B-B14F-4D97-AF65-F5344CB8AC3E}">
        <p14:creationId xmlns:p14="http://schemas.microsoft.com/office/powerpoint/2010/main" val="1821636030"/>
      </p:ext>
    </p:extLst>
  </p:cSld>
  <p:clrMapOvr>
    <a:masterClrMapping/>
  </p:clrMapOvr>
</p:sldLayout>
</file>

<file path=ppt/slideLayouts/slideLayout17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34935776"/>
      </p:ext>
    </p:extLst>
  </p:cSld>
  <p:clrMapOvr>
    <a:masterClrMapping/>
  </p:clrMapOvr>
</p:sldLayout>
</file>

<file path=ppt/slideLayouts/slideLayout175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6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612264490"/>
      </p:ext>
    </p:extLst>
  </p:cSld>
  <p:clrMapOvr>
    <a:masterClrMapping/>
  </p:clrMapOvr>
</p:sldLayout>
</file>

<file path=ppt/slideLayouts/slideLayout17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1" y="1295400"/>
            <a:ext cx="3651250" cy="50927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803653" y="1295400"/>
            <a:ext cx="3651250" cy="50927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94807188"/>
      </p:ext>
    </p:extLst>
  </p:cSld>
  <p:clrMapOvr>
    <a:masterClrMapping/>
  </p:clrMapOvr>
</p:sldLayout>
</file>

<file path=ppt/slideLayouts/slideLayout17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54981304"/>
      </p:ext>
    </p:extLst>
  </p:cSld>
  <p:clrMapOvr>
    <a:masterClrMapping/>
  </p:clrMapOvr>
</p:sldLayout>
</file>

<file path=ppt/slideLayouts/slideLayout17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638585686"/>
      </p:ext>
    </p:extLst>
  </p:cSld>
  <p:clrMapOvr>
    <a:masterClrMapping/>
  </p:clrMapOvr>
</p:sldLayout>
</file>

<file path=ppt/slideLayouts/slideLayout175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8244496"/>
      </p:ext>
    </p:extLst>
  </p:cSld>
  <p:clrMapOvr>
    <a:masterClrMapping/>
  </p:clrMapOvr>
</p:sldLayout>
</file>

<file path=ppt/slideLayouts/slideLayout175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6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295165293"/>
      </p:ext>
    </p:extLst>
  </p:cSld>
  <p:clrMapOvr>
    <a:masterClrMapping/>
  </p:clrMapOvr>
</p:sldLayout>
</file>

<file path=ppt/slideLayouts/slideLayout175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133030492"/>
      </p:ext>
    </p:extLst>
  </p:cSld>
  <p:clrMapOvr>
    <a:masterClrMapping/>
  </p:clrMapOvr>
</p:sldLayout>
</file>

<file path=ppt/slideLayouts/slideLayout17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68393437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  <p:transition>
    <p:fade thruBlk="1"/>
  </p:transition>
</p:sldLayout>
</file>

<file path=ppt/slideLayouts/slideLayout17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5591178" y="0"/>
            <a:ext cx="1863725" cy="63881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" y="0"/>
            <a:ext cx="5438775" cy="638810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61792199"/>
      </p:ext>
    </p:extLst>
  </p:cSld>
  <p:clrMapOvr>
    <a:masterClrMapping/>
  </p:clrMapOvr>
</p:sldLayout>
</file>

<file path=ppt/slideLayouts/slideLayout17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1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15413039"/>
      </p:ext>
    </p:extLst>
  </p:cSld>
  <p:clrMapOvr>
    <a:masterClrMapping/>
  </p:clrMapOvr>
</p:sldLayout>
</file>

<file path=ppt/slideLayouts/slideLayout17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34923943"/>
      </p:ext>
    </p:extLst>
  </p:cSld>
  <p:clrMapOvr>
    <a:masterClrMapping/>
  </p:clrMapOvr>
</p:sldLayout>
</file>

<file path=ppt/slideLayouts/slideLayout17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6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855418398"/>
      </p:ext>
    </p:extLst>
  </p:cSld>
  <p:clrMapOvr>
    <a:masterClrMapping/>
  </p:clrMapOvr>
</p:sldLayout>
</file>

<file path=ppt/slideLayouts/slideLayout17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0" y="1600206"/>
            <a:ext cx="4495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6"/>
            <a:ext cx="4495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62481524"/>
      </p:ext>
    </p:extLst>
  </p:cSld>
  <p:clrMapOvr>
    <a:masterClrMapping/>
  </p:clrMapOvr>
</p:sldLayout>
</file>

<file path=ppt/slideLayouts/slideLayout17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226056377"/>
      </p:ext>
    </p:extLst>
  </p:cSld>
  <p:clrMapOvr>
    <a:masterClrMapping/>
  </p:clrMapOvr>
</p:sldLayout>
</file>

<file path=ppt/slideLayouts/slideLayout17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64811871"/>
      </p:ext>
    </p:extLst>
  </p:cSld>
  <p:clrMapOvr>
    <a:masterClrMapping/>
  </p:clrMapOvr>
</p:sldLayout>
</file>

<file path=ppt/slideLayouts/slideLayout17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05772054"/>
      </p:ext>
    </p:extLst>
  </p:cSld>
  <p:clrMapOvr>
    <a:masterClrMapping/>
  </p:clrMapOvr>
</p:sldLayout>
</file>

<file path=ppt/slideLayouts/slideLayout17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6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678635091"/>
      </p:ext>
    </p:extLst>
  </p:cSld>
  <p:clrMapOvr>
    <a:masterClrMapping/>
  </p:clrMapOvr>
</p:sldLayout>
</file>

<file path=ppt/slideLayouts/slideLayout17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530491458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>
                <a:latin typeface="Burbank Small Bold" pitchFamily="50" charset="0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7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88682862"/>
      </p:ext>
    </p:extLst>
  </p:cSld>
  <p:clrMapOvr>
    <a:masterClrMapping/>
  </p:clrMapOvr>
</p:sldLayout>
</file>

<file path=ppt/slideLayouts/slideLayout17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274644"/>
            <a:ext cx="2286000" cy="58515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274644"/>
            <a:ext cx="6705600" cy="58515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732469821"/>
      </p:ext>
    </p:extLst>
  </p:cSld>
  <p:clrMapOvr>
    <a:masterClrMapping/>
  </p:clrMapOvr>
</p:sldLayout>
</file>

<file path=ppt/slideLayouts/slideLayout17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1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96269612"/>
      </p:ext>
    </p:extLst>
  </p:cSld>
  <p:clrMapOvr>
    <a:masterClrMapping/>
  </p:clrMapOvr>
  <p:transition>
    <p:fade thruBlk="1"/>
  </p:transition>
</p:sldLayout>
</file>

<file path=ppt/slideLayouts/slideLayout17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08940334"/>
      </p:ext>
    </p:extLst>
  </p:cSld>
  <p:clrMapOvr>
    <a:masterClrMapping/>
  </p:clrMapOvr>
  <p:transition>
    <p:fade thruBlk="1"/>
  </p:transition>
</p:sldLayout>
</file>

<file path=ppt/slideLayouts/slideLayout177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6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40956238"/>
      </p:ext>
    </p:extLst>
  </p:cSld>
  <p:clrMapOvr>
    <a:masterClrMapping/>
  </p:clrMapOvr>
  <p:transition>
    <p:fade thruBlk="1"/>
  </p:transition>
</p:sldLayout>
</file>

<file path=ppt/slideLayouts/slideLayout17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0" y="1484318"/>
            <a:ext cx="4495800" cy="537368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484318"/>
            <a:ext cx="4495800" cy="537368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94546156"/>
      </p:ext>
    </p:extLst>
  </p:cSld>
  <p:clrMapOvr>
    <a:masterClrMapping/>
  </p:clrMapOvr>
  <p:transition>
    <p:fade thruBlk="1"/>
  </p:transition>
</p:sldLayout>
</file>

<file path=ppt/slideLayouts/slideLayout17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60958539"/>
      </p:ext>
    </p:extLst>
  </p:cSld>
  <p:clrMapOvr>
    <a:masterClrMapping/>
  </p:clrMapOvr>
  <p:transition>
    <p:fade thruBlk="1"/>
  </p:transition>
</p:sldLayout>
</file>

<file path=ppt/slideLayouts/slideLayout17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38703844"/>
      </p:ext>
    </p:extLst>
  </p:cSld>
  <p:clrMapOvr>
    <a:masterClrMapping/>
  </p:clrMapOvr>
  <p:transition>
    <p:fade thruBlk="1"/>
  </p:transition>
</p:sldLayout>
</file>

<file path=ppt/slideLayouts/slideLayout17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31095308"/>
      </p:ext>
    </p:extLst>
  </p:cSld>
  <p:clrMapOvr>
    <a:masterClrMapping/>
  </p:clrMapOvr>
  <p:transition>
    <p:fade thruBlk="1"/>
  </p:transition>
</p:sldLayout>
</file>

<file path=ppt/slideLayouts/slideLayout177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6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354905913"/>
      </p:ext>
    </p:extLst>
  </p:cSld>
  <p:clrMapOvr>
    <a:masterClrMapping/>
  </p:clrMapOvr>
  <p:transition>
    <p:fade thruBlk="1"/>
  </p:transition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  <p:transition>
    <p:fade thruBlk="1"/>
  </p:transition>
</p:sldLayout>
</file>

<file path=ppt/slideLayouts/slideLayout178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952198867"/>
      </p:ext>
    </p:extLst>
  </p:cSld>
  <p:clrMapOvr>
    <a:masterClrMapping/>
  </p:clrMapOvr>
  <p:transition>
    <p:fade thruBlk="1"/>
  </p:transition>
</p:sldLayout>
</file>

<file path=ppt/slideLayouts/slideLayout17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06898956"/>
      </p:ext>
    </p:extLst>
  </p:cSld>
  <p:clrMapOvr>
    <a:masterClrMapping/>
  </p:clrMapOvr>
  <p:transition>
    <p:fade thruBlk="1"/>
  </p:transition>
</p:sldLayout>
</file>

<file path=ppt/slideLayouts/slideLayout17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0"/>
            <a:ext cx="2286000" cy="68580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0"/>
            <a:ext cx="6705600" cy="685800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142963975"/>
      </p:ext>
    </p:extLst>
  </p:cSld>
  <p:clrMapOvr>
    <a:masterClrMapping/>
  </p:clrMapOvr>
  <p:transition>
    <p:fade thruBlk="1"/>
  </p:transition>
</p:sldLayout>
</file>

<file path=ppt/slideLayouts/slideLayout17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1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125065771"/>
      </p:ext>
    </p:extLst>
  </p:cSld>
  <p:clrMapOvr>
    <a:masterClrMapping/>
  </p:clrMapOvr>
</p:sldLayout>
</file>

<file path=ppt/slideLayouts/slideLayout17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48112721"/>
      </p:ext>
    </p:extLst>
  </p:cSld>
  <p:clrMapOvr>
    <a:masterClrMapping/>
  </p:clrMapOvr>
</p:sldLayout>
</file>

<file path=ppt/slideLayouts/slideLayout178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6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829848248"/>
      </p:ext>
    </p:extLst>
  </p:cSld>
  <p:clrMapOvr>
    <a:masterClrMapping/>
  </p:clrMapOvr>
</p:sldLayout>
</file>

<file path=ppt/slideLayouts/slideLayout17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44615577"/>
      </p:ext>
    </p:extLst>
  </p:cSld>
  <p:clrMapOvr>
    <a:masterClrMapping/>
  </p:clrMapOvr>
</p:sldLayout>
</file>

<file path=ppt/slideLayouts/slideLayout17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1901878"/>
      </p:ext>
    </p:extLst>
  </p:cSld>
  <p:clrMapOvr>
    <a:masterClrMapping/>
  </p:clrMapOvr>
</p:sldLayout>
</file>

<file path=ppt/slideLayouts/slideLayout17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68735367"/>
      </p:ext>
    </p:extLst>
  </p:cSld>
  <p:clrMapOvr>
    <a:masterClrMapping/>
  </p:clrMapOvr>
</p:sldLayout>
</file>

<file path=ppt/slideLayouts/slideLayout17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27013129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>
                <a:latin typeface="Burbank Small Bold" pitchFamily="50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>
                <a:latin typeface="Burbank Small Bold" pitchFamily="50" charset="0"/>
              </a:defRPr>
            </a:lvl1pPr>
            <a:lvl2pPr>
              <a:defRPr sz="2000">
                <a:latin typeface="Burbank Small Bold" pitchFamily="50" charset="0"/>
              </a:defRPr>
            </a:lvl2pPr>
            <a:lvl3pPr>
              <a:defRPr sz="1800">
                <a:latin typeface="Burbank Small Bold" pitchFamily="50" charset="0"/>
              </a:defRPr>
            </a:lvl3pPr>
            <a:lvl4pPr>
              <a:defRPr sz="1600">
                <a:latin typeface="Burbank Small Bold" pitchFamily="50" charset="0"/>
              </a:defRPr>
            </a:lvl4pPr>
            <a:lvl5pPr>
              <a:defRPr sz="1600">
                <a:latin typeface="Burbank Small Bold" pitchFamily="50" charset="0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>
                <a:latin typeface="Burbank Small Bold" pitchFamily="50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>
                <a:latin typeface="Burbank Small Bold" pitchFamily="50" charset="0"/>
              </a:defRPr>
            </a:lvl1pPr>
            <a:lvl2pPr>
              <a:defRPr sz="2000">
                <a:latin typeface="Burbank Small Bold" pitchFamily="50" charset="0"/>
              </a:defRPr>
            </a:lvl2pPr>
            <a:lvl3pPr>
              <a:defRPr sz="1800">
                <a:latin typeface="Burbank Small Bold" pitchFamily="50" charset="0"/>
              </a:defRPr>
            </a:lvl3pPr>
            <a:lvl4pPr>
              <a:defRPr sz="1600">
                <a:latin typeface="Burbank Small Bold" pitchFamily="50" charset="0"/>
              </a:defRPr>
            </a:lvl4pPr>
            <a:lvl5pPr>
              <a:defRPr sz="1600">
                <a:latin typeface="Burbank Small Bold" pitchFamily="50" charset="0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  <p:transition>
    <p:fade thruBlk="1"/>
  </p:transition>
</p:sldLayout>
</file>

<file path=ppt/slideLayouts/slideLayout179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6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839524773"/>
      </p:ext>
    </p:extLst>
  </p:cSld>
  <p:clrMapOvr>
    <a:masterClrMapping/>
  </p:clrMapOvr>
</p:sldLayout>
</file>

<file path=ppt/slideLayouts/slideLayout179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304620327"/>
      </p:ext>
    </p:extLst>
  </p:cSld>
  <p:clrMapOvr>
    <a:masterClrMapping/>
  </p:clrMapOvr>
</p:sldLayout>
</file>

<file path=ppt/slideLayouts/slideLayout17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205112893"/>
      </p:ext>
    </p:extLst>
  </p:cSld>
  <p:clrMapOvr>
    <a:masterClrMapping/>
  </p:clrMapOvr>
</p:sldLayout>
</file>

<file path=ppt/slideLayouts/slideLayout17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44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44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279896372"/>
      </p:ext>
    </p:extLst>
  </p:cSld>
  <p:clrMapOvr>
    <a:masterClrMapping/>
  </p:clrMapOvr>
</p:sldLayout>
</file>

<file path=ppt/slideLayouts/slideLayout17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1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219501661"/>
      </p:ext>
    </p:extLst>
  </p:cSld>
  <p:clrMapOvr>
    <a:masterClrMapping/>
  </p:clrMapOvr>
  <p:transition>
    <p:fade/>
  </p:transition>
</p:sldLayout>
</file>

<file path=ppt/slideLayouts/slideLayout17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30257307"/>
      </p:ext>
    </p:extLst>
  </p:cSld>
  <p:clrMapOvr>
    <a:masterClrMapping/>
  </p:clrMapOvr>
  <p:transition>
    <p:fade/>
  </p:transition>
</p:sldLayout>
</file>

<file path=ppt/slideLayouts/slideLayout17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6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321825288"/>
      </p:ext>
    </p:extLst>
  </p:cSld>
  <p:clrMapOvr>
    <a:masterClrMapping/>
  </p:clrMapOvr>
  <p:transition>
    <p:fade/>
  </p:transition>
</p:sldLayout>
</file>

<file path=ppt/slideLayouts/slideLayout17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51716342"/>
      </p:ext>
    </p:extLst>
  </p:cSld>
  <p:clrMapOvr>
    <a:masterClrMapping/>
  </p:clrMapOvr>
  <p:transition>
    <p:fade/>
  </p:transition>
</p:sldLayout>
</file>

<file path=ppt/slideLayouts/slideLayout17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87264434"/>
      </p:ext>
    </p:extLst>
  </p:cSld>
  <p:clrMapOvr>
    <a:masterClrMapping/>
  </p:clrMapOvr>
  <p:transition>
    <p:fade/>
  </p:transition>
</p:sldLayout>
</file>

<file path=ppt/slideLayouts/slideLayout17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59345630"/>
      </p:ext>
    </p:extLst>
  </p:cSld>
  <p:clrMapOvr>
    <a:masterClrMapping/>
  </p:clrMapOvr>
  <p:transition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2E7409-C6F6-4563-92FC-5ECE01D857CA}" type="slidenum">
              <a:rPr lang="pt-BR"/>
              <a:pPr>
                <a:defRPr/>
              </a:pPr>
              <a:t>‹nº›</a:t>
            </a:fld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29139668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180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34688210"/>
      </p:ext>
    </p:extLst>
  </p:cSld>
  <p:clrMapOvr>
    <a:masterClrMapping/>
  </p:clrMapOvr>
  <p:transition>
    <p:fade/>
  </p:transition>
</p:sldLayout>
</file>

<file path=ppt/slideLayouts/slideLayout180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6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944621148"/>
      </p:ext>
    </p:extLst>
  </p:cSld>
  <p:clrMapOvr>
    <a:masterClrMapping/>
  </p:clrMapOvr>
  <p:transition>
    <p:fade/>
  </p:transition>
</p:sldLayout>
</file>

<file path=ppt/slideLayouts/slideLayout180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432968460"/>
      </p:ext>
    </p:extLst>
  </p:cSld>
  <p:clrMapOvr>
    <a:masterClrMapping/>
  </p:clrMapOvr>
  <p:transition>
    <p:fade/>
  </p:transition>
</p:sldLayout>
</file>

<file path=ppt/slideLayouts/slideLayout18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07349532"/>
      </p:ext>
    </p:extLst>
  </p:cSld>
  <p:clrMapOvr>
    <a:masterClrMapping/>
  </p:clrMapOvr>
  <p:transition>
    <p:fade/>
  </p:transition>
</p:sldLayout>
</file>

<file path=ppt/slideLayouts/slideLayout18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6413" y="1600200"/>
            <a:ext cx="2284412" cy="52578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" y="1600200"/>
            <a:ext cx="6704013" cy="5257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59798888"/>
      </p:ext>
    </p:extLst>
  </p:cSld>
  <p:clrMapOvr>
    <a:masterClrMapping/>
  </p:clrMapOvr>
  <p:transition>
    <p:fade/>
  </p:transition>
</p:sldLayout>
</file>

<file path=ppt/slideLayouts/slideLayout18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8596313" y="6486525"/>
            <a:ext cx="446087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50000"/>
              </a:spcBef>
              <a:spcAft>
                <a:spcPct val="0"/>
              </a:spcAft>
              <a:defRPr/>
            </a:pPr>
            <a:fld id="{70590E47-3A7F-46F7-A193-0C72D9D903E8}" type="slidenum">
              <a:rPr lang="pt-BR">
                <a:solidFill>
                  <a:srgbClr val="FFFFFF"/>
                </a:solidFill>
              </a:rPr>
              <a:pPr fontAlgn="base">
                <a:spcBef>
                  <a:spcPct val="5000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FFFFFF"/>
              </a:solidFill>
            </a:endParaRPr>
          </a:p>
        </p:txBody>
      </p:sp>
      <p:pic>
        <p:nvPicPr>
          <p:cNvPr id="7" name="Picture 7" descr="Logo novo preto sem slogan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342210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643313"/>
            <a:ext cx="7772400" cy="1752600"/>
          </a:xfrm>
          <a:ln/>
        </p:spPr>
        <p:txBody>
          <a:bodyPr/>
          <a:lstStyle>
            <a:lvl1pPr marL="6350" indent="0"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534221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685800" y="2130437"/>
            <a:ext cx="7772400" cy="1470025"/>
          </a:xfrm>
        </p:spPr>
        <p:txBody>
          <a:bodyPr anchor="b"/>
          <a:lstStyle>
            <a:lvl1pPr>
              <a:defRPr/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181250100"/>
      </p:ext>
    </p:extLst>
  </p:cSld>
  <p:clrMapOvr>
    <a:masterClrMapping/>
  </p:clrMapOvr>
  <p:transition>
    <p:fade thruBlk="1"/>
  </p:transition>
</p:sldLayout>
</file>

<file path=ppt/slideLayouts/slideLayout18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235039920"/>
      </p:ext>
    </p:extLst>
  </p:cSld>
  <p:clrMapOvr>
    <a:masterClrMapping/>
  </p:clrMapOvr>
  <p:transition>
    <p:fade thruBlk="1"/>
  </p:transition>
</p:sldLayout>
</file>

<file path=ppt/slideLayouts/slideLayout180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12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810696431"/>
      </p:ext>
    </p:extLst>
  </p:cSld>
  <p:clrMapOvr>
    <a:masterClrMapping/>
  </p:clrMapOvr>
  <p:transition>
    <p:fade thruBlk="1"/>
  </p:transition>
</p:sldLayout>
</file>

<file path=ppt/slideLayouts/slideLayout180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1412875"/>
            <a:ext cx="4256088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9" y="1412875"/>
            <a:ext cx="4256087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08558313"/>
      </p:ext>
    </p:extLst>
  </p:cSld>
  <p:clrMapOvr>
    <a:masterClrMapping/>
  </p:clrMapOvr>
  <p:transition>
    <p:fade thruBlk="1"/>
  </p:transition>
</p:sldLayout>
</file>

<file path=ppt/slideLayouts/slideLayout180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35199585"/>
      </p:ext>
    </p:extLst>
  </p:cSld>
  <p:clrMapOvr>
    <a:masterClrMapping/>
  </p:clrMapOvr>
  <p:transition>
    <p:fade thruBlk="1"/>
  </p:transition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18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75051086"/>
      </p:ext>
    </p:extLst>
  </p:cSld>
  <p:clrMapOvr>
    <a:masterClrMapping/>
  </p:clrMapOvr>
  <p:transition>
    <p:fade thruBlk="1"/>
  </p:transition>
</p:sldLayout>
</file>

<file path=ppt/slideLayouts/slideLayout18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74711654"/>
      </p:ext>
    </p:extLst>
  </p:cSld>
  <p:clrMapOvr>
    <a:masterClrMapping/>
  </p:clrMapOvr>
  <p:transition>
    <p:fade thruBlk="1"/>
  </p:transition>
</p:sldLayout>
</file>

<file path=ppt/slideLayouts/slideLayout181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6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813281728"/>
      </p:ext>
    </p:extLst>
  </p:cSld>
  <p:clrMapOvr>
    <a:masterClrMapping/>
  </p:clrMapOvr>
  <p:transition>
    <p:fade thruBlk="1"/>
  </p:transition>
</p:sldLayout>
</file>

<file path=ppt/slideLayouts/slideLayout181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934414255"/>
      </p:ext>
    </p:extLst>
  </p:cSld>
  <p:clrMapOvr>
    <a:masterClrMapping/>
  </p:clrMapOvr>
  <p:transition>
    <p:fade thruBlk="1"/>
  </p:transition>
</p:sldLayout>
</file>

<file path=ppt/slideLayouts/slideLayout18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96993852"/>
      </p:ext>
    </p:extLst>
  </p:cSld>
  <p:clrMapOvr>
    <a:masterClrMapping/>
  </p:clrMapOvr>
  <p:transition>
    <p:fade thruBlk="1"/>
  </p:transition>
</p:sldLayout>
</file>

<file path=ppt/slideLayouts/slideLayout18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200"/>
            <a:ext cx="2165350" cy="60166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31" y="103200"/>
            <a:ext cx="6346825" cy="60166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585787718"/>
      </p:ext>
    </p:extLst>
  </p:cSld>
  <p:clrMapOvr>
    <a:masterClrMapping/>
  </p:clrMapOvr>
  <p:transition>
    <p:fade thruBlk="1"/>
  </p:transition>
</p:sldLayout>
</file>

<file path=ppt/slideLayouts/slideLayout18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grpSp>
        <p:nvGrpSpPr>
          <p:cNvPr id="2" name="Group 6"/>
          <p:cNvGrpSpPr>
            <a:grpSpLocks/>
          </p:cNvGrpSpPr>
          <p:nvPr userDrawn="1"/>
        </p:nvGrpSpPr>
        <p:grpSpPr bwMode="auto">
          <a:xfrm>
            <a:off x="1765300" y="1989138"/>
            <a:ext cx="503238" cy="503237"/>
            <a:chOff x="1474" y="323"/>
            <a:chExt cx="952" cy="952"/>
          </a:xfrm>
        </p:grpSpPr>
        <p:sp>
          <p:nvSpPr>
            <p:cNvPr id="7" name="Oval 7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8" name="Oval 8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9" name="Oval 9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3" name="Group 10"/>
          <p:cNvGrpSpPr>
            <a:grpSpLocks/>
          </p:cNvGrpSpPr>
          <p:nvPr userDrawn="1"/>
        </p:nvGrpSpPr>
        <p:grpSpPr bwMode="auto">
          <a:xfrm>
            <a:off x="2341563" y="46038"/>
            <a:ext cx="1150937" cy="1150937"/>
            <a:chOff x="1474" y="323"/>
            <a:chExt cx="952" cy="952"/>
          </a:xfrm>
        </p:grpSpPr>
        <p:sp>
          <p:nvSpPr>
            <p:cNvPr id="11" name="Oval 11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2" name="Oval 12"/>
            <p:cNvSpPr>
              <a:spLocks noChangeArrowheads="1"/>
            </p:cNvSpPr>
            <p:nvPr userDrawn="1"/>
          </p:nvSpPr>
          <p:spPr bwMode="auto">
            <a:xfrm>
              <a:off x="1565" y="414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3" name="Oval 13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2" cy="3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6" name="Group 14"/>
          <p:cNvGrpSpPr>
            <a:grpSpLocks/>
          </p:cNvGrpSpPr>
          <p:nvPr userDrawn="1"/>
        </p:nvGrpSpPr>
        <p:grpSpPr bwMode="auto">
          <a:xfrm>
            <a:off x="1260475" y="188913"/>
            <a:ext cx="1511300" cy="1511300"/>
            <a:chOff x="1474" y="323"/>
            <a:chExt cx="952" cy="952"/>
          </a:xfrm>
        </p:grpSpPr>
        <p:sp>
          <p:nvSpPr>
            <p:cNvPr id="15" name="Oval 15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6" name="Oval 16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7" name="Oval 17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0" name="Group 18"/>
          <p:cNvGrpSpPr>
            <a:grpSpLocks/>
          </p:cNvGrpSpPr>
          <p:nvPr userDrawn="1"/>
        </p:nvGrpSpPr>
        <p:grpSpPr bwMode="auto">
          <a:xfrm>
            <a:off x="2268538" y="1701800"/>
            <a:ext cx="503237" cy="503238"/>
            <a:chOff x="1474" y="323"/>
            <a:chExt cx="952" cy="952"/>
          </a:xfrm>
        </p:grpSpPr>
        <p:sp>
          <p:nvSpPr>
            <p:cNvPr id="19" name="Oval 19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0" name="Oval 20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1" name="Oval 21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4" name="Group 22"/>
          <p:cNvGrpSpPr>
            <a:grpSpLocks/>
          </p:cNvGrpSpPr>
          <p:nvPr userDrawn="1"/>
        </p:nvGrpSpPr>
        <p:grpSpPr bwMode="auto">
          <a:xfrm>
            <a:off x="1979613" y="2565400"/>
            <a:ext cx="431800" cy="431800"/>
            <a:chOff x="3039" y="1384"/>
            <a:chExt cx="861" cy="861"/>
          </a:xfrm>
        </p:grpSpPr>
        <p:sp>
          <p:nvSpPr>
            <p:cNvPr id="23" name="Oval 2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4" name="Oval 24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5" name="Oval 2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6" name="Oval 26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8" name="Group 27"/>
          <p:cNvGrpSpPr>
            <a:grpSpLocks/>
          </p:cNvGrpSpPr>
          <p:nvPr userDrawn="1"/>
        </p:nvGrpSpPr>
        <p:grpSpPr bwMode="auto">
          <a:xfrm>
            <a:off x="1044575" y="2349500"/>
            <a:ext cx="827088" cy="827088"/>
            <a:chOff x="3039" y="1384"/>
            <a:chExt cx="861" cy="861"/>
          </a:xfrm>
        </p:grpSpPr>
        <p:sp>
          <p:nvSpPr>
            <p:cNvPr id="28" name="Oval 2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9" name="Oval 2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0" name="Oval 30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1" name="Oval 3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22" name="Group 32"/>
          <p:cNvGrpSpPr>
            <a:grpSpLocks/>
          </p:cNvGrpSpPr>
          <p:nvPr userDrawn="1"/>
        </p:nvGrpSpPr>
        <p:grpSpPr bwMode="auto">
          <a:xfrm>
            <a:off x="2484438" y="2997200"/>
            <a:ext cx="431800" cy="431800"/>
            <a:chOff x="3039" y="1384"/>
            <a:chExt cx="861" cy="861"/>
          </a:xfrm>
        </p:grpSpPr>
        <p:sp>
          <p:nvSpPr>
            <p:cNvPr id="33" name="Oval 3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4" name="Oval 34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" name="Oval 3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6" name="Oval 36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27" name="Group 37"/>
          <p:cNvGrpSpPr>
            <a:grpSpLocks/>
          </p:cNvGrpSpPr>
          <p:nvPr userDrawn="1"/>
        </p:nvGrpSpPr>
        <p:grpSpPr bwMode="auto">
          <a:xfrm>
            <a:off x="1765300" y="3644900"/>
            <a:ext cx="827088" cy="827088"/>
            <a:chOff x="3039" y="1384"/>
            <a:chExt cx="861" cy="861"/>
          </a:xfrm>
        </p:grpSpPr>
        <p:sp>
          <p:nvSpPr>
            <p:cNvPr id="38" name="Oval 3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" name="Oval 3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" name="Oval 40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" name="Oval 4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32" name="Group 42"/>
          <p:cNvGrpSpPr>
            <a:grpSpLocks/>
          </p:cNvGrpSpPr>
          <p:nvPr userDrawn="1"/>
        </p:nvGrpSpPr>
        <p:grpSpPr bwMode="auto">
          <a:xfrm>
            <a:off x="252413" y="4005263"/>
            <a:ext cx="2592387" cy="2592387"/>
            <a:chOff x="3039" y="1384"/>
            <a:chExt cx="861" cy="861"/>
          </a:xfrm>
        </p:grpSpPr>
        <p:sp>
          <p:nvSpPr>
            <p:cNvPr id="43" name="Oval 4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4" name="Oval 4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" name="Oval 4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6" name="Oval 46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37" name="Group 47"/>
          <p:cNvGrpSpPr>
            <a:grpSpLocks/>
          </p:cNvGrpSpPr>
          <p:nvPr userDrawn="1"/>
        </p:nvGrpSpPr>
        <p:grpSpPr bwMode="auto">
          <a:xfrm>
            <a:off x="468313" y="2420938"/>
            <a:ext cx="431800" cy="431800"/>
            <a:chOff x="3039" y="1384"/>
            <a:chExt cx="861" cy="861"/>
          </a:xfrm>
        </p:grpSpPr>
        <p:sp>
          <p:nvSpPr>
            <p:cNvPr id="48" name="Oval 4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9" name="Oval 49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0" name="Oval 50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1" name="Oval 51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42" name="Group 52"/>
          <p:cNvGrpSpPr>
            <a:grpSpLocks/>
          </p:cNvGrpSpPr>
          <p:nvPr userDrawn="1"/>
        </p:nvGrpSpPr>
        <p:grpSpPr bwMode="auto">
          <a:xfrm>
            <a:off x="684213" y="1557338"/>
            <a:ext cx="827087" cy="827087"/>
            <a:chOff x="3039" y="1384"/>
            <a:chExt cx="861" cy="861"/>
          </a:xfrm>
        </p:grpSpPr>
        <p:sp>
          <p:nvSpPr>
            <p:cNvPr id="53" name="Oval 5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4" name="Oval 5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5" name="Oval 55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6" name="Oval 56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47" name="Group 57"/>
          <p:cNvGrpSpPr>
            <a:grpSpLocks/>
          </p:cNvGrpSpPr>
          <p:nvPr userDrawn="1"/>
        </p:nvGrpSpPr>
        <p:grpSpPr bwMode="auto">
          <a:xfrm>
            <a:off x="215900" y="657225"/>
            <a:ext cx="827088" cy="827088"/>
            <a:chOff x="3039" y="1384"/>
            <a:chExt cx="861" cy="861"/>
          </a:xfrm>
        </p:grpSpPr>
        <p:sp>
          <p:nvSpPr>
            <p:cNvPr id="58" name="Oval 5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9" name="Oval 5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0" name="Oval 60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1" name="Oval 6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52" name="Group 62"/>
          <p:cNvGrpSpPr>
            <a:grpSpLocks/>
          </p:cNvGrpSpPr>
          <p:nvPr userDrawn="1"/>
        </p:nvGrpSpPr>
        <p:grpSpPr bwMode="auto">
          <a:xfrm>
            <a:off x="179388" y="477838"/>
            <a:ext cx="468312" cy="466725"/>
            <a:chOff x="3039" y="1384"/>
            <a:chExt cx="861" cy="861"/>
          </a:xfrm>
        </p:grpSpPr>
        <p:sp>
          <p:nvSpPr>
            <p:cNvPr id="63" name="Oval 6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4" name="Oval 64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3" cy="773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5" name="Oval 6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6" cy="54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6" name="Oval 66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6" cy="47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sp>
        <p:nvSpPr>
          <p:cNvPr id="67" name="Rectangle 69"/>
          <p:cNvSpPr>
            <a:spLocks noChangeArrowheads="1"/>
          </p:cNvSpPr>
          <p:nvPr userDrawn="1"/>
        </p:nvSpPr>
        <p:spPr bwMode="auto">
          <a:xfrm>
            <a:off x="134938" y="115888"/>
            <a:ext cx="446087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7834B060-42B1-4539-B6D8-99C2E47AF507}" type="slidenum">
              <a:rPr lang="pt-BR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FFFFFF"/>
              </a:solidFill>
            </a:endParaRPr>
          </a:p>
        </p:txBody>
      </p:sp>
      <p:pic>
        <p:nvPicPr>
          <p:cNvPr id="68" name="Picture 70" descr="Logo novo preto sem slogan"/>
          <p:cNvPicPr>
            <a:picLocks noChangeAspect="1" noChangeArrowheads="1"/>
          </p:cNvPicPr>
          <p:nvPr userDrawn="1"/>
        </p:nvPicPr>
        <p:blipFill>
          <a:blip r:embed="rId2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 r="73616"/>
          <a:stretch>
            <a:fillRect/>
          </a:stretch>
        </p:blipFill>
        <p:spPr bwMode="auto">
          <a:xfrm>
            <a:off x="114300" y="6313488"/>
            <a:ext cx="427038" cy="43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8130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5435600" y="3643313"/>
            <a:ext cx="3598863" cy="1752600"/>
          </a:xfrm>
          <a:ln/>
        </p:spPr>
        <p:txBody>
          <a:bodyPr/>
          <a:lstStyle>
            <a:lvl1pPr marL="6350" indent="0" algn="r"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813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2916242" y="2130437"/>
            <a:ext cx="4608512" cy="1470025"/>
          </a:xfrm>
          <a:ln algn="ctr"/>
        </p:spPr>
        <p:txBody>
          <a:bodyPr lIns="72000" rIns="72000"/>
          <a:lstStyle>
            <a:lvl1pPr algn="r">
              <a:defRPr sz="6000"/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1709219735"/>
      </p:ext>
    </p:extLst>
  </p:cSld>
  <p:clrMapOvr>
    <a:masterClrMapping/>
  </p:clrMapOvr>
  <p:transition>
    <p:fade thruBlk="1"/>
  </p:transition>
</p:sldLayout>
</file>

<file path=ppt/slideLayouts/slideLayout18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669826921"/>
      </p:ext>
    </p:extLst>
  </p:cSld>
  <p:clrMapOvr>
    <a:masterClrMapping/>
  </p:clrMapOvr>
  <p:transition>
    <p:fade thruBlk="1"/>
  </p:transition>
</p:sldLayout>
</file>

<file path=ppt/slideLayouts/slideLayout18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12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528124606"/>
      </p:ext>
    </p:extLst>
  </p:cSld>
  <p:clrMapOvr>
    <a:masterClrMapping/>
  </p:clrMapOvr>
  <p:transition>
    <p:fade thruBlk="1"/>
  </p:transition>
</p:sldLayout>
</file>

<file path=ppt/slideLayouts/slideLayout18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922719" y="1585920"/>
            <a:ext cx="2479675" cy="47958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6554788" y="1585920"/>
            <a:ext cx="2481262" cy="47958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48190551"/>
      </p:ext>
    </p:extLst>
  </p:cSld>
  <p:clrMapOvr>
    <a:masterClrMapping/>
  </p:clrMapOvr>
  <p:transition>
    <p:fade thruBlk="1"/>
  </p:transition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>
                <a:latin typeface="Burbank Small Bold" pitchFamily="50" charset="0"/>
              </a:defRPr>
            </a:lvl1pPr>
            <a:lvl2pPr>
              <a:defRPr sz="2800">
                <a:latin typeface="Burbank Small Bold" pitchFamily="50" charset="0"/>
              </a:defRPr>
            </a:lvl2pPr>
            <a:lvl3pPr>
              <a:defRPr sz="2400">
                <a:latin typeface="Burbank Small Bold" pitchFamily="50" charset="0"/>
              </a:defRPr>
            </a:lvl3pPr>
            <a:lvl4pPr>
              <a:defRPr sz="2000">
                <a:latin typeface="Burbank Small Bold" pitchFamily="50" charset="0"/>
              </a:defRPr>
            </a:lvl4pPr>
            <a:lvl5pPr>
              <a:defRPr sz="2000">
                <a:latin typeface="Burbank Small Bold" pitchFamily="50" charset="0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latin typeface="Burbank Small Bold" pitchFamily="50" charset="0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8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34399056"/>
      </p:ext>
    </p:extLst>
  </p:cSld>
  <p:clrMapOvr>
    <a:masterClrMapping/>
  </p:clrMapOvr>
  <p:transition>
    <p:fade thruBlk="1"/>
  </p:transition>
</p:sldLayout>
</file>

<file path=ppt/slideLayouts/slideLayout18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304305873"/>
      </p:ext>
    </p:extLst>
  </p:cSld>
  <p:clrMapOvr>
    <a:masterClrMapping/>
  </p:clrMapOvr>
  <p:transition>
    <p:fade thruBlk="1"/>
  </p:transition>
</p:sldLayout>
</file>

<file path=ppt/slideLayouts/slideLayout18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80533003"/>
      </p:ext>
    </p:extLst>
  </p:cSld>
  <p:clrMapOvr>
    <a:masterClrMapping/>
  </p:clrMapOvr>
  <p:transition>
    <p:fade thruBlk="1"/>
  </p:transition>
</p:sldLayout>
</file>

<file path=ppt/slideLayouts/slideLayout18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6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954662196"/>
      </p:ext>
    </p:extLst>
  </p:cSld>
  <p:clrMapOvr>
    <a:masterClrMapping/>
  </p:clrMapOvr>
  <p:transition>
    <p:fade thruBlk="1"/>
  </p:transition>
</p:sldLayout>
</file>

<file path=ppt/slideLayouts/slideLayout18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527676805"/>
      </p:ext>
    </p:extLst>
  </p:cSld>
  <p:clrMapOvr>
    <a:masterClrMapping/>
  </p:clrMapOvr>
  <p:transition>
    <p:fade thruBlk="1"/>
  </p:transition>
</p:sldLayout>
</file>

<file path=ppt/slideLayouts/slideLayout18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11657721"/>
      </p:ext>
    </p:extLst>
  </p:cSld>
  <p:clrMapOvr>
    <a:masterClrMapping/>
  </p:clrMapOvr>
  <p:transition>
    <p:fade thruBlk="1"/>
  </p:transition>
</p:sldLayout>
</file>

<file path=ppt/slideLayouts/slideLayout18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7758116" y="260350"/>
            <a:ext cx="1277937" cy="61214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922718" y="260350"/>
            <a:ext cx="3683000" cy="612140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48444596"/>
      </p:ext>
    </p:extLst>
  </p:cSld>
  <p:clrMapOvr>
    <a:masterClrMapping/>
  </p:clrMapOvr>
  <p:transition>
    <p:fade thruBlk="1"/>
  </p:transition>
</p:sldLayout>
</file>

<file path=ppt/slideLayouts/slideLayout182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04536247"/>
      </p:ext>
    </p:extLst>
  </p:cSld>
  <p:clrMapOvr>
    <a:masterClrMapping/>
  </p:clrMapOvr>
</p:sldLayout>
</file>

<file path=ppt/slideLayouts/slideLayout182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14764874"/>
      </p:ext>
    </p:extLst>
  </p:cSld>
  <p:clrMapOvr>
    <a:masterClrMapping/>
  </p:clrMapOvr>
</p:sldLayout>
</file>

<file path=ppt/slideLayouts/slideLayout18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0" y="57150"/>
            <a:ext cx="8883650" cy="760413"/>
          </a:xfrm>
          <a:prstGeom prst="rect">
            <a:avLst/>
          </a:prstGeom>
        </p:spPr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Calibri" pitchFamily="34" charset="0"/>
              </a:defRPr>
            </a:lvl1pPr>
            <a:lvl2pPr>
              <a:defRPr>
                <a:latin typeface="Calibri" pitchFamily="34" charset="0"/>
              </a:defRPr>
            </a:lvl2pPr>
            <a:lvl3pPr>
              <a:defRPr>
                <a:latin typeface="Calibri" pitchFamily="34" charset="0"/>
              </a:defRPr>
            </a:lvl3pPr>
            <a:lvl4pPr>
              <a:defRPr>
                <a:latin typeface="Calibri" pitchFamily="34" charset="0"/>
              </a:defRPr>
            </a:lvl4pPr>
            <a:lvl5pPr>
              <a:defRPr>
                <a:latin typeface="Calibri" pitchFamily="34" charset="0"/>
              </a:defRPr>
            </a:lvl5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804169225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>
                <a:latin typeface="Burbank Small Bold" pitchFamily="50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dirty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>
                <a:latin typeface="Burbank Small Bold" pitchFamily="50" charset="0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1830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lipArt">
  <p:cSld name="Título, texto e clip-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0" y="57150"/>
            <a:ext cx="9144000" cy="10795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half" idx="1"/>
          </p:nvPr>
        </p:nvSpPr>
        <p:spPr>
          <a:xfrm>
            <a:off x="0" y="1163638"/>
            <a:ext cx="4495800" cy="50736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lip-art 3"/>
          <p:cNvSpPr>
            <a:spLocks noGrp="1"/>
          </p:cNvSpPr>
          <p:nvPr>
            <p:ph type="clipArt" sz="half" idx="2"/>
          </p:nvPr>
        </p:nvSpPr>
        <p:spPr>
          <a:xfrm>
            <a:off x="4648200" y="1163638"/>
            <a:ext cx="4495800" cy="5073650"/>
          </a:xfrm>
          <a:prstGeom prst="rect">
            <a:avLst/>
          </a:prstGeom>
        </p:spPr>
        <p:txBody>
          <a:bodyPr/>
          <a:lstStyle/>
          <a:p>
            <a:pPr lvl="0"/>
            <a:endParaRPr lang="pt-BR" noProof="0" smtClean="0"/>
          </a:p>
        </p:txBody>
      </p:sp>
    </p:spTree>
    <p:extLst>
      <p:ext uri="{BB962C8B-B14F-4D97-AF65-F5344CB8AC3E}">
        <p14:creationId xmlns:p14="http://schemas.microsoft.com/office/powerpoint/2010/main" val="576152970"/>
      </p:ext>
    </p:extLst>
  </p:cSld>
  <p:clrMapOvr>
    <a:masterClrMapping/>
  </p:clrMapOvr>
  <p:transition>
    <p:fade thruBlk="1"/>
  </p:transition>
</p:sldLayout>
</file>

<file path=ppt/slideLayouts/slideLayout18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765175"/>
            <a:ext cx="8229600" cy="652463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Data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2413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808BE03C-4175-4B46-ADF5-65E3878F214E}" type="datetimeFigureOut">
              <a:rPr lang="pt-BR">
                <a:solidFill>
                  <a:prstClr val="black">
                    <a:tint val="75000"/>
                  </a:prstClr>
                </a:solidFill>
                <a:latin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20/11/2017</a:t>
            </a:fld>
            <a:endParaRPr lang="pt-BR">
              <a:solidFill>
                <a:prstClr val="black">
                  <a:tint val="75000"/>
                </a:prstClr>
              </a:solidFill>
              <a:latin typeface="Arial" pitchFamily="34" charset="0"/>
            </a:endParaRPr>
          </a:p>
        </p:txBody>
      </p:sp>
      <p:sp>
        <p:nvSpPr>
          <p:cNvPr id="6" name="Espaço Reservado para Rodapé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2413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pt-BR">
              <a:solidFill>
                <a:prstClr val="black">
                  <a:tint val="75000"/>
                </a:prstClr>
              </a:solidFill>
              <a:latin typeface="Arial" pitchFamily="34" charset="0"/>
            </a:endParaRPr>
          </a:p>
        </p:txBody>
      </p:sp>
      <p:sp>
        <p:nvSpPr>
          <p:cNvPr id="7" name="Espaço Reservado para Número de Slide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2413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399E2FB5-3FA3-44F1-B974-031C43AA03DC}" type="slidenum">
              <a:rPr lang="pt-BR">
                <a:solidFill>
                  <a:prstClr val="black">
                    <a:tint val="75000"/>
                  </a:prstClr>
                </a:solidFill>
                <a:latin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prstClr val="black">
                  <a:tint val="75000"/>
                </a:prstClr>
              </a:solidFill>
              <a:latin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09599553"/>
      </p:ext>
    </p:extLst>
  </p:cSld>
  <p:clrMapOvr>
    <a:masterClrMapping/>
  </p:clrMapOvr>
</p:sldLayout>
</file>

<file path=ppt/slideLayouts/slideLayout183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>
  <p:cSld name="Título e texto e 2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-6349" y="12"/>
            <a:ext cx="9150350" cy="1412875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half" idx="1"/>
          </p:nvPr>
        </p:nvSpPr>
        <p:spPr>
          <a:xfrm>
            <a:off x="41280" y="1557338"/>
            <a:ext cx="4457700" cy="4176712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2"/>
          </p:nvPr>
        </p:nvSpPr>
        <p:spPr>
          <a:xfrm>
            <a:off x="4651380" y="1557338"/>
            <a:ext cx="4457700" cy="2011362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Conteúdo 4"/>
          <p:cNvSpPr>
            <a:spLocks noGrp="1"/>
          </p:cNvSpPr>
          <p:nvPr>
            <p:ph sz="quarter" idx="3"/>
          </p:nvPr>
        </p:nvSpPr>
        <p:spPr>
          <a:xfrm>
            <a:off x="4651380" y="3721100"/>
            <a:ext cx="4457700" cy="20129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380972549"/>
      </p:ext>
    </p:extLst>
  </p:cSld>
  <p:clrMapOvr>
    <a:masterClrMapping/>
  </p:clrMapOvr>
  <p:transition>
    <p:fade thruBlk="1"/>
  </p:transition>
</p:sldLayout>
</file>

<file path=ppt/slideLayouts/slideLayout18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8596313" y="6486525"/>
            <a:ext cx="446087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7859BA3-0753-41DA-B1EE-45A980CD04DD}" type="slidenum">
              <a:rPr lang="pt-BR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FFFFFF"/>
              </a:solidFill>
            </a:endParaRPr>
          </a:p>
        </p:txBody>
      </p:sp>
      <p:pic>
        <p:nvPicPr>
          <p:cNvPr id="7" name="Picture 7" descr="Logo novo preto sem slogan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28450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643313"/>
            <a:ext cx="7772400" cy="1752600"/>
          </a:xfrm>
          <a:ln/>
        </p:spPr>
        <p:txBody>
          <a:bodyPr/>
          <a:lstStyle>
            <a:lvl1pPr marL="6350" indent="0"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112845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685800" y="2130437"/>
            <a:ext cx="7772400" cy="1470025"/>
          </a:xfrm>
        </p:spPr>
        <p:txBody>
          <a:bodyPr anchor="b"/>
          <a:lstStyle>
            <a:lvl1pPr>
              <a:defRPr/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4224273087"/>
      </p:ext>
    </p:extLst>
  </p:cSld>
  <p:clrMapOvr>
    <a:masterClrMapping/>
  </p:clrMapOvr>
  <p:transition>
    <p:fade thruBlk="1"/>
  </p:transition>
</p:sldLayout>
</file>

<file path=ppt/slideLayouts/slideLayout18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172951759"/>
      </p:ext>
    </p:extLst>
  </p:cSld>
  <p:clrMapOvr>
    <a:masterClrMapping/>
  </p:clrMapOvr>
  <p:transition>
    <p:fade thruBlk="1"/>
  </p:transition>
</p:sldLayout>
</file>

<file path=ppt/slideLayouts/slideLayout18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12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950742675"/>
      </p:ext>
    </p:extLst>
  </p:cSld>
  <p:clrMapOvr>
    <a:masterClrMapping/>
  </p:clrMapOvr>
  <p:transition>
    <p:fade thruBlk="1"/>
  </p:transition>
</p:sldLayout>
</file>

<file path=ppt/slideLayouts/slideLayout18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1412875"/>
            <a:ext cx="4256088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9" y="1412875"/>
            <a:ext cx="4256087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98580014"/>
      </p:ext>
    </p:extLst>
  </p:cSld>
  <p:clrMapOvr>
    <a:masterClrMapping/>
  </p:clrMapOvr>
  <p:transition>
    <p:fade thruBlk="1"/>
  </p:transition>
</p:sldLayout>
</file>

<file path=ppt/slideLayouts/slideLayout18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52323944"/>
      </p:ext>
    </p:extLst>
  </p:cSld>
  <p:clrMapOvr>
    <a:masterClrMapping/>
  </p:clrMapOvr>
  <p:transition>
    <p:fade thruBlk="1"/>
  </p:transition>
</p:sldLayout>
</file>

<file path=ppt/slideLayouts/slideLayout18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64320433"/>
      </p:ext>
    </p:extLst>
  </p:cSld>
  <p:clrMapOvr>
    <a:masterClrMapping/>
  </p:clrMapOvr>
  <p:transition>
    <p:fade thruBlk="1"/>
  </p:transition>
</p:sldLayout>
</file>

<file path=ppt/slideLayouts/slideLayout18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94474117"/>
      </p:ext>
    </p:extLst>
  </p:cSld>
  <p:clrMapOvr>
    <a:masterClrMapping/>
  </p:clrMapOvr>
  <p:transition>
    <p:fade thruBlk="1"/>
  </p:transition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  <p:transition>
    <p:fade thruBlk="1"/>
  </p:transition>
</p:sldLayout>
</file>

<file path=ppt/slideLayouts/slideLayout18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6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376611522"/>
      </p:ext>
    </p:extLst>
  </p:cSld>
  <p:clrMapOvr>
    <a:masterClrMapping/>
  </p:clrMapOvr>
  <p:transition>
    <p:fade thruBlk="1"/>
  </p:transition>
</p:sldLayout>
</file>

<file path=ppt/slideLayouts/slideLayout18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101907096"/>
      </p:ext>
    </p:extLst>
  </p:cSld>
  <p:clrMapOvr>
    <a:masterClrMapping/>
  </p:clrMapOvr>
  <p:transition>
    <p:fade thruBlk="1"/>
  </p:transition>
</p:sldLayout>
</file>

<file path=ppt/slideLayouts/slideLayout18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224794376"/>
      </p:ext>
    </p:extLst>
  </p:cSld>
  <p:clrMapOvr>
    <a:masterClrMapping/>
  </p:clrMapOvr>
  <p:transition>
    <p:fade thruBlk="1"/>
  </p:transition>
</p:sldLayout>
</file>

<file path=ppt/slideLayouts/slideLayout18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200"/>
            <a:ext cx="2165350" cy="60166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31" y="103200"/>
            <a:ext cx="6346825" cy="60166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66194948"/>
      </p:ext>
    </p:extLst>
  </p:cSld>
  <p:clrMapOvr>
    <a:masterClrMapping/>
  </p:clrMapOvr>
  <p:transition>
    <p:fade thruBlk="1"/>
  </p:transition>
</p:sldLayout>
</file>

<file path=ppt/slideLayouts/slideLayout18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506717673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483545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18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1839738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836694689"/>
      </p:ext>
    </p:extLst>
  </p:cSld>
  <p:clrMapOvr>
    <a:masterClrMapping/>
  </p:clrMapOvr>
</p:sldLayout>
</file>

<file path=ppt/slideLayouts/slideLayout18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03788074"/>
      </p:ext>
    </p:extLst>
  </p:cSld>
  <p:clrMapOvr>
    <a:masterClrMapping/>
  </p:clrMapOvr>
</p:sldLayout>
</file>

<file path=ppt/slideLayouts/slideLayout18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96138529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561138" y="620713"/>
            <a:ext cx="2125662" cy="550545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179388" y="620713"/>
            <a:ext cx="6229350" cy="5505450"/>
          </a:xfrm>
          <a:prstGeom prst="rect">
            <a:avLst/>
          </a:prstGeom>
        </p:spPr>
        <p:txBody>
          <a:bodyPr vert="eaVert"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  <p:transition>
    <p:fade thruBlk="1"/>
  </p:transition>
</p:sldLayout>
</file>

<file path=ppt/slideLayouts/slideLayout18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110821788"/>
      </p:ext>
    </p:extLst>
  </p:cSld>
  <p:clrMapOvr>
    <a:masterClrMapping/>
  </p:clrMapOvr>
</p:sldLayout>
</file>

<file path=ppt/slideLayouts/slideLayout185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0255092"/>
      </p:ext>
    </p:extLst>
  </p:cSld>
  <p:clrMapOvr>
    <a:masterClrMapping/>
  </p:clrMapOvr>
</p:sldLayout>
</file>

<file path=ppt/slideLayouts/slideLayout18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46904257"/>
      </p:ext>
    </p:extLst>
  </p:cSld>
  <p:clrMapOvr>
    <a:masterClrMapping/>
  </p:clrMapOvr>
</p:sldLayout>
</file>

<file path=ppt/slideLayouts/slideLayout18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699247284"/>
      </p:ext>
    </p:extLst>
  </p:cSld>
  <p:clrMapOvr>
    <a:masterClrMapping/>
  </p:clrMapOvr>
</p:sldLayout>
</file>

<file path=ppt/slideLayouts/slideLayout185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1529849"/>
      </p:ext>
    </p:extLst>
  </p:cSld>
  <p:clrMapOvr>
    <a:masterClrMapping/>
  </p:clrMapOvr>
</p:sldLayout>
</file>

<file path=ppt/slideLayouts/slideLayout18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334709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29393776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6435895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804476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8596313" y="6486525"/>
            <a:ext cx="446087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50000"/>
              </a:spcBef>
              <a:spcAft>
                <a:spcPct val="0"/>
              </a:spcAft>
              <a:defRPr/>
            </a:pPr>
            <a:fld id="{A916449F-7DD2-43D9-909D-86B98414E9DA}" type="slidenum">
              <a:rPr lang="pt-BR">
                <a:solidFill>
                  <a:srgbClr val="FFFFFF"/>
                </a:solidFill>
              </a:rPr>
              <a:pPr fontAlgn="base">
                <a:spcBef>
                  <a:spcPct val="5000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FFFFFF"/>
              </a:solidFill>
            </a:endParaRPr>
          </a:p>
        </p:txBody>
      </p:sp>
      <p:pic>
        <p:nvPicPr>
          <p:cNvPr id="7" name="Picture 7" descr="Logo novo preto sem slogan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560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643313"/>
            <a:ext cx="7772400" cy="1752600"/>
          </a:xfrm>
          <a:ln/>
        </p:spPr>
        <p:txBody>
          <a:bodyPr/>
          <a:lstStyle>
            <a:lvl1pPr marL="6350" indent="0"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25605" name="Rectangle 5"/>
          <p:cNvSpPr>
            <a:spLocks noGrp="1" noChangeArrowheads="1"/>
          </p:cNvSpPr>
          <p:nvPr>
            <p:ph type="ctrTitle"/>
          </p:nvPr>
        </p:nvSpPr>
        <p:spPr>
          <a:xfrm>
            <a:off x="685800" y="2130431"/>
            <a:ext cx="7772400" cy="1470025"/>
          </a:xfrm>
        </p:spPr>
        <p:txBody>
          <a:bodyPr anchor="b"/>
          <a:lstStyle>
            <a:lvl1pPr>
              <a:defRPr/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3668365337"/>
      </p:ext>
    </p:extLst>
  </p:cSld>
  <p:clrMapOvr>
    <a:masterClrMapping/>
  </p:clrMapOvr>
  <p:transition>
    <p:fade thruBlk="1"/>
  </p:transition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8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541282661"/>
      </p:ext>
    </p:extLst>
  </p:cSld>
  <p:clrMapOvr>
    <a:masterClrMapping/>
  </p:clrMapOvr>
  <p:transition>
    <p:fade thruBlk="1"/>
  </p:transition>
</p:sldLayout>
</file>

<file path=ppt/slideLayouts/slideLayout186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6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527920887"/>
      </p:ext>
    </p:extLst>
  </p:cSld>
  <p:clrMapOvr>
    <a:masterClrMapping/>
  </p:clrMapOvr>
  <p:transition>
    <p:fade thruBlk="1"/>
  </p:transition>
</p:sldLayout>
</file>

<file path=ppt/slideLayouts/slideLayout186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1412875"/>
            <a:ext cx="4256088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6" y="1412875"/>
            <a:ext cx="4256087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59680132"/>
      </p:ext>
    </p:extLst>
  </p:cSld>
  <p:clrMapOvr>
    <a:masterClrMapping/>
  </p:clrMapOvr>
  <p:transition>
    <p:fade thruBlk="1"/>
  </p:transition>
</p:sldLayout>
</file>

<file path=ppt/slideLayouts/slideLayout186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431425701"/>
      </p:ext>
    </p:extLst>
  </p:cSld>
  <p:clrMapOvr>
    <a:masterClrMapping/>
  </p:clrMapOvr>
  <p:transition>
    <p:fade thruBlk="1"/>
  </p:transition>
</p:sldLayout>
</file>

<file path=ppt/slideLayouts/slideLayout18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46218811"/>
      </p:ext>
    </p:extLst>
  </p:cSld>
  <p:clrMapOvr>
    <a:masterClrMapping/>
  </p:clrMapOvr>
  <p:transition>
    <p:fade thruBlk="1"/>
  </p:transition>
</p:sldLayout>
</file>

<file path=ppt/slideLayouts/slideLayout18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35380480"/>
      </p:ext>
    </p:extLst>
  </p:cSld>
  <p:clrMapOvr>
    <a:masterClrMapping/>
  </p:clrMapOvr>
  <p:transition>
    <p:fade thruBlk="1"/>
  </p:transition>
</p:sldLayout>
</file>

<file path=ppt/slideLayouts/slideLayout186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6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412664928"/>
      </p:ext>
    </p:extLst>
  </p:cSld>
  <p:clrMapOvr>
    <a:masterClrMapping/>
  </p:clrMapOvr>
  <p:transition>
    <p:fade thruBlk="1"/>
  </p:transition>
</p:sldLayout>
</file>

<file path=ppt/slideLayouts/slideLayout186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67548965"/>
      </p:ext>
    </p:extLst>
  </p:cSld>
  <p:clrMapOvr>
    <a:masterClrMapping/>
  </p:clrMapOvr>
  <p:transition>
    <p:fade thruBlk="1"/>
  </p:transition>
</p:sldLayout>
</file>

<file path=ppt/slideLayouts/slideLayout18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7524900"/>
      </p:ext>
    </p:extLst>
  </p:cSld>
  <p:clrMapOvr>
    <a:masterClrMapping/>
  </p:clrMapOvr>
  <p:transition>
    <p:fade thruBlk="1"/>
  </p:transition>
</p:sldLayout>
</file>

<file path=ppt/slideLayouts/slideLayout18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194"/>
            <a:ext cx="2165350" cy="60166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8" y="103194"/>
            <a:ext cx="6346825" cy="60166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02949250"/>
      </p:ext>
    </p:extLst>
  </p:cSld>
  <p:clrMapOvr>
    <a:masterClrMapping/>
  </p:clrMapOvr>
  <p:transition>
    <p:fade thruBlk="1"/>
  </p:transition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8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8596313" y="6486525"/>
            <a:ext cx="446087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50000"/>
              </a:spcBef>
              <a:spcAft>
                <a:spcPct val="0"/>
              </a:spcAft>
              <a:defRPr/>
            </a:pPr>
            <a:fld id="{1D00C294-0E26-40A9-8276-71DF9A4C53AA}" type="slidenum">
              <a:rPr lang="pt-BR">
                <a:solidFill>
                  <a:srgbClr val="FFFFFF"/>
                </a:solidFill>
              </a:rPr>
              <a:pPr fontAlgn="base">
                <a:spcBef>
                  <a:spcPct val="5000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FFFFFF"/>
              </a:solidFill>
            </a:endParaRPr>
          </a:p>
        </p:txBody>
      </p:sp>
      <p:pic>
        <p:nvPicPr>
          <p:cNvPr id="7" name="Picture 7" descr="Logo novo preto sem slogan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28450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643313"/>
            <a:ext cx="7772400" cy="1752600"/>
          </a:xfrm>
          <a:ln/>
        </p:spPr>
        <p:txBody>
          <a:bodyPr/>
          <a:lstStyle>
            <a:lvl1pPr marL="6350" indent="0"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112845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685800" y="2130431"/>
            <a:ext cx="7772400" cy="1470025"/>
          </a:xfrm>
        </p:spPr>
        <p:txBody>
          <a:bodyPr anchor="b"/>
          <a:lstStyle>
            <a:lvl1pPr>
              <a:defRPr/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893053541"/>
      </p:ext>
    </p:extLst>
  </p:cSld>
  <p:clrMapOvr>
    <a:masterClrMapping/>
  </p:clrMapOvr>
  <p:transition>
    <p:fade thruBlk="1"/>
  </p:transition>
</p:sldLayout>
</file>

<file path=ppt/slideLayouts/slideLayout18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73993022"/>
      </p:ext>
    </p:extLst>
  </p:cSld>
  <p:clrMapOvr>
    <a:masterClrMapping/>
  </p:clrMapOvr>
  <p:transition>
    <p:fade thruBlk="1"/>
  </p:transition>
</p:sldLayout>
</file>

<file path=ppt/slideLayouts/slideLayout187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6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897081139"/>
      </p:ext>
    </p:extLst>
  </p:cSld>
  <p:clrMapOvr>
    <a:masterClrMapping/>
  </p:clrMapOvr>
  <p:transition>
    <p:fade thruBlk="1"/>
  </p:transition>
</p:sldLayout>
</file>

<file path=ppt/slideLayouts/slideLayout18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1412875"/>
            <a:ext cx="4256088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6" y="1412875"/>
            <a:ext cx="4256087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52774865"/>
      </p:ext>
    </p:extLst>
  </p:cSld>
  <p:clrMapOvr>
    <a:masterClrMapping/>
  </p:clrMapOvr>
  <p:transition>
    <p:fade thruBlk="1"/>
  </p:transition>
</p:sldLayout>
</file>

<file path=ppt/slideLayouts/slideLayout187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58744782"/>
      </p:ext>
    </p:extLst>
  </p:cSld>
  <p:clrMapOvr>
    <a:masterClrMapping/>
  </p:clrMapOvr>
  <p:transition>
    <p:fade thruBlk="1"/>
  </p:transition>
</p:sldLayout>
</file>

<file path=ppt/slideLayouts/slideLayout18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46954852"/>
      </p:ext>
    </p:extLst>
  </p:cSld>
  <p:clrMapOvr>
    <a:masterClrMapping/>
  </p:clrMapOvr>
  <p:transition>
    <p:fade thruBlk="1"/>
  </p:transition>
</p:sldLayout>
</file>

<file path=ppt/slideLayouts/slideLayout187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09897695"/>
      </p:ext>
    </p:extLst>
  </p:cSld>
  <p:clrMapOvr>
    <a:masterClrMapping/>
  </p:clrMapOvr>
  <p:transition>
    <p:fade thruBlk="1"/>
  </p:transition>
</p:sldLayout>
</file>

<file path=ppt/slideLayouts/slideLayout187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6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313940763"/>
      </p:ext>
    </p:extLst>
  </p:cSld>
  <p:clrMapOvr>
    <a:masterClrMapping/>
  </p:clrMapOvr>
  <p:transition>
    <p:fade thruBlk="1"/>
  </p:transition>
</p:sldLayout>
</file>

<file path=ppt/slideLayouts/slideLayout187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582747519"/>
      </p:ext>
    </p:extLst>
  </p:cSld>
  <p:clrMapOvr>
    <a:masterClrMapping/>
  </p:clrMapOvr>
  <p:transition>
    <p:fade thruBlk="1"/>
  </p:transition>
</p:sldLayout>
</file>

<file path=ppt/slideLayouts/slideLayout18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07662081"/>
      </p:ext>
    </p:extLst>
  </p:cSld>
  <p:clrMapOvr>
    <a:masterClrMapping/>
  </p:clrMapOvr>
  <p:transition>
    <p:fade thruBlk="1"/>
  </p:transition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8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194"/>
            <a:ext cx="2165350" cy="60166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8" y="103194"/>
            <a:ext cx="6346825" cy="60166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12145115"/>
      </p:ext>
    </p:extLst>
  </p:cSld>
  <p:clrMapOvr>
    <a:masterClrMapping/>
  </p:clrMapOvr>
  <p:transition>
    <p:fade thruBlk="1"/>
  </p:transition>
</p:sldLayout>
</file>

<file path=ppt/slideLayouts/slideLayout18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b="-69"/>
          <a:stretch>
            <a:fillRect/>
          </a:stretch>
        </p:blipFill>
        <p:spPr bwMode="auto">
          <a:xfrm>
            <a:off x="0" y="0"/>
            <a:ext cx="9144000" cy="4221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8734425" y="6583363"/>
            <a:ext cx="428625" cy="2762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C1B5A45A-E510-4DEB-9D09-8AB0E630626B}" type="slidenum">
              <a:rPr lang="pt-BR" sz="120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>
              <a:solidFill>
                <a:srgbClr val="000000"/>
              </a:solidFill>
            </a:endParaRPr>
          </a:p>
        </p:txBody>
      </p:sp>
      <p:pic>
        <p:nvPicPr>
          <p:cNvPr id="6" name="Picture 6"/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36513" y="5808663"/>
            <a:ext cx="1439862" cy="973137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7" name="Picture 7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>
            <a:off x="4068763" y="5730875"/>
            <a:ext cx="1079500" cy="1063625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8" name="Picture 8"/>
          <p:cNvPicPr>
            <a:picLocks noChangeAspect="1" noChangeArrowheads="1"/>
          </p:cNvPicPr>
          <p:nvPr/>
        </p:nvPicPr>
        <p:blipFill>
          <a:blip r:embed="rId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>
            <a:off x="5364163" y="6111875"/>
            <a:ext cx="1008062" cy="682625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9" name="Picture 9"/>
          <p:cNvPicPr>
            <a:picLocks noChangeAspect="1" noChangeArrowheads="1"/>
          </p:cNvPicPr>
          <p:nvPr/>
        </p:nvPicPr>
        <p:blipFill>
          <a:blip r:embed="rId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 rot="21255750">
            <a:off x="2085975" y="6054725"/>
            <a:ext cx="685800" cy="708025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10" name="Picture 10"/>
          <p:cNvPicPr>
            <a:picLocks noChangeAspect="1" noChangeArrowheads="1"/>
          </p:cNvPicPr>
          <p:nvPr/>
        </p:nvPicPr>
        <p:blipFill>
          <a:blip r:embed="rId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>
            <a:off x="1619250" y="6145213"/>
            <a:ext cx="411163" cy="649287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11" name="Picture 11"/>
          <p:cNvPicPr>
            <a:picLocks noChangeAspect="1" noChangeArrowheads="1"/>
          </p:cNvPicPr>
          <p:nvPr/>
        </p:nvPicPr>
        <p:blipFill>
          <a:blip r:embed="rId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>
            <a:off x="6462713" y="6100763"/>
            <a:ext cx="414337" cy="6937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" name="Picture 12"/>
          <p:cNvPicPr>
            <a:picLocks noChangeAspect="1" noChangeArrowheads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>
            <a:off x="3419475" y="6172200"/>
            <a:ext cx="517525" cy="622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" name="Picture 13"/>
          <p:cNvPicPr>
            <a:picLocks noChangeAspect="1" noChangeArrowheads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>
            <a:off x="2843213" y="6105525"/>
            <a:ext cx="431800" cy="688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" name="Picture 14"/>
          <p:cNvPicPr>
            <a:picLocks noChangeAspect="1" noChangeArrowheads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7667625" y="6165850"/>
            <a:ext cx="1174750" cy="547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" name="Picture 15"/>
          <p:cNvPicPr>
            <a:picLocks noChangeAspect="1" noChangeArrowheads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</a:blip>
          <a:srcRect/>
          <a:stretch>
            <a:fillRect/>
          </a:stretch>
        </p:blipFill>
        <p:spPr bwMode="auto">
          <a:xfrm>
            <a:off x="6989763" y="6100763"/>
            <a:ext cx="390525" cy="6937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6" name="Rectangle 16"/>
          <p:cNvSpPr>
            <a:spLocks noChangeArrowheads="1"/>
          </p:cNvSpPr>
          <p:nvPr/>
        </p:nvSpPr>
        <p:spPr bwMode="auto">
          <a:xfrm>
            <a:off x="-6350" y="5730875"/>
            <a:ext cx="7673975" cy="1127125"/>
          </a:xfrm>
          <a:prstGeom prst="rect">
            <a:avLst/>
          </a:prstGeom>
          <a:solidFill>
            <a:schemeClr val="bg1">
              <a:alpha val="39999"/>
            </a:schemeClr>
          </a:solidFill>
          <a:ln w="101600" algn="ctr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204800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5881" y="3771912"/>
            <a:ext cx="9128125" cy="1673225"/>
          </a:xfrm>
        </p:spPr>
        <p:txBody>
          <a:bodyPr/>
          <a:lstStyle>
            <a:lvl1pPr marL="0" indent="0">
              <a:buFont typeface="Wingdings 2" pitchFamily="18" charset="2"/>
              <a:buNone/>
              <a:tabLst>
                <a:tab pos="0" algn="l"/>
              </a:tabLst>
              <a:defRPr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2048004" name="Rectangle 4"/>
          <p:cNvSpPr>
            <a:spLocks noGrp="1" noChangeArrowheads="1"/>
          </p:cNvSpPr>
          <p:nvPr>
            <p:ph type="ctrTitle"/>
          </p:nvPr>
        </p:nvSpPr>
        <p:spPr>
          <a:xfrm>
            <a:off x="0" y="12"/>
            <a:ext cx="9144000" cy="3376613"/>
          </a:xfrm>
        </p:spPr>
        <p:txBody>
          <a:bodyPr/>
          <a:lstStyle>
            <a:lvl1pPr>
              <a:defRPr sz="7500">
                <a:ea typeface="Arial Unicode MS" pitchFamily="34" charset="-128"/>
                <a:cs typeface="Arial Unicode MS" pitchFamily="34" charset="-128"/>
              </a:defRPr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1220941538"/>
      </p:ext>
    </p:extLst>
  </p:cSld>
  <p:clrMapOvr>
    <a:masterClrMapping/>
  </p:clrMapOvr>
  <p:transition>
    <p:fade thruBlk="1"/>
  </p:transition>
</p:sldLayout>
</file>

<file path=ppt/slideLayouts/slideLayout18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17936225"/>
      </p:ext>
    </p:extLst>
  </p:cSld>
  <p:clrMapOvr>
    <a:masterClrMapping/>
  </p:clrMapOvr>
  <p:transition>
    <p:fade thruBlk="1"/>
  </p:transition>
</p:sldLayout>
</file>

<file path=ppt/slideLayouts/slideLayout188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12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480768927"/>
      </p:ext>
    </p:extLst>
  </p:cSld>
  <p:clrMapOvr>
    <a:masterClrMapping/>
  </p:clrMapOvr>
  <p:transition>
    <p:fade thruBlk="1"/>
  </p:transition>
</p:sldLayout>
</file>

<file path=ppt/slideLayouts/slideLayout188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1280" y="1557338"/>
            <a:ext cx="4457700" cy="417671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1380" y="1557338"/>
            <a:ext cx="4457700" cy="417671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34470473"/>
      </p:ext>
    </p:extLst>
  </p:cSld>
  <p:clrMapOvr>
    <a:masterClrMapping/>
  </p:clrMapOvr>
  <p:transition>
    <p:fade thruBlk="1"/>
  </p:transition>
</p:sldLayout>
</file>

<file path=ppt/slideLayouts/slideLayout188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84418726"/>
      </p:ext>
    </p:extLst>
  </p:cSld>
  <p:clrMapOvr>
    <a:masterClrMapping/>
  </p:clrMapOvr>
  <p:transition>
    <p:fade thruBlk="1"/>
  </p:transition>
</p:sldLayout>
</file>

<file path=ppt/slideLayouts/slideLayout18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21522691"/>
      </p:ext>
    </p:extLst>
  </p:cSld>
  <p:clrMapOvr>
    <a:masterClrMapping/>
  </p:clrMapOvr>
  <p:transition>
    <p:fade thruBlk="1"/>
  </p:transition>
</p:sldLayout>
</file>

<file path=ppt/slideLayouts/slideLayout18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06978470"/>
      </p:ext>
    </p:extLst>
  </p:cSld>
  <p:clrMapOvr>
    <a:masterClrMapping/>
  </p:clrMapOvr>
  <p:transition>
    <p:fade thruBlk="1"/>
  </p:transition>
</p:sldLayout>
</file>

<file path=ppt/slideLayouts/slideLayout188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6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35795782"/>
      </p:ext>
    </p:extLst>
  </p:cSld>
  <p:clrMapOvr>
    <a:masterClrMapping/>
  </p:clrMapOvr>
  <p:transition>
    <p:fade thruBlk="1"/>
  </p:transition>
</p:sldLayout>
</file>

<file path=ppt/slideLayouts/slideLayout188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925173770"/>
      </p:ext>
    </p:extLst>
  </p:cSld>
  <p:clrMapOvr>
    <a:masterClrMapping/>
  </p:clrMapOvr>
  <p:transition>
    <p:fade thruBlk="1"/>
  </p:transition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8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38121146"/>
      </p:ext>
    </p:extLst>
  </p:cSld>
  <p:clrMapOvr>
    <a:masterClrMapping/>
  </p:clrMapOvr>
  <p:transition>
    <p:fade thruBlk="1"/>
  </p:transition>
</p:sldLayout>
</file>

<file path=ppt/slideLayouts/slideLayout18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6419" y="0"/>
            <a:ext cx="2287587" cy="573405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-6350" y="0"/>
            <a:ext cx="6710363" cy="573405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215643683"/>
      </p:ext>
    </p:extLst>
  </p:cSld>
  <p:clrMapOvr>
    <a:masterClrMapping/>
  </p:clrMapOvr>
  <p:transition>
    <p:fade thruBlk="1"/>
  </p:transition>
</p:sldLayout>
</file>

<file path=ppt/slideLayouts/slideLayout18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1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79977954"/>
      </p:ext>
    </p:extLst>
  </p:cSld>
  <p:clrMapOvr>
    <a:masterClrMapping/>
  </p:clrMapOvr>
  <p:transition>
    <p:fade thruBlk="1"/>
  </p:transition>
</p:sldLayout>
</file>

<file path=ppt/slideLayouts/slideLayout18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56501900"/>
      </p:ext>
    </p:extLst>
  </p:cSld>
  <p:clrMapOvr>
    <a:masterClrMapping/>
  </p:clrMapOvr>
  <p:transition>
    <p:fade thruBlk="1"/>
  </p:transition>
</p:sldLayout>
</file>

<file path=ppt/slideLayouts/slideLayout189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6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879559916"/>
      </p:ext>
    </p:extLst>
  </p:cSld>
  <p:clrMapOvr>
    <a:masterClrMapping/>
  </p:clrMapOvr>
  <p:transition>
    <p:fade thruBlk="1"/>
  </p:transition>
</p:sldLayout>
</file>

<file path=ppt/slideLayouts/slideLayout18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35976816"/>
      </p:ext>
    </p:extLst>
  </p:cSld>
  <p:clrMapOvr>
    <a:masterClrMapping/>
  </p:clrMapOvr>
  <p:transition>
    <p:fade thruBlk="1"/>
  </p:transition>
</p:sldLayout>
</file>

<file path=ppt/slideLayouts/slideLayout18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98796707"/>
      </p:ext>
    </p:extLst>
  </p:cSld>
  <p:clrMapOvr>
    <a:masterClrMapping/>
  </p:clrMapOvr>
  <p:transition>
    <p:fade thruBlk="1"/>
  </p:transition>
</p:sldLayout>
</file>

<file path=ppt/slideLayouts/slideLayout18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7317579"/>
      </p:ext>
    </p:extLst>
  </p:cSld>
  <p:clrMapOvr>
    <a:masterClrMapping/>
  </p:clrMapOvr>
  <p:transition>
    <p:fade thruBlk="1"/>
  </p:transition>
</p:sldLayout>
</file>

<file path=ppt/slideLayouts/slideLayout189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14391771"/>
      </p:ext>
    </p:extLst>
  </p:cSld>
  <p:clrMapOvr>
    <a:masterClrMapping/>
  </p:clrMapOvr>
  <p:transition>
    <p:fade thruBlk="1"/>
  </p:transition>
</p:sldLayout>
</file>

<file path=ppt/slideLayouts/slideLayout189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6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4288811617"/>
      </p:ext>
    </p:extLst>
  </p:cSld>
  <p:clrMapOvr>
    <a:masterClrMapping/>
  </p:clrMapOvr>
  <p:transition>
    <p:fade thruBlk="1"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C25A7EF-CDA3-4AD7-9193-31030D16AE7F}" type="slidenum">
              <a:rPr lang="pt-BR"/>
              <a:pPr>
                <a:defRPr/>
              </a:pPr>
              <a:t>‹nº›</a:t>
            </a:fld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994754963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90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85880412"/>
      </p:ext>
    </p:extLst>
  </p:cSld>
  <p:clrMapOvr>
    <a:masterClrMapping/>
  </p:clrMapOvr>
  <p:transition>
    <p:fade thruBlk="1"/>
  </p:transition>
</p:sldLayout>
</file>

<file path=ppt/slideLayouts/slideLayout19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37889107"/>
      </p:ext>
    </p:extLst>
  </p:cSld>
  <p:clrMapOvr>
    <a:masterClrMapping/>
  </p:clrMapOvr>
  <p:transition>
    <p:fade thruBlk="1"/>
  </p:transition>
</p:sldLayout>
</file>

<file path=ppt/slideLayouts/slideLayout19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972300" y="1600200"/>
            <a:ext cx="2171700" cy="52578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6362700" cy="5257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3988491"/>
      </p:ext>
    </p:extLst>
  </p:cSld>
  <p:clrMapOvr>
    <a:masterClrMapping/>
  </p:clrMapOvr>
  <p:transition>
    <p:fade thruBlk="1"/>
  </p:transition>
</p:sldLayout>
</file>

<file path=ppt/slideLayouts/slideLayout19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7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46195725"/>
      </p:ext>
    </p:extLst>
  </p:cSld>
  <p:clrMapOvr>
    <a:masterClrMapping/>
  </p:clrMapOvr>
  <p:transition>
    <p:fade thruBlk="1"/>
  </p:transition>
</p:sldLayout>
</file>

<file path=ppt/slideLayouts/slideLayout19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4134759"/>
      </p:ext>
    </p:extLst>
  </p:cSld>
  <p:clrMapOvr>
    <a:masterClrMapping/>
  </p:clrMapOvr>
  <p:transition>
    <p:fade thruBlk="1"/>
  </p:transition>
</p:sldLayout>
</file>

<file path=ppt/slideLayouts/slideLayout190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12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34114822"/>
      </p:ext>
    </p:extLst>
  </p:cSld>
  <p:clrMapOvr>
    <a:masterClrMapping/>
  </p:clrMapOvr>
  <p:transition>
    <p:fade thruBlk="1"/>
  </p:transition>
</p:sldLayout>
</file>

<file path=ppt/slideLayouts/slideLayout19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9" y="1412875"/>
            <a:ext cx="4208463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11688" y="1412875"/>
            <a:ext cx="4208462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68271228"/>
      </p:ext>
    </p:extLst>
  </p:cSld>
  <p:clrMapOvr>
    <a:masterClrMapping/>
  </p:clrMapOvr>
  <p:transition>
    <p:fade thruBlk="1"/>
  </p:transition>
</p:sldLayout>
</file>

<file path=ppt/slideLayouts/slideLayout190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90671791"/>
      </p:ext>
    </p:extLst>
  </p:cSld>
  <p:clrMapOvr>
    <a:masterClrMapping/>
  </p:clrMapOvr>
  <p:transition>
    <p:fade thruBlk="1"/>
  </p:transition>
</p:sldLayout>
</file>

<file path=ppt/slideLayouts/slideLayout19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27573405"/>
      </p:ext>
    </p:extLst>
  </p:cSld>
  <p:clrMapOvr>
    <a:masterClrMapping/>
  </p:clrMapOvr>
  <p:transition>
    <p:fade thruBlk="1"/>
  </p:transition>
</p:sldLayout>
</file>

<file path=ppt/slideLayouts/slideLayout19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60864467"/>
      </p:ext>
    </p:extLst>
  </p:cSld>
  <p:clrMapOvr>
    <a:masterClrMapping/>
  </p:clrMapOvr>
  <p:transition>
    <p:fade thruBlk="1"/>
  </p:transition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9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6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962521717"/>
      </p:ext>
    </p:extLst>
  </p:cSld>
  <p:clrMapOvr>
    <a:masterClrMapping/>
  </p:clrMapOvr>
  <p:transition>
    <p:fade thruBlk="1"/>
  </p:transition>
</p:sldLayout>
</file>

<file path=ppt/slideLayouts/slideLayout19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777089678"/>
      </p:ext>
    </p:extLst>
  </p:cSld>
  <p:clrMapOvr>
    <a:masterClrMapping/>
  </p:clrMapOvr>
  <p:transition>
    <p:fade thruBlk="1"/>
  </p:transition>
</p:sldLayout>
</file>

<file path=ppt/slideLayouts/slideLayout19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31516668"/>
      </p:ext>
    </p:extLst>
  </p:cSld>
  <p:clrMapOvr>
    <a:masterClrMapping/>
  </p:clrMapOvr>
  <p:transition>
    <p:fade thruBlk="1"/>
  </p:transition>
</p:sldLayout>
</file>

<file path=ppt/slideLayouts/slideLayout19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78616" y="260362"/>
            <a:ext cx="2141537" cy="5859463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260362"/>
            <a:ext cx="6275388" cy="5859463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12093972"/>
      </p:ext>
    </p:extLst>
  </p:cSld>
  <p:clrMapOvr>
    <a:masterClrMapping/>
  </p:clrMapOvr>
  <p:transition>
    <p:fade thruBlk="1"/>
  </p:transition>
</p:sldLayout>
</file>

<file path=ppt/slideLayouts/slideLayout19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1_Slide de título">
    <p:bg>
      <p:bgPr>
        <a:solidFill>
          <a:srgbClr val="0033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43"/>
          <p:cNvSpPr>
            <a:spLocks/>
          </p:cNvSpPr>
          <p:nvPr userDrawn="1"/>
        </p:nvSpPr>
        <p:spPr bwMode="auto">
          <a:xfrm>
            <a:off x="400050" y="454025"/>
            <a:ext cx="8204200" cy="5864225"/>
          </a:xfrm>
          <a:custGeom>
            <a:avLst/>
            <a:gdLst/>
            <a:ahLst/>
            <a:cxnLst>
              <a:cxn ang="0">
                <a:pos x="124" y="317"/>
              </a:cxn>
              <a:cxn ang="0">
                <a:pos x="3526" y="0"/>
              </a:cxn>
              <a:cxn ang="0">
                <a:pos x="4705" y="0"/>
              </a:cxn>
              <a:cxn ang="0">
                <a:pos x="5159" y="91"/>
              </a:cxn>
              <a:cxn ang="0">
                <a:pos x="5058" y="987"/>
              </a:cxn>
              <a:cxn ang="0">
                <a:pos x="5166" y="1761"/>
              </a:cxn>
              <a:cxn ang="0">
                <a:pos x="5130" y="2229"/>
              </a:cxn>
              <a:cxn ang="0">
                <a:pos x="5076" y="3189"/>
              </a:cxn>
              <a:cxn ang="0">
                <a:pos x="5028" y="3321"/>
              </a:cxn>
              <a:cxn ang="0">
                <a:pos x="4896" y="3405"/>
              </a:cxn>
              <a:cxn ang="0">
                <a:pos x="4554" y="3543"/>
              </a:cxn>
              <a:cxn ang="0">
                <a:pos x="3222" y="3579"/>
              </a:cxn>
              <a:cxn ang="0">
                <a:pos x="1962" y="3399"/>
              </a:cxn>
              <a:cxn ang="0">
                <a:pos x="684" y="3435"/>
              </a:cxn>
              <a:cxn ang="0">
                <a:pos x="0" y="3327"/>
              </a:cxn>
              <a:cxn ang="0">
                <a:pos x="126" y="2373"/>
              </a:cxn>
              <a:cxn ang="0">
                <a:pos x="0" y="1563"/>
              </a:cxn>
              <a:cxn ang="0">
                <a:pos x="0" y="807"/>
              </a:cxn>
              <a:cxn ang="0">
                <a:pos x="124" y="317"/>
              </a:cxn>
            </a:cxnLst>
            <a:rect l="0" t="0" r="r" b="b"/>
            <a:pathLst>
              <a:path w="5166" h="3579">
                <a:moveTo>
                  <a:pt x="124" y="317"/>
                </a:moveTo>
                <a:lnTo>
                  <a:pt x="3526" y="0"/>
                </a:lnTo>
                <a:lnTo>
                  <a:pt x="4705" y="0"/>
                </a:lnTo>
                <a:lnTo>
                  <a:pt x="5159" y="91"/>
                </a:lnTo>
                <a:lnTo>
                  <a:pt x="5058" y="987"/>
                </a:lnTo>
                <a:lnTo>
                  <a:pt x="5166" y="1761"/>
                </a:lnTo>
                <a:lnTo>
                  <a:pt x="5130" y="2229"/>
                </a:lnTo>
                <a:lnTo>
                  <a:pt x="5076" y="3189"/>
                </a:lnTo>
                <a:lnTo>
                  <a:pt x="5028" y="3321"/>
                </a:lnTo>
                <a:lnTo>
                  <a:pt x="4896" y="3405"/>
                </a:lnTo>
                <a:lnTo>
                  <a:pt x="4554" y="3543"/>
                </a:lnTo>
                <a:lnTo>
                  <a:pt x="3222" y="3579"/>
                </a:lnTo>
                <a:lnTo>
                  <a:pt x="1962" y="3399"/>
                </a:lnTo>
                <a:lnTo>
                  <a:pt x="684" y="3435"/>
                </a:lnTo>
                <a:lnTo>
                  <a:pt x="0" y="3327"/>
                </a:lnTo>
                <a:lnTo>
                  <a:pt x="126" y="2373"/>
                </a:lnTo>
                <a:lnTo>
                  <a:pt x="0" y="1563"/>
                </a:lnTo>
                <a:lnTo>
                  <a:pt x="0" y="807"/>
                </a:lnTo>
                <a:lnTo>
                  <a:pt x="124" y="317"/>
                </a:lnTo>
                <a:close/>
              </a:path>
            </a:pathLst>
          </a:custGeom>
          <a:solidFill>
            <a:schemeClr val="bg1"/>
          </a:solidFill>
          <a:ln w="190500" cmpd="sng">
            <a:solidFill>
              <a:srgbClr val="0066CC">
                <a:alpha val="55000"/>
              </a:srgbClr>
            </a:solidFill>
            <a:round/>
            <a:headEnd/>
            <a:tailEnd/>
          </a:ln>
          <a:effectLst/>
        </p:spPr>
        <p:txBody>
          <a:bodyPr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4" name="Rectangle 2"/>
          <p:cNvSpPr>
            <a:spLocks noChangeArrowheads="1"/>
          </p:cNvSpPr>
          <p:nvPr userDrawn="1"/>
        </p:nvSpPr>
        <p:spPr bwMode="auto">
          <a:xfrm>
            <a:off x="323850" y="333375"/>
            <a:ext cx="8569325" cy="61912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pic>
        <p:nvPicPr>
          <p:cNvPr id="5" name="Picture 5" descr="Logo novo branco sem slogan"/>
          <p:cNvPicPr>
            <a:picLocks noChangeAspect="1" noChangeArrowheads="1"/>
          </p:cNvPicPr>
          <p:nvPr userDrawn="1"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r="75449" b="1875"/>
          <a:stretch>
            <a:fillRect/>
          </a:stretch>
        </p:blipFill>
        <p:spPr bwMode="auto">
          <a:xfrm>
            <a:off x="8062913" y="6272213"/>
            <a:ext cx="471487" cy="503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2" name="Group 9"/>
          <p:cNvGrpSpPr>
            <a:grpSpLocks/>
          </p:cNvGrpSpPr>
          <p:nvPr userDrawn="1"/>
        </p:nvGrpSpPr>
        <p:grpSpPr bwMode="auto">
          <a:xfrm>
            <a:off x="6121400" y="2986088"/>
            <a:ext cx="1703388" cy="2909887"/>
            <a:chOff x="1975" y="1366"/>
            <a:chExt cx="1548" cy="2440"/>
          </a:xfrm>
        </p:grpSpPr>
        <p:sp>
          <p:nvSpPr>
            <p:cNvPr id="7" name="Freeform 10"/>
            <p:cNvSpPr>
              <a:spLocks/>
            </p:cNvSpPr>
            <p:nvPr/>
          </p:nvSpPr>
          <p:spPr bwMode="auto">
            <a:xfrm>
              <a:off x="2541" y="2483"/>
              <a:ext cx="271" cy="325"/>
            </a:xfrm>
            <a:custGeom>
              <a:avLst/>
              <a:gdLst/>
              <a:ahLst/>
              <a:cxnLst>
                <a:cxn ang="0">
                  <a:pos x="73" y="324"/>
                </a:cxn>
                <a:cxn ang="0">
                  <a:pos x="272" y="83"/>
                </a:cxn>
                <a:cxn ang="0">
                  <a:pos x="199" y="0"/>
                </a:cxn>
                <a:cxn ang="0">
                  <a:pos x="0" y="253"/>
                </a:cxn>
                <a:cxn ang="0">
                  <a:pos x="73" y="324"/>
                </a:cxn>
              </a:cxnLst>
              <a:rect l="0" t="0" r="r" b="b"/>
              <a:pathLst>
                <a:path w="272" h="324">
                  <a:moveTo>
                    <a:pt x="73" y="324"/>
                  </a:moveTo>
                  <a:lnTo>
                    <a:pt x="272" y="83"/>
                  </a:lnTo>
                  <a:lnTo>
                    <a:pt x="199" y="0"/>
                  </a:lnTo>
                  <a:lnTo>
                    <a:pt x="0" y="253"/>
                  </a:lnTo>
                  <a:lnTo>
                    <a:pt x="73" y="32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8" name="Freeform 11"/>
            <p:cNvSpPr>
              <a:spLocks/>
            </p:cNvSpPr>
            <p:nvPr/>
          </p:nvSpPr>
          <p:spPr bwMode="auto">
            <a:xfrm>
              <a:off x="2310" y="2733"/>
              <a:ext cx="309" cy="463"/>
            </a:xfrm>
            <a:custGeom>
              <a:avLst/>
              <a:gdLst/>
              <a:ahLst/>
              <a:cxnLst>
                <a:cxn ang="0">
                  <a:pos x="0" y="145"/>
                </a:cxn>
                <a:cxn ang="0">
                  <a:pos x="56" y="191"/>
                </a:cxn>
                <a:cxn ang="0">
                  <a:pos x="35" y="152"/>
                </a:cxn>
                <a:cxn ang="0">
                  <a:pos x="43" y="124"/>
                </a:cxn>
                <a:cxn ang="0">
                  <a:pos x="54" y="128"/>
                </a:cxn>
                <a:cxn ang="0">
                  <a:pos x="74" y="159"/>
                </a:cxn>
                <a:cxn ang="0">
                  <a:pos x="62" y="114"/>
                </a:cxn>
                <a:cxn ang="0">
                  <a:pos x="49" y="98"/>
                </a:cxn>
                <a:cxn ang="0">
                  <a:pos x="131" y="15"/>
                </a:cxn>
                <a:cxn ang="0">
                  <a:pos x="112" y="0"/>
                </a:cxn>
                <a:cxn ang="0">
                  <a:pos x="40" y="94"/>
                </a:cxn>
                <a:cxn ang="0">
                  <a:pos x="0" y="145"/>
                </a:cxn>
              </a:cxnLst>
              <a:rect l="0" t="0" r="r" b="b"/>
              <a:pathLst>
                <a:path w="131" h="196">
                  <a:moveTo>
                    <a:pt x="0" y="145"/>
                  </a:moveTo>
                  <a:cubicBezTo>
                    <a:pt x="0" y="145"/>
                    <a:pt x="45" y="196"/>
                    <a:pt x="56" y="191"/>
                  </a:cubicBezTo>
                  <a:cubicBezTo>
                    <a:pt x="66" y="186"/>
                    <a:pt x="35" y="152"/>
                    <a:pt x="35" y="152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54" y="128"/>
                    <a:pt x="54" y="128"/>
                    <a:pt x="54" y="128"/>
                  </a:cubicBezTo>
                  <a:cubicBezTo>
                    <a:pt x="54" y="128"/>
                    <a:pt x="57" y="159"/>
                    <a:pt x="74" y="159"/>
                  </a:cubicBezTo>
                  <a:cubicBezTo>
                    <a:pt x="74" y="152"/>
                    <a:pt x="62" y="114"/>
                    <a:pt x="62" y="114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131" y="15"/>
                    <a:pt x="131" y="15"/>
                    <a:pt x="131" y="15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2" y="0"/>
                    <a:pt x="68" y="62"/>
                    <a:pt x="40" y="94"/>
                  </a:cubicBezTo>
                  <a:cubicBezTo>
                    <a:pt x="19" y="100"/>
                    <a:pt x="0" y="145"/>
                    <a:pt x="0" y="145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9" name="Freeform 12"/>
            <p:cNvSpPr>
              <a:spLocks/>
            </p:cNvSpPr>
            <p:nvPr/>
          </p:nvSpPr>
          <p:spPr bwMode="auto">
            <a:xfrm>
              <a:off x="1975" y="1366"/>
              <a:ext cx="1171" cy="1104"/>
            </a:xfrm>
            <a:custGeom>
              <a:avLst/>
              <a:gdLst/>
              <a:ahLst/>
              <a:cxnLst>
                <a:cxn ang="0">
                  <a:pos x="374" y="467"/>
                </a:cxn>
                <a:cxn ang="0">
                  <a:pos x="432" y="102"/>
                </a:cxn>
                <a:cxn ang="0">
                  <a:pos x="0" y="140"/>
                </a:cxn>
                <a:cxn ang="0">
                  <a:pos x="415" y="196"/>
                </a:cxn>
                <a:cxn ang="0">
                  <a:pos x="154" y="311"/>
                </a:cxn>
                <a:cxn ang="0">
                  <a:pos x="154" y="318"/>
                </a:cxn>
                <a:cxn ang="0">
                  <a:pos x="348" y="444"/>
                </a:cxn>
                <a:cxn ang="0">
                  <a:pos x="349" y="467"/>
                </a:cxn>
              </a:cxnLst>
              <a:rect l="0" t="0" r="r" b="b"/>
              <a:pathLst>
                <a:path w="496" h="467">
                  <a:moveTo>
                    <a:pt x="374" y="467"/>
                  </a:moveTo>
                  <a:cubicBezTo>
                    <a:pt x="374" y="467"/>
                    <a:pt x="496" y="203"/>
                    <a:pt x="432" y="102"/>
                  </a:cubicBezTo>
                  <a:cubicBezTo>
                    <a:pt x="368" y="0"/>
                    <a:pt x="113" y="93"/>
                    <a:pt x="0" y="140"/>
                  </a:cubicBezTo>
                  <a:cubicBezTo>
                    <a:pt x="84" y="264"/>
                    <a:pt x="275" y="311"/>
                    <a:pt x="415" y="196"/>
                  </a:cubicBezTo>
                  <a:cubicBezTo>
                    <a:pt x="381" y="339"/>
                    <a:pt x="244" y="353"/>
                    <a:pt x="154" y="311"/>
                  </a:cubicBezTo>
                  <a:cubicBezTo>
                    <a:pt x="154" y="318"/>
                    <a:pt x="154" y="318"/>
                    <a:pt x="154" y="318"/>
                  </a:cubicBezTo>
                  <a:cubicBezTo>
                    <a:pt x="348" y="444"/>
                    <a:pt x="348" y="444"/>
                    <a:pt x="348" y="444"/>
                  </a:cubicBezTo>
                  <a:cubicBezTo>
                    <a:pt x="349" y="467"/>
                    <a:pt x="349" y="467"/>
                    <a:pt x="349" y="467"/>
                  </a:cubicBezTo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0" name="Freeform 13"/>
            <p:cNvSpPr>
              <a:spLocks/>
            </p:cNvSpPr>
            <p:nvPr/>
          </p:nvSpPr>
          <p:spPr bwMode="auto">
            <a:xfrm>
              <a:off x="2561" y="1564"/>
              <a:ext cx="205" cy="272"/>
            </a:xfrm>
            <a:custGeom>
              <a:avLst/>
              <a:gdLst/>
              <a:ahLst/>
              <a:cxnLst>
                <a:cxn ang="0">
                  <a:pos x="7" y="46"/>
                </a:cxn>
                <a:cxn ang="0">
                  <a:pos x="56" y="6"/>
                </a:cxn>
                <a:cxn ang="0">
                  <a:pos x="78" y="69"/>
                </a:cxn>
                <a:cxn ang="0">
                  <a:pos x="29" y="109"/>
                </a:cxn>
                <a:cxn ang="0">
                  <a:pos x="7" y="46"/>
                </a:cxn>
              </a:cxnLst>
              <a:rect l="0" t="0" r="r" b="b"/>
              <a:pathLst>
                <a:path w="86" h="115">
                  <a:moveTo>
                    <a:pt x="7" y="46"/>
                  </a:moveTo>
                  <a:cubicBezTo>
                    <a:pt x="15" y="18"/>
                    <a:pt x="37" y="0"/>
                    <a:pt x="56" y="6"/>
                  </a:cubicBezTo>
                  <a:cubicBezTo>
                    <a:pt x="76" y="12"/>
                    <a:pt x="86" y="40"/>
                    <a:pt x="78" y="69"/>
                  </a:cubicBezTo>
                  <a:cubicBezTo>
                    <a:pt x="71" y="97"/>
                    <a:pt x="49" y="115"/>
                    <a:pt x="29" y="109"/>
                  </a:cubicBezTo>
                  <a:cubicBezTo>
                    <a:pt x="10" y="103"/>
                    <a:pt x="0" y="75"/>
                    <a:pt x="7" y="4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1" name="Freeform 14"/>
            <p:cNvSpPr>
              <a:spLocks/>
            </p:cNvSpPr>
            <p:nvPr/>
          </p:nvSpPr>
          <p:spPr bwMode="auto">
            <a:xfrm>
              <a:off x="2571" y="1650"/>
              <a:ext cx="85" cy="137"/>
            </a:xfrm>
            <a:custGeom>
              <a:avLst/>
              <a:gdLst/>
              <a:ahLst/>
              <a:cxnLst>
                <a:cxn ang="0">
                  <a:pos x="4" y="25"/>
                </a:cxn>
                <a:cxn ang="0">
                  <a:pos x="25" y="3"/>
                </a:cxn>
                <a:cxn ang="0">
                  <a:pos x="32" y="33"/>
                </a:cxn>
                <a:cxn ang="0">
                  <a:pos x="11" y="56"/>
                </a:cxn>
                <a:cxn ang="0">
                  <a:pos x="4" y="25"/>
                </a:cxn>
              </a:cxnLst>
              <a:rect l="0" t="0" r="r" b="b"/>
              <a:pathLst>
                <a:path w="36" h="58">
                  <a:moveTo>
                    <a:pt x="4" y="25"/>
                  </a:moveTo>
                  <a:cubicBezTo>
                    <a:pt x="8" y="10"/>
                    <a:pt x="17" y="0"/>
                    <a:pt x="25" y="3"/>
                  </a:cubicBezTo>
                  <a:cubicBezTo>
                    <a:pt x="33" y="5"/>
                    <a:pt x="36" y="19"/>
                    <a:pt x="32" y="33"/>
                  </a:cubicBezTo>
                  <a:cubicBezTo>
                    <a:pt x="28" y="48"/>
                    <a:pt x="19" y="58"/>
                    <a:pt x="11" y="56"/>
                  </a:cubicBezTo>
                  <a:cubicBezTo>
                    <a:pt x="4" y="53"/>
                    <a:pt x="0" y="40"/>
                    <a:pt x="4" y="25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2" name="Freeform 15"/>
            <p:cNvSpPr>
              <a:spLocks/>
            </p:cNvSpPr>
            <p:nvPr/>
          </p:nvSpPr>
          <p:spPr bwMode="auto">
            <a:xfrm>
              <a:off x="2379" y="1571"/>
              <a:ext cx="180" cy="240"/>
            </a:xfrm>
            <a:custGeom>
              <a:avLst/>
              <a:gdLst/>
              <a:ahLst/>
              <a:cxnLst>
                <a:cxn ang="0">
                  <a:pos x="7" y="40"/>
                </a:cxn>
                <a:cxn ang="0">
                  <a:pos x="50" y="5"/>
                </a:cxn>
                <a:cxn ang="0">
                  <a:pos x="69" y="61"/>
                </a:cxn>
                <a:cxn ang="0">
                  <a:pos x="25" y="96"/>
                </a:cxn>
                <a:cxn ang="0">
                  <a:pos x="7" y="40"/>
                </a:cxn>
              </a:cxnLst>
              <a:rect l="0" t="0" r="r" b="b"/>
              <a:pathLst>
                <a:path w="76" h="101">
                  <a:moveTo>
                    <a:pt x="7" y="40"/>
                  </a:moveTo>
                  <a:cubicBezTo>
                    <a:pt x="14" y="15"/>
                    <a:pt x="34" y="0"/>
                    <a:pt x="50" y="5"/>
                  </a:cubicBezTo>
                  <a:cubicBezTo>
                    <a:pt x="67" y="11"/>
                    <a:pt x="76" y="36"/>
                    <a:pt x="69" y="61"/>
                  </a:cubicBezTo>
                  <a:cubicBezTo>
                    <a:pt x="62" y="86"/>
                    <a:pt x="42" y="101"/>
                    <a:pt x="25" y="96"/>
                  </a:cubicBezTo>
                  <a:cubicBezTo>
                    <a:pt x="8" y="90"/>
                    <a:pt x="0" y="65"/>
                    <a:pt x="7" y="4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3" name="Freeform 16"/>
            <p:cNvSpPr>
              <a:spLocks/>
            </p:cNvSpPr>
            <p:nvPr/>
          </p:nvSpPr>
          <p:spPr bwMode="auto">
            <a:xfrm>
              <a:off x="2393" y="1652"/>
              <a:ext cx="74" cy="117"/>
            </a:xfrm>
            <a:custGeom>
              <a:avLst/>
              <a:gdLst/>
              <a:ahLst/>
              <a:cxnLst>
                <a:cxn ang="0">
                  <a:pos x="3" y="21"/>
                </a:cxn>
                <a:cxn ang="0">
                  <a:pos x="22" y="2"/>
                </a:cxn>
                <a:cxn ang="0">
                  <a:pos x="27" y="29"/>
                </a:cxn>
                <a:cxn ang="0">
                  <a:pos x="9" y="48"/>
                </a:cxn>
                <a:cxn ang="0">
                  <a:pos x="3" y="21"/>
                </a:cxn>
              </a:cxnLst>
              <a:rect l="0" t="0" r="r" b="b"/>
              <a:pathLst>
                <a:path w="31" h="50">
                  <a:moveTo>
                    <a:pt x="3" y="21"/>
                  </a:moveTo>
                  <a:cubicBezTo>
                    <a:pt x="7" y="8"/>
                    <a:pt x="15" y="0"/>
                    <a:pt x="22" y="2"/>
                  </a:cubicBezTo>
                  <a:cubicBezTo>
                    <a:pt x="28" y="4"/>
                    <a:pt x="31" y="16"/>
                    <a:pt x="27" y="29"/>
                  </a:cubicBezTo>
                  <a:cubicBezTo>
                    <a:pt x="24" y="42"/>
                    <a:pt x="15" y="50"/>
                    <a:pt x="9" y="48"/>
                  </a:cubicBezTo>
                  <a:cubicBezTo>
                    <a:pt x="2" y="46"/>
                    <a:pt x="0" y="34"/>
                    <a:pt x="3" y="2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4" name="Freeform 17"/>
            <p:cNvSpPr>
              <a:spLocks/>
            </p:cNvSpPr>
            <p:nvPr/>
          </p:nvSpPr>
          <p:spPr bwMode="auto">
            <a:xfrm>
              <a:off x="2467" y="1389"/>
              <a:ext cx="831" cy="704"/>
            </a:xfrm>
            <a:custGeom>
              <a:avLst/>
              <a:gdLst/>
              <a:ahLst/>
              <a:cxnLst>
                <a:cxn ang="0">
                  <a:pos x="316" y="131"/>
                </a:cxn>
                <a:cxn ang="0">
                  <a:pos x="352" y="129"/>
                </a:cxn>
                <a:cxn ang="0">
                  <a:pos x="300" y="111"/>
                </a:cxn>
                <a:cxn ang="0">
                  <a:pos x="311" y="80"/>
                </a:cxn>
                <a:cxn ang="0">
                  <a:pos x="289" y="98"/>
                </a:cxn>
                <a:cxn ang="0">
                  <a:pos x="0" y="38"/>
                </a:cxn>
                <a:cxn ang="0">
                  <a:pos x="168" y="108"/>
                </a:cxn>
                <a:cxn ang="0">
                  <a:pos x="224" y="298"/>
                </a:cxn>
                <a:cxn ang="0">
                  <a:pos x="316" y="131"/>
                </a:cxn>
              </a:cxnLst>
              <a:rect l="0" t="0" r="r" b="b"/>
              <a:pathLst>
                <a:path w="352" h="298">
                  <a:moveTo>
                    <a:pt x="316" y="131"/>
                  </a:moveTo>
                  <a:cubicBezTo>
                    <a:pt x="352" y="129"/>
                    <a:pt x="352" y="129"/>
                    <a:pt x="352" y="129"/>
                  </a:cubicBezTo>
                  <a:cubicBezTo>
                    <a:pt x="300" y="111"/>
                    <a:pt x="300" y="111"/>
                    <a:pt x="300" y="111"/>
                  </a:cubicBezTo>
                  <a:cubicBezTo>
                    <a:pt x="311" y="80"/>
                    <a:pt x="311" y="80"/>
                    <a:pt x="311" y="80"/>
                  </a:cubicBezTo>
                  <a:cubicBezTo>
                    <a:pt x="289" y="98"/>
                    <a:pt x="289" y="98"/>
                    <a:pt x="289" y="98"/>
                  </a:cubicBezTo>
                  <a:cubicBezTo>
                    <a:pt x="289" y="98"/>
                    <a:pt x="124" y="0"/>
                    <a:pt x="0" y="38"/>
                  </a:cubicBezTo>
                  <a:cubicBezTo>
                    <a:pt x="47" y="33"/>
                    <a:pt x="145" y="100"/>
                    <a:pt x="168" y="108"/>
                  </a:cubicBezTo>
                  <a:cubicBezTo>
                    <a:pt x="286" y="149"/>
                    <a:pt x="228" y="167"/>
                    <a:pt x="224" y="298"/>
                  </a:cubicBezTo>
                  <a:cubicBezTo>
                    <a:pt x="268" y="252"/>
                    <a:pt x="316" y="131"/>
                    <a:pt x="316" y="13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5" name="Freeform 18"/>
            <p:cNvSpPr>
              <a:spLocks/>
            </p:cNvSpPr>
            <p:nvPr/>
          </p:nvSpPr>
          <p:spPr bwMode="auto">
            <a:xfrm>
              <a:off x="2929" y="1968"/>
              <a:ext cx="261" cy="229"/>
            </a:xfrm>
            <a:custGeom>
              <a:avLst/>
              <a:gdLst/>
              <a:ahLst/>
              <a:cxnLst>
                <a:cxn ang="0">
                  <a:pos x="2" y="49"/>
                </a:cxn>
                <a:cxn ang="0">
                  <a:pos x="48" y="0"/>
                </a:cxn>
                <a:cxn ang="0">
                  <a:pos x="110" y="37"/>
                </a:cxn>
                <a:cxn ang="0">
                  <a:pos x="52" y="97"/>
                </a:cxn>
                <a:cxn ang="0">
                  <a:pos x="2" y="49"/>
                </a:cxn>
              </a:cxnLst>
              <a:rect l="0" t="0" r="r" b="b"/>
              <a:pathLst>
                <a:path w="111" h="97">
                  <a:moveTo>
                    <a:pt x="2" y="49"/>
                  </a:moveTo>
                  <a:cubicBezTo>
                    <a:pt x="0" y="22"/>
                    <a:pt x="21" y="0"/>
                    <a:pt x="48" y="0"/>
                  </a:cubicBezTo>
                  <a:cubicBezTo>
                    <a:pt x="74" y="0"/>
                    <a:pt x="108" y="10"/>
                    <a:pt x="110" y="37"/>
                  </a:cubicBezTo>
                  <a:cubicBezTo>
                    <a:pt x="111" y="63"/>
                    <a:pt x="79" y="97"/>
                    <a:pt x="52" y="97"/>
                  </a:cubicBezTo>
                  <a:cubicBezTo>
                    <a:pt x="26" y="97"/>
                    <a:pt x="3" y="75"/>
                    <a:pt x="2" y="49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6" name="Freeform 19"/>
            <p:cNvSpPr>
              <a:spLocks/>
            </p:cNvSpPr>
            <p:nvPr/>
          </p:nvSpPr>
          <p:spPr bwMode="auto">
            <a:xfrm>
              <a:off x="2490" y="2700"/>
              <a:ext cx="151" cy="178"/>
            </a:xfrm>
            <a:custGeom>
              <a:avLst/>
              <a:gdLst/>
              <a:ahLst/>
              <a:cxnLst>
                <a:cxn ang="0">
                  <a:pos x="0" y="64"/>
                </a:cxn>
                <a:cxn ang="0">
                  <a:pos x="52" y="0"/>
                </a:cxn>
                <a:cxn ang="0">
                  <a:pos x="152" y="130"/>
                </a:cxn>
                <a:cxn ang="0">
                  <a:pos x="128" y="178"/>
                </a:cxn>
                <a:cxn ang="0">
                  <a:pos x="0" y="64"/>
                </a:cxn>
              </a:cxnLst>
              <a:rect l="0" t="0" r="r" b="b"/>
              <a:pathLst>
                <a:path w="152" h="178">
                  <a:moveTo>
                    <a:pt x="0" y="64"/>
                  </a:moveTo>
                  <a:lnTo>
                    <a:pt x="52" y="0"/>
                  </a:lnTo>
                  <a:lnTo>
                    <a:pt x="152" y="130"/>
                  </a:lnTo>
                  <a:lnTo>
                    <a:pt x="128" y="178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7" name="Freeform 20"/>
            <p:cNvSpPr>
              <a:spLocks/>
            </p:cNvSpPr>
            <p:nvPr/>
          </p:nvSpPr>
          <p:spPr bwMode="auto">
            <a:xfrm>
              <a:off x="2864" y="2372"/>
              <a:ext cx="382" cy="258"/>
            </a:xfrm>
            <a:custGeom>
              <a:avLst/>
              <a:gdLst/>
              <a:ahLst/>
              <a:cxnLst>
                <a:cxn ang="0">
                  <a:pos x="356" y="0"/>
                </a:cxn>
                <a:cxn ang="0">
                  <a:pos x="0" y="149"/>
                </a:cxn>
                <a:cxn ang="0">
                  <a:pos x="23" y="258"/>
                </a:cxn>
                <a:cxn ang="0">
                  <a:pos x="382" y="113"/>
                </a:cxn>
                <a:cxn ang="0">
                  <a:pos x="356" y="0"/>
                </a:cxn>
              </a:cxnLst>
              <a:rect l="0" t="0" r="r" b="b"/>
              <a:pathLst>
                <a:path w="382" h="258">
                  <a:moveTo>
                    <a:pt x="356" y="0"/>
                  </a:moveTo>
                  <a:lnTo>
                    <a:pt x="0" y="149"/>
                  </a:lnTo>
                  <a:lnTo>
                    <a:pt x="23" y="258"/>
                  </a:lnTo>
                  <a:lnTo>
                    <a:pt x="382" y="113"/>
                  </a:lnTo>
                  <a:lnTo>
                    <a:pt x="35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8" name="Freeform 21"/>
            <p:cNvSpPr>
              <a:spLocks/>
            </p:cNvSpPr>
            <p:nvPr/>
          </p:nvSpPr>
          <p:spPr bwMode="auto">
            <a:xfrm>
              <a:off x="3190" y="2346"/>
              <a:ext cx="97" cy="201"/>
            </a:xfrm>
            <a:custGeom>
              <a:avLst/>
              <a:gdLst/>
              <a:ahLst/>
              <a:cxnLst>
                <a:cxn ang="0">
                  <a:pos x="97" y="182"/>
                </a:cxn>
                <a:cxn ang="0">
                  <a:pos x="28" y="201"/>
                </a:cxn>
                <a:cxn ang="0">
                  <a:pos x="0" y="19"/>
                </a:cxn>
                <a:cxn ang="0">
                  <a:pos x="42" y="0"/>
                </a:cxn>
                <a:cxn ang="0">
                  <a:pos x="97" y="182"/>
                </a:cxn>
              </a:cxnLst>
              <a:rect l="0" t="0" r="r" b="b"/>
              <a:pathLst>
                <a:path w="97" h="201">
                  <a:moveTo>
                    <a:pt x="97" y="182"/>
                  </a:moveTo>
                  <a:lnTo>
                    <a:pt x="28" y="201"/>
                  </a:lnTo>
                  <a:lnTo>
                    <a:pt x="0" y="19"/>
                  </a:lnTo>
                  <a:lnTo>
                    <a:pt x="42" y="0"/>
                  </a:lnTo>
                  <a:lnTo>
                    <a:pt x="97" y="18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9" name="Freeform 22"/>
            <p:cNvSpPr>
              <a:spLocks/>
            </p:cNvSpPr>
            <p:nvPr/>
          </p:nvSpPr>
          <p:spPr bwMode="auto">
            <a:xfrm>
              <a:off x="2476" y="2372"/>
              <a:ext cx="622" cy="1359"/>
            </a:xfrm>
            <a:custGeom>
              <a:avLst/>
              <a:gdLst/>
              <a:ahLst/>
              <a:cxnLst>
                <a:cxn ang="0">
                  <a:pos x="0" y="1313"/>
                </a:cxn>
                <a:cxn ang="0">
                  <a:pos x="154" y="699"/>
                </a:cxn>
                <a:cxn ang="0">
                  <a:pos x="258" y="128"/>
                </a:cxn>
                <a:cxn ang="0">
                  <a:pos x="194" y="0"/>
                </a:cxn>
                <a:cxn ang="0">
                  <a:pos x="369" y="92"/>
                </a:cxn>
                <a:cxn ang="0">
                  <a:pos x="487" y="87"/>
                </a:cxn>
                <a:cxn ang="0">
                  <a:pos x="423" y="132"/>
                </a:cxn>
                <a:cxn ang="0">
                  <a:pos x="496" y="650"/>
                </a:cxn>
                <a:cxn ang="0">
                  <a:pos x="492" y="659"/>
                </a:cxn>
                <a:cxn ang="0">
                  <a:pos x="622" y="1335"/>
                </a:cxn>
                <a:cxn ang="0">
                  <a:pos x="383" y="1356"/>
                </a:cxn>
                <a:cxn ang="0">
                  <a:pos x="352" y="808"/>
                </a:cxn>
                <a:cxn ang="0">
                  <a:pos x="305" y="813"/>
                </a:cxn>
                <a:cxn ang="0">
                  <a:pos x="248" y="1361"/>
                </a:cxn>
                <a:cxn ang="0">
                  <a:pos x="0" y="1313"/>
                </a:cxn>
              </a:cxnLst>
              <a:rect l="0" t="0" r="r" b="b"/>
              <a:pathLst>
                <a:path w="622" h="1361">
                  <a:moveTo>
                    <a:pt x="0" y="1313"/>
                  </a:moveTo>
                  <a:lnTo>
                    <a:pt x="154" y="699"/>
                  </a:lnTo>
                  <a:lnTo>
                    <a:pt x="258" y="128"/>
                  </a:lnTo>
                  <a:lnTo>
                    <a:pt x="194" y="0"/>
                  </a:lnTo>
                  <a:lnTo>
                    <a:pt x="369" y="92"/>
                  </a:lnTo>
                  <a:lnTo>
                    <a:pt x="487" y="87"/>
                  </a:lnTo>
                  <a:lnTo>
                    <a:pt x="423" y="132"/>
                  </a:lnTo>
                  <a:lnTo>
                    <a:pt x="496" y="650"/>
                  </a:lnTo>
                  <a:lnTo>
                    <a:pt x="492" y="659"/>
                  </a:lnTo>
                  <a:lnTo>
                    <a:pt x="622" y="1335"/>
                  </a:lnTo>
                  <a:lnTo>
                    <a:pt x="383" y="1356"/>
                  </a:lnTo>
                  <a:lnTo>
                    <a:pt x="352" y="808"/>
                  </a:lnTo>
                  <a:lnTo>
                    <a:pt x="305" y="813"/>
                  </a:lnTo>
                  <a:lnTo>
                    <a:pt x="248" y="1361"/>
                  </a:lnTo>
                  <a:lnTo>
                    <a:pt x="0" y="13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0" name="Freeform 23"/>
            <p:cNvSpPr>
              <a:spLocks/>
            </p:cNvSpPr>
            <p:nvPr/>
          </p:nvSpPr>
          <p:spPr bwMode="auto">
            <a:xfrm>
              <a:off x="2880" y="3656"/>
              <a:ext cx="404" cy="150"/>
            </a:xfrm>
            <a:custGeom>
              <a:avLst/>
              <a:gdLst/>
              <a:ahLst/>
              <a:cxnLst>
                <a:cxn ang="0">
                  <a:pos x="404" y="151"/>
                </a:cxn>
                <a:cxn ang="0">
                  <a:pos x="260" y="151"/>
                </a:cxn>
                <a:cxn ang="0">
                  <a:pos x="111" y="118"/>
                </a:cxn>
                <a:cxn ang="0">
                  <a:pos x="100" y="151"/>
                </a:cxn>
                <a:cxn ang="0">
                  <a:pos x="26" y="151"/>
                </a:cxn>
                <a:cxn ang="0">
                  <a:pos x="0" y="12"/>
                </a:cxn>
                <a:cxn ang="0">
                  <a:pos x="83" y="0"/>
                </a:cxn>
                <a:cxn ang="0">
                  <a:pos x="404" y="132"/>
                </a:cxn>
                <a:cxn ang="0">
                  <a:pos x="404" y="151"/>
                </a:cxn>
              </a:cxnLst>
              <a:rect l="0" t="0" r="r" b="b"/>
              <a:pathLst>
                <a:path w="404" h="151">
                  <a:moveTo>
                    <a:pt x="404" y="151"/>
                  </a:moveTo>
                  <a:lnTo>
                    <a:pt x="260" y="151"/>
                  </a:lnTo>
                  <a:lnTo>
                    <a:pt x="111" y="118"/>
                  </a:lnTo>
                  <a:lnTo>
                    <a:pt x="100" y="151"/>
                  </a:lnTo>
                  <a:lnTo>
                    <a:pt x="26" y="151"/>
                  </a:lnTo>
                  <a:lnTo>
                    <a:pt x="0" y="12"/>
                  </a:lnTo>
                  <a:lnTo>
                    <a:pt x="83" y="0"/>
                  </a:lnTo>
                  <a:lnTo>
                    <a:pt x="404" y="132"/>
                  </a:lnTo>
                  <a:lnTo>
                    <a:pt x="404" y="1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1" name="Freeform 24"/>
            <p:cNvSpPr>
              <a:spLocks/>
            </p:cNvSpPr>
            <p:nvPr/>
          </p:nvSpPr>
          <p:spPr bwMode="auto">
            <a:xfrm>
              <a:off x="2282" y="3656"/>
              <a:ext cx="418" cy="150"/>
            </a:xfrm>
            <a:custGeom>
              <a:avLst/>
              <a:gdLst/>
              <a:ahLst/>
              <a:cxnLst>
                <a:cxn ang="0">
                  <a:pos x="0" y="151"/>
                </a:cxn>
                <a:cxn ang="0">
                  <a:pos x="160" y="151"/>
                </a:cxn>
                <a:cxn ang="0">
                  <a:pos x="271" y="118"/>
                </a:cxn>
                <a:cxn ang="0">
                  <a:pos x="281" y="151"/>
                </a:cxn>
                <a:cxn ang="0">
                  <a:pos x="378" y="151"/>
                </a:cxn>
                <a:cxn ang="0">
                  <a:pos x="418" y="12"/>
                </a:cxn>
                <a:cxn ang="0">
                  <a:pos x="337" y="0"/>
                </a:cxn>
                <a:cxn ang="0">
                  <a:pos x="0" y="132"/>
                </a:cxn>
                <a:cxn ang="0">
                  <a:pos x="0" y="151"/>
                </a:cxn>
              </a:cxnLst>
              <a:rect l="0" t="0" r="r" b="b"/>
              <a:pathLst>
                <a:path w="418" h="151">
                  <a:moveTo>
                    <a:pt x="0" y="151"/>
                  </a:moveTo>
                  <a:lnTo>
                    <a:pt x="160" y="151"/>
                  </a:lnTo>
                  <a:lnTo>
                    <a:pt x="271" y="118"/>
                  </a:lnTo>
                  <a:lnTo>
                    <a:pt x="281" y="151"/>
                  </a:lnTo>
                  <a:lnTo>
                    <a:pt x="378" y="151"/>
                  </a:lnTo>
                  <a:lnTo>
                    <a:pt x="418" y="12"/>
                  </a:lnTo>
                  <a:lnTo>
                    <a:pt x="337" y="0"/>
                  </a:lnTo>
                  <a:lnTo>
                    <a:pt x="0" y="132"/>
                  </a:lnTo>
                  <a:lnTo>
                    <a:pt x="0" y="1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2" name="Freeform 25"/>
            <p:cNvSpPr>
              <a:spLocks/>
            </p:cNvSpPr>
            <p:nvPr/>
          </p:nvSpPr>
          <p:spPr bwMode="auto">
            <a:xfrm>
              <a:off x="2779" y="2488"/>
              <a:ext cx="134" cy="555"/>
            </a:xfrm>
            <a:custGeom>
              <a:avLst/>
              <a:gdLst/>
              <a:ahLst/>
              <a:cxnLst>
                <a:cxn ang="0">
                  <a:pos x="75" y="14"/>
                </a:cxn>
                <a:cxn ang="0">
                  <a:pos x="40" y="0"/>
                </a:cxn>
                <a:cxn ang="0">
                  <a:pos x="2" y="31"/>
                </a:cxn>
                <a:cxn ang="0">
                  <a:pos x="40" y="57"/>
                </a:cxn>
                <a:cxn ang="0">
                  <a:pos x="0" y="503"/>
                </a:cxn>
                <a:cxn ang="0">
                  <a:pos x="73" y="555"/>
                </a:cxn>
                <a:cxn ang="0">
                  <a:pos x="134" y="491"/>
                </a:cxn>
                <a:cxn ang="0">
                  <a:pos x="61" y="66"/>
                </a:cxn>
                <a:cxn ang="0">
                  <a:pos x="89" y="54"/>
                </a:cxn>
                <a:cxn ang="0">
                  <a:pos x="75" y="14"/>
                </a:cxn>
              </a:cxnLst>
              <a:rect l="0" t="0" r="r" b="b"/>
              <a:pathLst>
                <a:path w="134" h="555">
                  <a:moveTo>
                    <a:pt x="75" y="14"/>
                  </a:moveTo>
                  <a:lnTo>
                    <a:pt x="40" y="0"/>
                  </a:lnTo>
                  <a:lnTo>
                    <a:pt x="2" y="31"/>
                  </a:lnTo>
                  <a:lnTo>
                    <a:pt x="40" y="57"/>
                  </a:lnTo>
                  <a:lnTo>
                    <a:pt x="0" y="503"/>
                  </a:lnTo>
                  <a:lnTo>
                    <a:pt x="73" y="555"/>
                  </a:lnTo>
                  <a:lnTo>
                    <a:pt x="134" y="491"/>
                  </a:lnTo>
                  <a:lnTo>
                    <a:pt x="61" y="66"/>
                  </a:lnTo>
                  <a:lnTo>
                    <a:pt x="89" y="54"/>
                  </a:lnTo>
                  <a:lnTo>
                    <a:pt x="75" y="1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3" name="Freeform 26"/>
            <p:cNvSpPr>
              <a:spLocks/>
            </p:cNvSpPr>
            <p:nvPr/>
          </p:nvSpPr>
          <p:spPr bwMode="auto">
            <a:xfrm>
              <a:off x="2741" y="2637"/>
              <a:ext cx="38" cy="65"/>
            </a:xfrm>
            <a:custGeom>
              <a:avLst/>
              <a:gdLst/>
              <a:ahLst/>
              <a:cxnLst>
                <a:cxn ang="0">
                  <a:pos x="38" y="7"/>
                </a:cxn>
                <a:cxn ang="0">
                  <a:pos x="16" y="0"/>
                </a:cxn>
                <a:cxn ang="0">
                  <a:pos x="0" y="61"/>
                </a:cxn>
                <a:cxn ang="0">
                  <a:pos x="21" y="66"/>
                </a:cxn>
                <a:cxn ang="0">
                  <a:pos x="38" y="7"/>
                </a:cxn>
              </a:cxnLst>
              <a:rect l="0" t="0" r="r" b="b"/>
              <a:pathLst>
                <a:path w="38" h="66">
                  <a:moveTo>
                    <a:pt x="38" y="7"/>
                  </a:moveTo>
                  <a:lnTo>
                    <a:pt x="16" y="0"/>
                  </a:lnTo>
                  <a:lnTo>
                    <a:pt x="0" y="61"/>
                  </a:lnTo>
                  <a:lnTo>
                    <a:pt x="21" y="66"/>
                  </a:lnTo>
                  <a:lnTo>
                    <a:pt x="38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4" name="Freeform 27"/>
            <p:cNvSpPr>
              <a:spLocks/>
            </p:cNvSpPr>
            <p:nvPr/>
          </p:nvSpPr>
          <p:spPr bwMode="auto">
            <a:xfrm>
              <a:off x="2734" y="2390"/>
              <a:ext cx="185" cy="265"/>
            </a:xfrm>
            <a:custGeom>
              <a:avLst/>
              <a:gdLst/>
              <a:ahLst/>
              <a:cxnLst>
                <a:cxn ang="0">
                  <a:pos x="65" y="28"/>
                </a:cxn>
                <a:cxn ang="0">
                  <a:pos x="12" y="112"/>
                </a:cxn>
                <a:cxn ang="0">
                  <a:pos x="18" y="10"/>
                </a:cxn>
              </a:cxnLst>
              <a:rect l="0" t="0" r="r" b="b"/>
              <a:pathLst>
                <a:path w="78" h="112">
                  <a:moveTo>
                    <a:pt x="65" y="28"/>
                  </a:moveTo>
                  <a:cubicBezTo>
                    <a:pt x="78" y="47"/>
                    <a:pt x="12" y="112"/>
                    <a:pt x="12" y="112"/>
                  </a:cubicBezTo>
                  <a:cubicBezTo>
                    <a:pt x="12" y="112"/>
                    <a:pt x="0" y="0"/>
                    <a:pt x="18" y="10"/>
                  </a:cubicBezTo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5" name="Freeform 28"/>
            <p:cNvSpPr>
              <a:spLocks/>
            </p:cNvSpPr>
            <p:nvPr/>
          </p:nvSpPr>
          <p:spPr bwMode="auto">
            <a:xfrm>
              <a:off x="2646" y="2675"/>
              <a:ext cx="170" cy="198"/>
            </a:xfrm>
            <a:custGeom>
              <a:avLst/>
              <a:gdLst/>
              <a:ahLst/>
              <a:cxnLst>
                <a:cxn ang="0">
                  <a:pos x="123" y="199"/>
                </a:cxn>
                <a:cxn ang="0">
                  <a:pos x="0" y="163"/>
                </a:cxn>
                <a:cxn ang="0">
                  <a:pos x="50" y="0"/>
                </a:cxn>
                <a:cxn ang="0">
                  <a:pos x="170" y="38"/>
                </a:cxn>
                <a:cxn ang="0">
                  <a:pos x="123" y="199"/>
                </a:cxn>
              </a:cxnLst>
              <a:rect l="0" t="0" r="r" b="b"/>
              <a:pathLst>
                <a:path w="170" h="199">
                  <a:moveTo>
                    <a:pt x="123" y="199"/>
                  </a:moveTo>
                  <a:lnTo>
                    <a:pt x="0" y="163"/>
                  </a:lnTo>
                  <a:lnTo>
                    <a:pt x="50" y="0"/>
                  </a:lnTo>
                  <a:lnTo>
                    <a:pt x="170" y="38"/>
                  </a:lnTo>
                  <a:lnTo>
                    <a:pt x="123" y="199"/>
                  </a:lnTo>
                  <a:close/>
                </a:path>
              </a:pathLst>
            </a:custGeom>
            <a:solidFill>
              <a:srgbClr val="000000"/>
            </a:solidFill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6" name="Freeform 29"/>
            <p:cNvSpPr>
              <a:spLocks/>
            </p:cNvSpPr>
            <p:nvPr/>
          </p:nvSpPr>
          <p:spPr bwMode="auto">
            <a:xfrm>
              <a:off x="3216" y="1827"/>
              <a:ext cx="307" cy="668"/>
            </a:xfrm>
            <a:custGeom>
              <a:avLst/>
              <a:gdLst/>
              <a:ahLst/>
              <a:cxnLst>
                <a:cxn ang="0">
                  <a:pos x="0" y="242"/>
                </a:cxn>
                <a:cxn ang="0">
                  <a:pos x="30" y="215"/>
                </a:cxn>
                <a:cxn ang="0">
                  <a:pos x="67" y="128"/>
                </a:cxn>
                <a:cxn ang="0">
                  <a:pos x="48" y="114"/>
                </a:cxn>
                <a:cxn ang="0">
                  <a:pos x="45" y="82"/>
                </a:cxn>
                <a:cxn ang="0">
                  <a:pos x="59" y="76"/>
                </a:cxn>
                <a:cxn ang="0">
                  <a:pos x="64" y="59"/>
                </a:cxn>
                <a:cxn ang="0">
                  <a:pos x="76" y="1"/>
                </a:cxn>
                <a:cxn ang="0">
                  <a:pos x="78" y="57"/>
                </a:cxn>
                <a:cxn ang="0">
                  <a:pos x="89" y="54"/>
                </a:cxn>
                <a:cxn ang="0">
                  <a:pos x="94" y="63"/>
                </a:cxn>
                <a:cxn ang="0">
                  <a:pos x="105" y="59"/>
                </a:cxn>
                <a:cxn ang="0">
                  <a:pos x="109" y="69"/>
                </a:cxn>
                <a:cxn ang="0">
                  <a:pos x="120" y="66"/>
                </a:cxn>
                <a:cxn ang="0">
                  <a:pos x="102" y="122"/>
                </a:cxn>
                <a:cxn ang="0">
                  <a:pos x="81" y="133"/>
                </a:cxn>
                <a:cxn ang="0">
                  <a:pos x="54" y="245"/>
                </a:cxn>
                <a:cxn ang="0">
                  <a:pos x="8" y="283"/>
                </a:cxn>
                <a:cxn ang="0">
                  <a:pos x="0" y="242"/>
                </a:cxn>
              </a:cxnLst>
              <a:rect l="0" t="0" r="r" b="b"/>
              <a:pathLst>
                <a:path w="130" h="283">
                  <a:moveTo>
                    <a:pt x="0" y="242"/>
                  </a:moveTo>
                  <a:cubicBezTo>
                    <a:pt x="30" y="215"/>
                    <a:pt x="30" y="215"/>
                    <a:pt x="30" y="215"/>
                  </a:cubicBezTo>
                  <a:cubicBezTo>
                    <a:pt x="67" y="128"/>
                    <a:pt x="67" y="128"/>
                    <a:pt x="67" y="128"/>
                  </a:cubicBezTo>
                  <a:cubicBezTo>
                    <a:pt x="58" y="125"/>
                    <a:pt x="51" y="119"/>
                    <a:pt x="48" y="114"/>
                  </a:cubicBezTo>
                  <a:cubicBezTo>
                    <a:pt x="41" y="104"/>
                    <a:pt x="41" y="85"/>
                    <a:pt x="45" y="82"/>
                  </a:cubicBezTo>
                  <a:cubicBezTo>
                    <a:pt x="47" y="81"/>
                    <a:pt x="55" y="80"/>
                    <a:pt x="59" y="76"/>
                  </a:cubicBezTo>
                  <a:cubicBezTo>
                    <a:pt x="63" y="72"/>
                    <a:pt x="64" y="65"/>
                    <a:pt x="64" y="59"/>
                  </a:cubicBezTo>
                  <a:cubicBezTo>
                    <a:pt x="63" y="32"/>
                    <a:pt x="56" y="0"/>
                    <a:pt x="76" y="1"/>
                  </a:cubicBezTo>
                  <a:cubicBezTo>
                    <a:pt x="89" y="2"/>
                    <a:pt x="75" y="55"/>
                    <a:pt x="78" y="57"/>
                  </a:cubicBezTo>
                  <a:cubicBezTo>
                    <a:pt x="80" y="60"/>
                    <a:pt x="87" y="52"/>
                    <a:pt x="89" y="54"/>
                  </a:cubicBezTo>
                  <a:cubicBezTo>
                    <a:pt x="94" y="59"/>
                    <a:pt x="91" y="60"/>
                    <a:pt x="94" y="63"/>
                  </a:cubicBezTo>
                  <a:cubicBezTo>
                    <a:pt x="95" y="64"/>
                    <a:pt x="102" y="56"/>
                    <a:pt x="105" y="59"/>
                  </a:cubicBezTo>
                  <a:cubicBezTo>
                    <a:pt x="108" y="62"/>
                    <a:pt x="107" y="67"/>
                    <a:pt x="109" y="69"/>
                  </a:cubicBezTo>
                  <a:cubicBezTo>
                    <a:pt x="111" y="71"/>
                    <a:pt x="116" y="62"/>
                    <a:pt x="120" y="66"/>
                  </a:cubicBezTo>
                  <a:cubicBezTo>
                    <a:pt x="124" y="71"/>
                    <a:pt x="130" y="97"/>
                    <a:pt x="102" y="122"/>
                  </a:cubicBezTo>
                  <a:cubicBezTo>
                    <a:pt x="96" y="129"/>
                    <a:pt x="81" y="133"/>
                    <a:pt x="81" y="133"/>
                  </a:cubicBezTo>
                  <a:cubicBezTo>
                    <a:pt x="54" y="245"/>
                    <a:pt x="54" y="245"/>
                    <a:pt x="54" y="245"/>
                  </a:cubicBezTo>
                  <a:cubicBezTo>
                    <a:pt x="8" y="283"/>
                    <a:pt x="8" y="283"/>
                    <a:pt x="8" y="283"/>
                  </a:cubicBezTo>
                  <a:lnTo>
                    <a:pt x="0" y="242"/>
                  </a:lnTo>
                  <a:close/>
                </a:path>
              </a:pathLst>
            </a:custGeom>
            <a:solidFill>
              <a:srgbClr val="09090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pic>
        <p:nvPicPr>
          <p:cNvPr id="27" name="Picture 30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811963" y="1395413"/>
            <a:ext cx="1919287" cy="1804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8" name="Rectangle 44"/>
          <p:cNvSpPr>
            <a:spLocks noChangeArrowheads="1"/>
          </p:cNvSpPr>
          <p:nvPr userDrawn="1"/>
        </p:nvSpPr>
        <p:spPr bwMode="auto">
          <a:xfrm>
            <a:off x="2314575" y="-1284288"/>
            <a:ext cx="914400" cy="914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29" name="Rectangle 45"/>
          <p:cNvSpPr>
            <a:spLocks noChangeArrowheads="1"/>
          </p:cNvSpPr>
          <p:nvPr userDrawn="1"/>
        </p:nvSpPr>
        <p:spPr bwMode="auto">
          <a:xfrm>
            <a:off x="830263" y="1395413"/>
            <a:ext cx="5160962" cy="7445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fontAlgn="base">
              <a:spcBef>
                <a:spcPct val="50000"/>
              </a:spcBef>
              <a:spcAft>
                <a:spcPct val="0"/>
              </a:spcAft>
              <a:defRPr/>
            </a:pPr>
            <a:r>
              <a:rPr lang="pt-BR" sz="5400">
                <a:solidFill>
                  <a:srgbClr val="0066CC"/>
                </a:solidFill>
                <a:latin typeface="Calibri" pitchFamily="34" charset="0"/>
              </a:rPr>
              <a:t>Parando para pensar</a:t>
            </a:r>
          </a:p>
        </p:txBody>
      </p:sp>
      <p:sp>
        <p:nvSpPr>
          <p:cNvPr id="3427367" name="Rectangle 39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830263" y="2376488"/>
            <a:ext cx="5160962" cy="2881312"/>
          </a:xfrm>
        </p:spPr>
        <p:txBody>
          <a:bodyPr/>
          <a:lstStyle>
            <a:lvl1pPr>
              <a:buFontTx/>
              <a:buNone/>
              <a:defRPr sz="5400"/>
            </a:lvl1pPr>
          </a:lstStyle>
          <a:p>
            <a:r>
              <a:rPr lang="pt-BR"/>
              <a:t>Clique para editar o estilo do subtítulo mestre</a:t>
            </a:r>
          </a:p>
        </p:txBody>
      </p:sp>
    </p:spTree>
    <p:extLst>
      <p:ext uri="{BB962C8B-B14F-4D97-AF65-F5344CB8AC3E}">
        <p14:creationId xmlns:p14="http://schemas.microsoft.com/office/powerpoint/2010/main" val="26878546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2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grpSp>
        <p:nvGrpSpPr>
          <p:cNvPr id="2" name="Group 6"/>
          <p:cNvGrpSpPr>
            <a:grpSpLocks/>
          </p:cNvGrpSpPr>
          <p:nvPr userDrawn="1"/>
        </p:nvGrpSpPr>
        <p:grpSpPr bwMode="auto">
          <a:xfrm>
            <a:off x="1765300" y="1989138"/>
            <a:ext cx="503238" cy="503237"/>
            <a:chOff x="1474" y="323"/>
            <a:chExt cx="952" cy="952"/>
          </a:xfrm>
        </p:grpSpPr>
        <p:sp>
          <p:nvSpPr>
            <p:cNvPr id="7" name="Oval 7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8" name="Oval 8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9" name="Oval 9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3" name="Group 10"/>
          <p:cNvGrpSpPr>
            <a:grpSpLocks/>
          </p:cNvGrpSpPr>
          <p:nvPr userDrawn="1"/>
        </p:nvGrpSpPr>
        <p:grpSpPr bwMode="auto">
          <a:xfrm>
            <a:off x="2341563" y="46038"/>
            <a:ext cx="1150937" cy="1150937"/>
            <a:chOff x="1474" y="323"/>
            <a:chExt cx="952" cy="952"/>
          </a:xfrm>
        </p:grpSpPr>
        <p:sp>
          <p:nvSpPr>
            <p:cNvPr id="11" name="Oval 11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2" name="Oval 12"/>
            <p:cNvSpPr>
              <a:spLocks noChangeArrowheads="1"/>
            </p:cNvSpPr>
            <p:nvPr userDrawn="1"/>
          </p:nvSpPr>
          <p:spPr bwMode="auto">
            <a:xfrm>
              <a:off x="1565" y="414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3" name="Oval 13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2" cy="3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6" name="Group 14"/>
          <p:cNvGrpSpPr>
            <a:grpSpLocks/>
          </p:cNvGrpSpPr>
          <p:nvPr userDrawn="1"/>
        </p:nvGrpSpPr>
        <p:grpSpPr bwMode="auto">
          <a:xfrm>
            <a:off x="1260475" y="188913"/>
            <a:ext cx="1511300" cy="1511300"/>
            <a:chOff x="1474" y="323"/>
            <a:chExt cx="952" cy="952"/>
          </a:xfrm>
        </p:grpSpPr>
        <p:sp>
          <p:nvSpPr>
            <p:cNvPr id="15" name="Oval 15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6" name="Oval 16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7" name="Oval 17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0" name="Group 18"/>
          <p:cNvGrpSpPr>
            <a:grpSpLocks/>
          </p:cNvGrpSpPr>
          <p:nvPr userDrawn="1"/>
        </p:nvGrpSpPr>
        <p:grpSpPr bwMode="auto">
          <a:xfrm>
            <a:off x="2268538" y="1701800"/>
            <a:ext cx="503237" cy="503238"/>
            <a:chOff x="1474" y="323"/>
            <a:chExt cx="952" cy="952"/>
          </a:xfrm>
        </p:grpSpPr>
        <p:sp>
          <p:nvSpPr>
            <p:cNvPr id="19" name="Oval 19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0" name="Oval 20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1" name="Oval 21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4" name="Group 22"/>
          <p:cNvGrpSpPr>
            <a:grpSpLocks/>
          </p:cNvGrpSpPr>
          <p:nvPr userDrawn="1"/>
        </p:nvGrpSpPr>
        <p:grpSpPr bwMode="auto">
          <a:xfrm>
            <a:off x="1979613" y="2565400"/>
            <a:ext cx="431800" cy="431800"/>
            <a:chOff x="3039" y="1384"/>
            <a:chExt cx="861" cy="861"/>
          </a:xfrm>
        </p:grpSpPr>
        <p:sp>
          <p:nvSpPr>
            <p:cNvPr id="23" name="Oval 2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4" name="Oval 24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5" name="Oval 2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6" name="Oval 26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8" name="Group 27"/>
          <p:cNvGrpSpPr>
            <a:grpSpLocks/>
          </p:cNvGrpSpPr>
          <p:nvPr userDrawn="1"/>
        </p:nvGrpSpPr>
        <p:grpSpPr bwMode="auto">
          <a:xfrm>
            <a:off x="1044575" y="2349500"/>
            <a:ext cx="827088" cy="827088"/>
            <a:chOff x="3039" y="1384"/>
            <a:chExt cx="861" cy="861"/>
          </a:xfrm>
        </p:grpSpPr>
        <p:sp>
          <p:nvSpPr>
            <p:cNvPr id="28" name="Oval 2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9" name="Oval 2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0" name="Oval 30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1" name="Oval 3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22" name="Group 32"/>
          <p:cNvGrpSpPr>
            <a:grpSpLocks/>
          </p:cNvGrpSpPr>
          <p:nvPr userDrawn="1"/>
        </p:nvGrpSpPr>
        <p:grpSpPr bwMode="auto">
          <a:xfrm>
            <a:off x="2484438" y="2997200"/>
            <a:ext cx="431800" cy="431800"/>
            <a:chOff x="3039" y="1384"/>
            <a:chExt cx="861" cy="861"/>
          </a:xfrm>
        </p:grpSpPr>
        <p:sp>
          <p:nvSpPr>
            <p:cNvPr id="33" name="Oval 3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4" name="Oval 34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" name="Oval 3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6" name="Oval 36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27" name="Group 37"/>
          <p:cNvGrpSpPr>
            <a:grpSpLocks/>
          </p:cNvGrpSpPr>
          <p:nvPr userDrawn="1"/>
        </p:nvGrpSpPr>
        <p:grpSpPr bwMode="auto">
          <a:xfrm>
            <a:off x="1765300" y="3644900"/>
            <a:ext cx="827088" cy="827088"/>
            <a:chOff x="3039" y="1384"/>
            <a:chExt cx="861" cy="861"/>
          </a:xfrm>
        </p:grpSpPr>
        <p:sp>
          <p:nvSpPr>
            <p:cNvPr id="38" name="Oval 3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" name="Oval 3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" name="Oval 40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" name="Oval 4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32" name="Group 42"/>
          <p:cNvGrpSpPr>
            <a:grpSpLocks/>
          </p:cNvGrpSpPr>
          <p:nvPr userDrawn="1"/>
        </p:nvGrpSpPr>
        <p:grpSpPr bwMode="auto">
          <a:xfrm>
            <a:off x="252413" y="4005263"/>
            <a:ext cx="2592387" cy="2592387"/>
            <a:chOff x="3039" y="1384"/>
            <a:chExt cx="861" cy="861"/>
          </a:xfrm>
        </p:grpSpPr>
        <p:sp>
          <p:nvSpPr>
            <p:cNvPr id="43" name="Oval 4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4" name="Oval 4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" name="Oval 4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6" name="Oval 46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37" name="Group 47"/>
          <p:cNvGrpSpPr>
            <a:grpSpLocks/>
          </p:cNvGrpSpPr>
          <p:nvPr userDrawn="1"/>
        </p:nvGrpSpPr>
        <p:grpSpPr bwMode="auto">
          <a:xfrm>
            <a:off x="468313" y="2420938"/>
            <a:ext cx="431800" cy="431800"/>
            <a:chOff x="3039" y="1384"/>
            <a:chExt cx="861" cy="861"/>
          </a:xfrm>
        </p:grpSpPr>
        <p:sp>
          <p:nvSpPr>
            <p:cNvPr id="48" name="Oval 4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9" name="Oval 49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0" name="Oval 50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1" name="Oval 51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42" name="Group 52"/>
          <p:cNvGrpSpPr>
            <a:grpSpLocks/>
          </p:cNvGrpSpPr>
          <p:nvPr userDrawn="1"/>
        </p:nvGrpSpPr>
        <p:grpSpPr bwMode="auto">
          <a:xfrm>
            <a:off x="684213" y="1557338"/>
            <a:ext cx="827087" cy="827087"/>
            <a:chOff x="3039" y="1384"/>
            <a:chExt cx="861" cy="861"/>
          </a:xfrm>
        </p:grpSpPr>
        <p:sp>
          <p:nvSpPr>
            <p:cNvPr id="53" name="Oval 5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4" name="Oval 5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5" name="Oval 55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6" name="Oval 56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47" name="Group 57"/>
          <p:cNvGrpSpPr>
            <a:grpSpLocks/>
          </p:cNvGrpSpPr>
          <p:nvPr userDrawn="1"/>
        </p:nvGrpSpPr>
        <p:grpSpPr bwMode="auto">
          <a:xfrm>
            <a:off x="215900" y="657225"/>
            <a:ext cx="827088" cy="827088"/>
            <a:chOff x="3039" y="1384"/>
            <a:chExt cx="861" cy="861"/>
          </a:xfrm>
        </p:grpSpPr>
        <p:sp>
          <p:nvSpPr>
            <p:cNvPr id="58" name="Oval 5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9" name="Oval 5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0" name="Oval 60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1" name="Oval 6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52" name="Group 62"/>
          <p:cNvGrpSpPr>
            <a:grpSpLocks/>
          </p:cNvGrpSpPr>
          <p:nvPr userDrawn="1"/>
        </p:nvGrpSpPr>
        <p:grpSpPr bwMode="auto">
          <a:xfrm>
            <a:off x="179388" y="477838"/>
            <a:ext cx="468312" cy="466725"/>
            <a:chOff x="3039" y="1384"/>
            <a:chExt cx="861" cy="861"/>
          </a:xfrm>
        </p:grpSpPr>
        <p:sp>
          <p:nvSpPr>
            <p:cNvPr id="63" name="Oval 6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4" name="Oval 64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3" cy="773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5" name="Oval 6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6" cy="54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6" name="Oval 66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6" cy="47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sp>
        <p:nvSpPr>
          <p:cNvPr id="67" name="Rectangle 69"/>
          <p:cNvSpPr>
            <a:spLocks noChangeArrowheads="1"/>
          </p:cNvSpPr>
          <p:nvPr userDrawn="1"/>
        </p:nvSpPr>
        <p:spPr bwMode="auto">
          <a:xfrm>
            <a:off x="134938" y="115888"/>
            <a:ext cx="446087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83F8BBF8-2588-4022-B749-2C3E19327481}" type="slidenum">
              <a:rPr lang="pt-BR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FFFFFF"/>
              </a:solidFill>
            </a:endParaRPr>
          </a:p>
        </p:txBody>
      </p:sp>
      <p:pic>
        <p:nvPicPr>
          <p:cNvPr id="68" name="Picture 70" descr="Logo novo preto sem slogan"/>
          <p:cNvPicPr>
            <a:picLocks noChangeAspect="1" noChangeArrowheads="1"/>
          </p:cNvPicPr>
          <p:nvPr userDrawn="1"/>
        </p:nvPicPr>
        <p:blipFill>
          <a:blip r:embed="rId2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 r="73616"/>
          <a:stretch>
            <a:fillRect/>
          </a:stretch>
        </p:blipFill>
        <p:spPr bwMode="auto">
          <a:xfrm>
            <a:off x="114300" y="6313488"/>
            <a:ext cx="427038" cy="43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8130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5435600" y="3643313"/>
            <a:ext cx="3598863" cy="1752600"/>
          </a:xfrm>
          <a:ln/>
        </p:spPr>
        <p:txBody>
          <a:bodyPr/>
          <a:lstStyle>
            <a:lvl1pPr marL="6350" indent="0" algn="r"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813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2916242" y="2130437"/>
            <a:ext cx="4608512" cy="1470025"/>
          </a:xfrm>
          <a:ln algn="ctr"/>
        </p:spPr>
        <p:txBody>
          <a:bodyPr lIns="72000" rIns="72000"/>
          <a:lstStyle>
            <a:lvl1pPr algn="r">
              <a:defRPr sz="6000"/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137648040"/>
      </p:ext>
    </p:extLst>
  </p:cSld>
  <p:clrMapOvr>
    <a:masterClrMapping/>
  </p:clrMapOvr>
  <p:transition>
    <p:fade thruBlk="1"/>
  </p:transition>
</p:sldLayout>
</file>

<file path=ppt/slideLayouts/slideLayout19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16135232"/>
      </p:ext>
    </p:extLst>
  </p:cSld>
  <p:clrMapOvr>
    <a:masterClrMapping/>
  </p:clrMapOvr>
  <p:transition>
    <p:fade thruBlk="1"/>
  </p:transition>
</p:sldLayout>
</file>

<file path=ppt/slideLayouts/slideLayout19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12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480691600"/>
      </p:ext>
    </p:extLst>
  </p:cSld>
  <p:clrMapOvr>
    <a:masterClrMapping/>
  </p:clrMapOvr>
  <p:transition>
    <p:fade thruBlk="1"/>
  </p:transition>
</p:sldLayout>
</file>

<file path=ppt/slideLayouts/slideLayout19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922719" y="1585920"/>
            <a:ext cx="2479675" cy="47958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6554788" y="1585920"/>
            <a:ext cx="2481262" cy="47958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08264282"/>
      </p:ext>
    </p:extLst>
  </p:cSld>
  <p:clrMapOvr>
    <a:masterClrMapping/>
  </p:clrMapOvr>
  <p:transition>
    <p:fade thruBlk="1"/>
  </p:transition>
</p:sldLayout>
</file>

<file path=ppt/slideLayouts/slideLayout19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99482790"/>
      </p:ext>
    </p:extLst>
  </p:cSld>
  <p:clrMapOvr>
    <a:masterClrMapping/>
  </p:clrMapOvr>
  <p:transition>
    <p:fade thruBlk="1"/>
  </p:transition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9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91143753"/>
      </p:ext>
    </p:extLst>
  </p:cSld>
  <p:clrMapOvr>
    <a:masterClrMapping/>
  </p:clrMapOvr>
  <p:transition>
    <p:fade thruBlk="1"/>
  </p:transition>
</p:sldLayout>
</file>

<file path=ppt/slideLayouts/slideLayout19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55831244"/>
      </p:ext>
    </p:extLst>
  </p:cSld>
  <p:clrMapOvr>
    <a:masterClrMapping/>
  </p:clrMapOvr>
  <p:transition>
    <p:fade thruBlk="1"/>
  </p:transition>
</p:sldLayout>
</file>

<file path=ppt/slideLayouts/slideLayout19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6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976375221"/>
      </p:ext>
    </p:extLst>
  </p:cSld>
  <p:clrMapOvr>
    <a:masterClrMapping/>
  </p:clrMapOvr>
  <p:transition>
    <p:fade thruBlk="1"/>
  </p:transition>
</p:sldLayout>
</file>

<file path=ppt/slideLayouts/slideLayout19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122288499"/>
      </p:ext>
    </p:extLst>
  </p:cSld>
  <p:clrMapOvr>
    <a:masterClrMapping/>
  </p:clrMapOvr>
  <p:transition>
    <p:fade thruBlk="1"/>
  </p:transition>
</p:sldLayout>
</file>

<file path=ppt/slideLayouts/slideLayout19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28358183"/>
      </p:ext>
    </p:extLst>
  </p:cSld>
  <p:clrMapOvr>
    <a:masterClrMapping/>
  </p:clrMapOvr>
  <p:transition>
    <p:fade thruBlk="1"/>
  </p:transition>
</p:sldLayout>
</file>

<file path=ppt/slideLayouts/slideLayout19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7758116" y="260350"/>
            <a:ext cx="1277937" cy="61214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922718" y="260350"/>
            <a:ext cx="3683000" cy="612140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15327827"/>
      </p:ext>
    </p:extLst>
  </p:cSld>
  <p:clrMapOvr>
    <a:masterClrMapping/>
  </p:clrMapOvr>
  <p:transition>
    <p:fade thruBlk="1"/>
  </p:transition>
</p:sldLayout>
</file>

<file path=ppt/slideLayouts/slideLayout19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7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05593199"/>
      </p:ext>
    </p:extLst>
  </p:cSld>
  <p:clrMapOvr>
    <a:masterClrMapping/>
  </p:clrMapOvr>
  <p:transition>
    <p:fade thruBlk="1"/>
  </p:transition>
</p:sldLayout>
</file>

<file path=ppt/slideLayouts/slideLayout19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66106757"/>
      </p:ext>
    </p:extLst>
  </p:cSld>
  <p:clrMapOvr>
    <a:masterClrMapping/>
  </p:clrMapOvr>
  <p:transition>
    <p:fade thruBlk="1"/>
  </p:transition>
</p:sldLayout>
</file>

<file path=ppt/slideLayouts/slideLayout19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12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442584858"/>
      </p:ext>
    </p:extLst>
  </p:cSld>
  <p:clrMapOvr>
    <a:masterClrMapping/>
  </p:clrMapOvr>
  <p:transition>
    <p:fade thruBlk="1"/>
  </p:transition>
</p:sldLayout>
</file>

<file path=ppt/slideLayouts/slideLayout19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71475" y="1412881"/>
            <a:ext cx="1987550" cy="51847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2511425" y="1412881"/>
            <a:ext cx="1989138" cy="51847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132264174"/>
      </p:ext>
    </p:extLst>
  </p:cSld>
  <p:clrMapOvr>
    <a:masterClrMapping/>
  </p:clrMapOvr>
  <p:transition>
    <p:fade thruBlk="1"/>
  </p:transition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9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157247247"/>
      </p:ext>
    </p:extLst>
  </p:cSld>
  <p:clrMapOvr>
    <a:masterClrMapping/>
  </p:clrMapOvr>
  <p:transition>
    <p:fade thruBlk="1"/>
  </p:transition>
</p:sldLayout>
</file>

<file path=ppt/slideLayouts/slideLayout19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45587426"/>
      </p:ext>
    </p:extLst>
  </p:cSld>
  <p:clrMapOvr>
    <a:masterClrMapping/>
  </p:clrMapOvr>
  <p:transition>
    <p:fade thruBlk="1"/>
  </p:transition>
</p:sldLayout>
</file>

<file path=ppt/slideLayouts/slideLayout19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21374352"/>
      </p:ext>
    </p:extLst>
  </p:cSld>
  <p:clrMapOvr>
    <a:masterClrMapping/>
  </p:clrMapOvr>
  <p:transition>
    <p:fade thruBlk="1"/>
  </p:transition>
</p:sldLayout>
</file>

<file path=ppt/slideLayouts/slideLayout19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6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277365597"/>
      </p:ext>
    </p:extLst>
  </p:cSld>
  <p:clrMapOvr>
    <a:masterClrMapping/>
  </p:clrMapOvr>
  <p:transition>
    <p:fade thruBlk="1"/>
  </p:transition>
</p:sldLayout>
</file>

<file path=ppt/slideLayouts/slideLayout19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876238205"/>
      </p:ext>
    </p:extLst>
  </p:cSld>
  <p:clrMapOvr>
    <a:masterClrMapping/>
  </p:clrMapOvr>
  <p:transition>
    <p:fade thruBlk="1"/>
  </p:transition>
</p:sldLayout>
</file>

<file path=ppt/slideLayouts/slideLayout19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65546368"/>
      </p:ext>
    </p:extLst>
  </p:cSld>
  <p:clrMapOvr>
    <a:masterClrMapping/>
  </p:clrMapOvr>
  <p:transition>
    <p:fade thruBlk="1"/>
  </p:transition>
</p:sldLayout>
</file>

<file path=ppt/slideLayouts/slideLayout19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3468694" y="260350"/>
            <a:ext cx="1031875" cy="63373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71478" y="260350"/>
            <a:ext cx="2944813" cy="633730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27601709"/>
      </p:ext>
    </p:extLst>
  </p:cSld>
  <p:clrMapOvr>
    <a:masterClrMapping/>
  </p:clrMapOvr>
  <p:transition>
    <p:fade thruBlk="1"/>
  </p:transition>
</p:sldLayout>
</file>

<file path=ppt/slideLayouts/slideLayout193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lipArt" preserve="1">
  <p:cSld name="Título, texto e clip-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71475" y="260350"/>
            <a:ext cx="4129088" cy="1100138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half" idx="1"/>
          </p:nvPr>
        </p:nvSpPr>
        <p:spPr>
          <a:xfrm>
            <a:off x="371475" y="1412881"/>
            <a:ext cx="1987550" cy="5184775"/>
          </a:xfr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lip-art 3"/>
          <p:cNvSpPr>
            <a:spLocks noGrp="1"/>
          </p:cNvSpPr>
          <p:nvPr>
            <p:ph type="clipArt" sz="half" idx="2"/>
          </p:nvPr>
        </p:nvSpPr>
        <p:spPr>
          <a:xfrm>
            <a:off x="2511425" y="1412881"/>
            <a:ext cx="1989138" cy="5184775"/>
          </a:xfrm>
        </p:spPr>
        <p:txBody>
          <a:bodyPr/>
          <a:lstStyle/>
          <a:p>
            <a:pPr lvl="0"/>
            <a:endParaRPr lang="pt-BR" noProof="0" smtClean="0"/>
          </a:p>
        </p:txBody>
      </p:sp>
    </p:spTree>
    <p:extLst>
      <p:ext uri="{BB962C8B-B14F-4D97-AF65-F5344CB8AC3E}">
        <p14:creationId xmlns:p14="http://schemas.microsoft.com/office/powerpoint/2010/main" val="3203911409"/>
      </p:ext>
    </p:extLst>
  </p:cSld>
  <p:clrMapOvr>
    <a:masterClrMapping/>
  </p:clrMapOvr>
  <p:transition>
    <p:fade thruBlk="1"/>
  </p:transition>
</p:sldLayout>
</file>

<file path=ppt/slideLayouts/slideLayout19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8596313" y="6486525"/>
            <a:ext cx="446087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31C7CD87-8FD1-4B11-832B-B3E4647E6BC0}" type="slidenum">
              <a:rPr lang="pt-BR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FFFFFF"/>
              </a:solidFill>
            </a:endParaRPr>
          </a:p>
        </p:txBody>
      </p:sp>
      <p:pic>
        <p:nvPicPr>
          <p:cNvPr id="7" name="Picture 7" descr="Logo novo preto sem slogan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560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643313"/>
            <a:ext cx="7772400" cy="1752600"/>
          </a:xfrm>
          <a:ln/>
        </p:spPr>
        <p:txBody>
          <a:bodyPr/>
          <a:lstStyle>
            <a:lvl1pPr marL="6350" indent="0"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25605" name="Rectangle 5"/>
          <p:cNvSpPr>
            <a:spLocks noGrp="1" noChangeArrowheads="1"/>
          </p:cNvSpPr>
          <p:nvPr>
            <p:ph type="ctrTitle"/>
          </p:nvPr>
        </p:nvSpPr>
        <p:spPr>
          <a:xfrm>
            <a:off x="685800" y="2130437"/>
            <a:ext cx="7772400" cy="1470025"/>
          </a:xfrm>
        </p:spPr>
        <p:txBody>
          <a:bodyPr anchor="b"/>
          <a:lstStyle>
            <a:lvl1pPr>
              <a:defRPr/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4292034028"/>
      </p:ext>
    </p:extLst>
  </p:cSld>
  <p:clrMapOvr>
    <a:masterClrMapping/>
  </p:clrMapOvr>
  <p:transition>
    <p:fade thruBlk="1"/>
  </p:transition>
</p:sldLayout>
</file>

<file path=ppt/slideLayouts/slideLayout19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39234834"/>
      </p:ext>
    </p:extLst>
  </p:cSld>
  <p:clrMapOvr>
    <a:masterClrMapping/>
  </p:clrMapOvr>
  <p:transition>
    <p:fade thruBlk="1"/>
  </p:transition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9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12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897205018"/>
      </p:ext>
    </p:extLst>
  </p:cSld>
  <p:clrMapOvr>
    <a:masterClrMapping/>
  </p:clrMapOvr>
  <p:transition>
    <p:fade thruBlk="1"/>
  </p:transition>
</p:sldLayout>
</file>

<file path=ppt/slideLayouts/slideLayout19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1412875"/>
            <a:ext cx="4256088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9" y="1412875"/>
            <a:ext cx="4256087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33582479"/>
      </p:ext>
    </p:extLst>
  </p:cSld>
  <p:clrMapOvr>
    <a:masterClrMapping/>
  </p:clrMapOvr>
  <p:transition>
    <p:fade thruBlk="1"/>
  </p:transition>
</p:sldLayout>
</file>

<file path=ppt/slideLayouts/slideLayout19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373277744"/>
      </p:ext>
    </p:extLst>
  </p:cSld>
  <p:clrMapOvr>
    <a:masterClrMapping/>
  </p:clrMapOvr>
  <p:transition>
    <p:fade thruBlk="1"/>
  </p:transition>
</p:sldLayout>
</file>

<file path=ppt/slideLayouts/slideLayout19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77030781"/>
      </p:ext>
    </p:extLst>
  </p:cSld>
  <p:clrMapOvr>
    <a:masterClrMapping/>
  </p:clrMapOvr>
  <p:transition>
    <p:fade thruBlk="1"/>
  </p:transition>
</p:sldLayout>
</file>

<file path=ppt/slideLayouts/slideLayout19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05401942"/>
      </p:ext>
    </p:extLst>
  </p:cSld>
  <p:clrMapOvr>
    <a:masterClrMapping/>
  </p:clrMapOvr>
  <p:transition>
    <p:fade thruBlk="1"/>
  </p:transition>
</p:sldLayout>
</file>

<file path=ppt/slideLayouts/slideLayout194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6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632376687"/>
      </p:ext>
    </p:extLst>
  </p:cSld>
  <p:clrMapOvr>
    <a:masterClrMapping/>
  </p:clrMapOvr>
  <p:transition>
    <p:fade thruBlk="1"/>
  </p:transition>
</p:sldLayout>
</file>

<file path=ppt/slideLayouts/slideLayout194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497142733"/>
      </p:ext>
    </p:extLst>
  </p:cSld>
  <p:clrMapOvr>
    <a:masterClrMapping/>
  </p:clrMapOvr>
  <p:transition>
    <p:fade thruBlk="1"/>
  </p:transition>
</p:sldLayout>
</file>

<file path=ppt/slideLayouts/slideLayout19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779736885"/>
      </p:ext>
    </p:extLst>
  </p:cSld>
  <p:clrMapOvr>
    <a:masterClrMapping/>
  </p:clrMapOvr>
  <p:transition>
    <p:fade thruBlk="1"/>
  </p:transition>
</p:sldLayout>
</file>

<file path=ppt/slideLayouts/slideLayout19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200"/>
            <a:ext cx="2165350" cy="60166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31" y="103200"/>
            <a:ext cx="6346825" cy="60166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6742487"/>
      </p:ext>
    </p:extLst>
  </p:cSld>
  <p:clrMapOvr>
    <a:masterClrMapping/>
  </p:clrMapOvr>
  <p:transition>
    <p:fade thruBlk="1"/>
  </p:transition>
</p:sldLayout>
</file>

<file path=ppt/slideLayouts/slideLayout19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grpSp>
        <p:nvGrpSpPr>
          <p:cNvPr id="2" name="Group 6"/>
          <p:cNvGrpSpPr>
            <a:grpSpLocks/>
          </p:cNvGrpSpPr>
          <p:nvPr userDrawn="1"/>
        </p:nvGrpSpPr>
        <p:grpSpPr bwMode="auto">
          <a:xfrm>
            <a:off x="1765300" y="1989138"/>
            <a:ext cx="503238" cy="503237"/>
            <a:chOff x="1474" y="323"/>
            <a:chExt cx="952" cy="952"/>
          </a:xfrm>
        </p:grpSpPr>
        <p:sp>
          <p:nvSpPr>
            <p:cNvPr id="7" name="Oval 7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8" name="Oval 8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9" name="Oval 9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3" name="Group 10"/>
          <p:cNvGrpSpPr>
            <a:grpSpLocks/>
          </p:cNvGrpSpPr>
          <p:nvPr userDrawn="1"/>
        </p:nvGrpSpPr>
        <p:grpSpPr bwMode="auto">
          <a:xfrm>
            <a:off x="2341563" y="46038"/>
            <a:ext cx="1150937" cy="1150937"/>
            <a:chOff x="1474" y="323"/>
            <a:chExt cx="952" cy="952"/>
          </a:xfrm>
        </p:grpSpPr>
        <p:sp>
          <p:nvSpPr>
            <p:cNvPr id="11" name="Oval 11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2" name="Oval 12"/>
            <p:cNvSpPr>
              <a:spLocks noChangeArrowheads="1"/>
            </p:cNvSpPr>
            <p:nvPr userDrawn="1"/>
          </p:nvSpPr>
          <p:spPr bwMode="auto">
            <a:xfrm>
              <a:off x="1565" y="414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3" name="Oval 13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2" cy="3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6" name="Group 14"/>
          <p:cNvGrpSpPr>
            <a:grpSpLocks/>
          </p:cNvGrpSpPr>
          <p:nvPr userDrawn="1"/>
        </p:nvGrpSpPr>
        <p:grpSpPr bwMode="auto">
          <a:xfrm>
            <a:off x="1260475" y="188913"/>
            <a:ext cx="1511300" cy="1511300"/>
            <a:chOff x="1474" y="323"/>
            <a:chExt cx="952" cy="952"/>
          </a:xfrm>
        </p:grpSpPr>
        <p:sp>
          <p:nvSpPr>
            <p:cNvPr id="15" name="Oval 15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6" name="Oval 16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17" name="Oval 17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0" name="Group 18"/>
          <p:cNvGrpSpPr>
            <a:grpSpLocks/>
          </p:cNvGrpSpPr>
          <p:nvPr userDrawn="1"/>
        </p:nvGrpSpPr>
        <p:grpSpPr bwMode="auto">
          <a:xfrm>
            <a:off x="2268538" y="1701800"/>
            <a:ext cx="503237" cy="503238"/>
            <a:chOff x="1474" y="323"/>
            <a:chExt cx="952" cy="952"/>
          </a:xfrm>
        </p:grpSpPr>
        <p:sp>
          <p:nvSpPr>
            <p:cNvPr id="19" name="Oval 19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0" name="Oval 20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1" name="Oval 21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4" name="Group 22"/>
          <p:cNvGrpSpPr>
            <a:grpSpLocks/>
          </p:cNvGrpSpPr>
          <p:nvPr userDrawn="1"/>
        </p:nvGrpSpPr>
        <p:grpSpPr bwMode="auto">
          <a:xfrm>
            <a:off x="1979613" y="2565400"/>
            <a:ext cx="431800" cy="431800"/>
            <a:chOff x="3039" y="1384"/>
            <a:chExt cx="861" cy="861"/>
          </a:xfrm>
        </p:grpSpPr>
        <p:sp>
          <p:nvSpPr>
            <p:cNvPr id="23" name="Oval 2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4" name="Oval 24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5" name="Oval 2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6" name="Oval 26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8" name="Group 27"/>
          <p:cNvGrpSpPr>
            <a:grpSpLocks/>
          </p:cNvGrpSpPr>
          <p:nvPr userDrawn="1"/>
        </p:nvGrpSpPr>
        <p:grpSpPr bwMode="auto">
          <a:xfrm>
            <a:off x="1044575" y="2349500"/>
            <a:ext cx="827088" cy="827088"/>
            <a:chOff x="3039" y="1384"/>
            <a:chExt cx="861" cy="861"/>
          </a:xfrm>
        </p:grpSpPr>
        <p:sp>
          <p:nvSpPr>
            <p:cNvPr id="28" name="Oval 2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29" name="Oval 2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0" name="Oval 30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1" name="Oval 3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22" name="Group 32"/>
          <p:cNvGrpSpPr>
            <a:grpSpLocks/>
          </p:cNvGrpSpPr>
          <p:nvPr userDrawn="1"/>
        </p:nvGrpSpPr>
        <p:grpSpPr bwMode="auto">
          <a:xfrm>
            <a:off x="2484438" y="2997200"/>
            <a:ext cx="431800" cy="431800"/>
            <a:chOff x="3039" y="1384"/>
            <a:chExt cx="861" cy="861"/>
          </a:xfrm>
        </p:grpSpPr>
        <p:sp>
          <p:nvSpPr>
            <p:cNvPr id="33" name="Oval 3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4" name="Oval 34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" name="Oval 3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6" name="Oval 36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27" name="Group 37"/>
          <p:cNvGrpSpPr>
            <a:grpSpLocks/>
          </p:cNvGrpSpPr>
          <p:nvPr userDrawn="1"/>
        </p:nvGrpSpPr>
        <p:grpSpPr bwMode="auto">
          <a:xfrm>
            <a:off x="1765300" y="3644900"/>
            <a:ext cx="827088" cy="827088"/>
            <a:chOff x="3039" y="1384"/>
            <a:chExt cx="861" cy="861"/>
          </a:xfrm>
        </p:grpSpPr>
        <p:sp>
          <p:nvSpPr>
            <p:cNvPr id="38" name="Oval 3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" name="Oval 3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" name="Oval 40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" name="Oval 4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32" name="Group 42"/>
          <p:cNvGrpSpPr>
            <a:grpSpLocks/>
          </p:cNvGrpSpPr>
          <p:nvPr userDrawn="1"/>
        </p:nvGrpSpPr>
        <p:grpSpPr bwMode="auto">
          <a:xfrm>
            <a:off x="252413" y="4005263"/>
            <a:ext cx="2592387" cy="2592387"/>
            <a:chOff x="3039" y="1384"/>
            <a:chExt cx="861" cy="861"/>
          </a:xfrm>
        </p:grpSpPr>
        <p:sp>
          <p:nvSpPr>
            <p:cNvPr id="43" name="Oval 4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4" name="Oval 4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" name="Oval 4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6" name="Oval 46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37" name="Group 47"/>
          <p:cNvGrpSpPr>
            <a:grpSpLocks/>
          </p:cNvGrpSpPr>
          <p:nvPr userDrawn="1"/>
        </p:nvGrpSpPr>
        <p:grpSpPr bwMode="auto">
          <a:xfrm>
            <a:off x="468313" y="2420938"/>
            <a:ext cx="431800" cy="431800"/>
            <a:chOff x="3039" y="1384"/>
            <a:chExt cx="861" cy="861"/>
          </a:xfrm>
        </p:grpSpPr>
        <p:sp>
          <p:nvSpPr>
            <p:cNvPr id="48" name="Oval 4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9" name="Oval 49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0" name="Oval 50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1" name="Oval 51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42" name="Group 52"/>
          <p:cNvGrpSpPr>
            <a:grpSpLocks/>
          </p:cNvGrpSpPr>
          <p:nvPr userDrawn="1"/>
        </p:nvGrpSpPr>
        <p:grpSpPr bwMode="auto">
          <a:xfrm>
            <a:off x="684213" y="1557338"/>
            <a:ext cx="827087" cy="827087"/>
            <a:chOff x="3039" y="1384"/>
            <a:chExt cx="861" cy="861"/>
          </a:xfrm>
        </p:grpSpPr>
        <p:sp>
          <p:nvSpPr>
            <p:cNvPr id="53" name="Oval 5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4" name="Oval 5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5" name="Oval 55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6" name="Oval 56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47" name="Group 57"/>
          <p:cNvGrpSpPr>
            <a:grpSpLocks/>
          </p:cNvGrpSpPr>
          <p:nvPr userDrawn="1"/>
        </p:nvGrpSpPr>
        <p:grpSpPr bwMode="auto">
          <a:xfrm>
            <a:off x="252413" y="549275"/>
            <a:ext cx="827087" cy="827088"/>
            <a:chOff x="3039" y="1384"/>
            <a:chExt cx="861" cy="861"/>
          </a:xfrm>
        </p:grpSpPr>
        <p:sp>
          <p:nvSpPr>
            <p:cNvPr id="58" name="Oval 5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59" name="Oval 5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0" name="Oval 60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1" name="Oval 6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52" name="Group 62"/>
          <p:cNvGrpSpPr>
            <a:grpSpLocks/>
          </p:cNvGrpSpPr>
          <p:nvPr userDrawn="1"/>
        </p:nvGrpSpPr>
        <p:grpSpPr bwMode="auto">
          <a:xfrm>
            <a:off x="215900" y="369888"/>
            <a:ext cx="468313" cy="466725"/>
            <a:chOff x="3039" y="1384"/>
            <a:chExt cx="861" cy="861"/>
          </a:xfrm>
        </p:grpSpPr>
        <p:sp>
          <p:nvSpPr>
            <p:cNvPr id="63" name="Oval 6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4" name="Oval 64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3" cy="773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5" name="Oval 6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6" cy="54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66" name="Oval 66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6" cy="47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pic>
        <p:nvPicPr>
          <p:cNvPr id="67" name="Picture 68" descr="Logo novo preto sem slogan"/>
          <p:cNvPicPr>
            <a:picLocks noChangeAspect="1" noChangeArrowheads="1"/>
          </p:cNvPicPr>
          <p:nvPr userDrawn="1"/>
        </p:nvPicPr>
        <p:blipFill>
          <a:blip r:embed="rId2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 r="73616"/>
          <a:stretch>
            <a:fillRect/>
          </a:stretch>
        </p:blipFill>
        <p:spPr bwMode="auto">
          <a:xfrm>
            <a:off x="114300" y="6310313"/>
            <a:ext cx="427038" cy="43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8" name="Rectangle 69"/>
          <p:cNvSpPr>
            <a:spLocks noChangeArrowheads="1"/>
          </p:cNvSpPr>
          <p:nvPr userDrawn="1"/>
        </p:nvSpPr>
        <p:spPr bwMode="auto">
          <a:xfrm>
            <a:off x="134938" y="115888"/>
            <a:ext cx="446087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6A7EF942-4116-4276-BD90-01EECEB3BEB3}" type="slidenum">
              <a:rPr lang="pt-BR">
                <a:solidFill>
                  <a:srgbClr val="80808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808080"/>
              </a:solidFill>
            </a:endParaRPr>
          </a:p>
        </p:txBody>
      </p:sp>
      <p:sp>
        <p:nvSpPr>
          <p:cNvPr id="4608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5435600" y="3643313"/>
            <a:ext cx="3598863" cy="1752600"/>
          </a:xfrm>
          <a:ln/>
        </p:spPr>
        <p:txBody>
          <a:bodyPr/>
          <a:lstStyle>
            <a:lvl1pPr marL="6350" indent="165100" algn="r"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6085" name="Rectangle 5"/>
          <p:cNvSpPr>
            <a:spLocks noGrp="1" noChangeArrowheads="1"/>
          </p:cNvSpPr>
          <p:nvPr>
            <p:ph type="ctrTitle"/>
          </p:nvPr>
        </p:nvSpPr>
        <p:spPr>
          <a:xfrm>
            <a:off x="2987675" y="2130437"/>
            <a:ext cx="4464050" cy="1470025"/>
          </a:xfrm>
          <a:ln algn="ctr"/>
        </p:spPr>
        <p:txBody>
          <a:bodyPr lIns="72000" rIns="72000"/>
          <a:lstStyle>
            <a:lvl1pPr algn="r">
              <a:defRPr sz="6000"/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1856502781"/>
      </p:ext>
    </p:extLst>
  </p:cSld>
  <p:clrMapOvr>
    <a:masterClrMapping/>
  </p:clrMapOvr>
  <p:transition>
    <p:fade thruBlk="1"/>
  </p:transition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9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05516593"/>
      </p:ext>
    </p:extLst>
  </p:cSld>
  <p:clrMapOvr>
    <a:masterClrMapping/>
  </p:clrMapOvr>
  <p:transition>
    <p:fade thruBlk="1"/>
  </p:transition>
</p:sldLayout>
</file>

<file path=ppt/slideLayouts/slideLayout195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12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581947763"/>
      </p:ext>
    </p:extLst>
  </p:cSld>
  <p:clrMapOvr>
    <a:masterClrMapping/>
  </p:clrMapOvr>
  <p:transition>
    <p:fade thruBlk="1"/>
  </p:transition>
</p:sldLayout>
</file>

<file path=ppt/slideLayouts/slideLayout195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922719" y="1585920"/>
            <a:ext cx="2479675" cy="47958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6554788" y="1585920"/>
            <a:ext cx="2481262" cy="47958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58548843"/>
      </p:ext>
    </p:extLst>
  </p:cSld>
  <p:clrMapOvr>
    <a:masterClrMapping/>
  </p:clrMapOvr>
  <p:transition>
    <p:fade thruBlk="1"/>
  </p:transition>
</p:sldLayout>
</file>

<file path=ppt/slideLayouts/slideLayout195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45614614"/>
      </p:ext>
    </p:extLst>
  </p:cSld>
  <p:clrMapOvr>
    <a:masterClrMapping/>
  </p:clrMapOvr>
  <p:transition>
    <p:fade thruBlk="1"/>
  </p:transition>
</p:sldLayout>
</file>

<file path=ppt/slideLayouts/slideLayout19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13477102"/>
      </p:ext>
    </p:extLst>
  </p:cSld>
  <p:clrMapOvr>
    <a:masterClrMapping/>
  </p:clrMapOvr>
  <p:transition>
    <p:fade thruBlk="1"/>
  </p:transition>
</p:sldLayout>
</file>

<file path=ppt/slideLayouts/slideLayout19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93189461"/>
      </p:ext>
    </p:extLst>
  </p:cSld>
  <p:clrMapOvr>
    <a:masterClrMapping/>
  </p:clrMapOvr>
  <p:transition>
    <p:fade thruBlk="1"/>
  </p:transition>
</p:sldLayout>
</file>

<file path=ppt/slideLayouts/slideLayout195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6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556372310"/>
      </p:ext>
    </p:extLst>
  </p:cSld>
  <p:clrMapOvr>
    <a:masterClrMapping/>
  </p:clrMapOvr>
  <p:transition>
    <p:fade thruBlk="1"/>
  </p:transition>
</p:sldLayout>
</file>

<file path=ppt/slideLayouts/slideLayout195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13082031"/>
      </p:ext>
    </p:extLst>
  </p:cSld>
  <p:clrMapOvr>
    <a:masterClrMapping/>
  </p:clrMapOvr>
  <p:transition>
    <p:fade thruBlk="1"/>
  </p:transition>
</p:sldLayout>
</file>

<file path=ppt/slideLayouts/slideLayout19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50796336"/>
      </p:ext>
    </p:extLst>
  </p:cSld>
  <p:clrMapOvr>
    <a:masterClrMapping/>
  </p:clrMapOvr>
  <p:transition>
    <p:fade thruBlk="1"/>
  </p:transition>
</p:sldLayout>
</file>

<file path=ppt/slideLayouts/slideLayout19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7758116" y="260350"/>
            <a:ext cx="1277937" cy="61214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922718" y="260350"/>
            <a:ext cx="3683000" cy="612140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50119657"/>
      </p:ext>
    </p:extLst>
  </p:cSld>
  <p:clrMapOvr>
    <a:masterClrMapping/>
  </p:clrMapOvr>
  <p:transition>
    <p:fade thruBlk="1"/>
  </p:transition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9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7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09506773"/>
      </p:ext>
    </p:extLst>
  </p:cSld>
  <p:clrMapOvr>
    <a:masterClrMapping/>
  </p:clrMapOvr>
  <p:transition>
    <p:fade thruBlk="1"/>
  </p:transition>
</p:sldLayout>
</file>

<file path=ppt/slideLayouts/slideLayout19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36127069"/>
      </p:ext>
    </p:extLst>
  </p:cSld>
  <p:clrMapOvr>
    <a:masterClrMapping/>
  </p:clrMapOvr>
  <p:transition>
    <p:fade thruBlk="1"/>
  </p:transition>
</p:sldLayout>
</file>

<file path=ppt/slideLayouts/slideLayout19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12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585882542"/>
      </p:ext>
    </p:extLst>
  </p:cSld>
  <p:clrMapOvr>
    <a:masterClrMapping/>
  </p:clrMapOvr>
  <p:transition>
    <p:fade thruBlk="1"/>
  </p:transition>
</p:sldLayout>
</file>

<file path=ppt/slideLayouts/slideLayout19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9" y="1412875"/>
            <a:ext cx="4208463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11688" y="1412875"/>
            <a:ext cx="4208462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40352687"/>
      </p:ext>
    </p:extLst>
  </p:cSld>
  <p:clrMapOvr>
    <a:masterClrMapping/>
  </p:clrMapOvr>
  <p:transition>
    <p:fade thruBlk="1"/>
  </p:transition>
</p:sldLayout>
</file>

<file path=ppt/slideLayouts/slideLayout196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47618383"/>
      </p:ext>
    </p:extLst>
  </p:cSld>
  <p:clrMapOvr>
    <a:masterClrMapping/>
  </p:clrMapOvr>
  <p:transition>
    <p:fade thruBlk="1"/>
  </p:transition>
</p:sldLayout>
</file>

<file path=ppt/slideLayouts/slideLayout19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47691059"/>
      </p:ext>
    </p:extLst>
  </p:cSld>
  <p:clrMapOvr>
    <a:masterClrMapping/>
  </p:clrMapOvr>
  <p:transition>
    <p:fade thruBlk="1"/>
  </p:transition>
</p:sldLayout>
</file>

<file path=ppt/slideLayouts/slideLayout19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251389"/>
      </p:ext>
    </p:extLst>
  </p:cSld>
  <p:clrMapOvr>
    <a:masterClrMapping/>
  </p:clrMapOvr>
  <p:transition>
    <p:fade thruBlk="1"/>
  </p:transition>
</p:sldLayout>
</file>

<file path=ppt/slideLayouts/slideLayout196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6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643443020"/>
      </p:ext>
    </p:extLst>
  </p:cSld>
  <p:clrMapOvr>
    <a:masterClrMapping/>
  </p:clrMapOvr>
  <p:transition>
    <p:fade thruBlk="1"/>
  </p:transition>
</p:sldLayout>
</file>

<file path=ppt/slideLayouts/slideLayout196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853257851"/>
      </p:ext>
    </p:extLst>
  </p:cSld>
  <p:clrMapOvr>
    <a:masterClrMapping/>
  </p:clrMapOvr>
  <p:transition>
    <p:fade thruBlk="1"/>
  </p:transition>
</p:sldLayout>
</file>

<file path=ppt/slideLayouts/slideLayout19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081839746"/>
      </p:ext>
    </p:extLst>
  </p:cSld>
  <p:clrMapOvr>
    <a:masterClrMapping/>
  </p:clrMapOvr>
  <p:transition>
    <p:fade thruBlk="1"/>
  </p:transition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19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78616" y="260362"/>
            <a:ext cx="2141537" cy="5859463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260362"/>
            <a:ext cx="6275388" cy="5859463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24822213"/>
      </p:ext>
    </p:extLst>
  </p:cSld>
  <p:clrMapOvr>
    <a:masterClrMapping/>
  </p:clrMapOvr>
  <p:transition>
    <p:fade thruBlk="1"/>
  </p:transition>
</p:sldLayout>
</file>

<file path=ppt/slideLayouts/slideLayout19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1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205059185"/>
      </p:ext>
    </p:extLst>
  </p:cSld>
  <p:clrMapOvr>
    <a:masterClrMapping/>
  </p:clrMapOvr>
  <p:transition>
    <p:fade/>
  </p:transition>
</p:sldLayout>
</file>

<file path=ppt/slideLayouts/slideLayout19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355552705"/>
      </p:ext>
    </p:extLst>
  </p:cSld>
  <p:clrMapOvr>
    <a:masterClrMapping/>
  </p:clrMapOvr>
  <p:transition>
    <p:fade/>
  </p:transition>
</p:sldLayout>
</file>

<file path=ppt/slideLayouts/slideLayout197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6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545694858"/>
      </p:ext>
    </p:extLst>
  </p:cSld>
  <p:clrMapOvr>
    <a:masterClrMapping/>
  </p:clrMapOvr>
  <p:transition>
    <p:fade/>
  </p:transition>
</p:sldLayout>
</file>

<file path=ppt/slideLayouts/slideLayout197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642381001"/>
      </p:ext>
    </p:extLst>
  </p:cSld>
  <p:clrMapOvr>
    <a:masterClrMapping/>
  </p:clrMapOvr>
  <p:transition>
    <p:fade/>
  </p:transition>
</p:sldLayout>
</file>

<file path=ppt/slideLayouts/slideLayout197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8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8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64775501"/>
      </p:ext>
    </p:extLst>
  </p:cSld>
  <p:clrMapOvr>
    <a:masterClrMapping/>
  </p:clrMapOvr>
  <p:transition>
    <p:fade/>
  </p:transition>
</p:sldLayout>
</file>

<file path=ppt/slideLayouts/slideLayout19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65835526"/>
      </p:ext>
    </p:extLst>
  </p:cSld>
  <p:clrMapOvr>
    <a:masterClrMapping/>
  </p:clrMapOvr>
  <p:transition>
    <p:fade/>
  </p:transition>
</p:sldLayout>
</file>

<file path=ppt/slideLayouts/slideLayout19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8142533"/>
      </p:ext>
    </p:extLst>
  </p:cSld>
  <p:clrMapOvr>
    <a:masterClrMapping/>
  </p:clrMapOvr>
  <p:transition>
    <p:fade/>
  </p:transition>
</p:sldLayout>
</file>

<file path=ppt/slideLayouts/slideLayout197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6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88760603"/>
      </p:ext>
    </p:extLst>
  </p:cSld>
  <p:clrMapOvr>
    <a:masterClrMapping/>
  </p:clrMapOvr>
  <p:transition>
    <p:fade/>
  </p:transition>
</p:sldLayout>
</file>

<file path=ppt/slideLayouts/slideLayout197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44430005"/>
      </p:ext>
    </p:extLst>
  </p:cSld>
  <p:clrMapOvr>
    <a:masterClrMapping/>
  </p:clrMapOvr>
  <p:transition>
    <p:fade/>
  </p:transition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19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44961402"/>
      </p:ext>
    </p:extLst>
  </p:cSld>
  <p:clrMapOvr>
    <a:masterClrMapping/>
  </p:clrMapOvr>
  <p:transition>
    <p:fade/>
  </p:transition>
</p:sldLayout>
</file>

<file path=ppt/slideLayouts/slideLayout198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1600206"/>
            <a:ext cx="2057400" cy="4525963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6"/>
            <a:ext cx="60198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55529454"/>
      </p:ext>
    </p:extLst>
  </p:cSld>
  <p:clrMapOvr>
    <a:masterClrMapping/>
  </p:clrMapOvr>
  <p:transition>
    <p:fade/>
  </p:transition>
</p:sldLayout>
</file>

<file path=ppt/slideLayouts/slideLayout19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1890" name="Rectangle 2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>
              <a:solidFill>
                <a:srgbClr val="000000"/>
              </a:solidFill>
            </a:endParaRPr>
          </a:p>
        </p:txBody>
      </p:sp>
      <p:sp>
        <p:nvSpPr>
          <p:cNvPr id="1701891" name="Rectangle 3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>
              <a:solidFill>
                <a:srgbClr val="000000"/>
              </a:solidFill>
            </a:endParaRPr>
          </a:p>
        </p:txBody>
      </p:sp>
      <p:sp>
        <p:nvSpPr>
          <p:cNvPr id="1701893" name="Rectangle 5"/>
          <p:cNvSpPr>
            <a:spLocks noChangeArrowheads="1"/>
          </p:cNvSpPr>
          <p:nvPr/>
        </p:nvSpPr>
        <p:spPr bwMode="auto">
          <a:xfrm rot="16200000">
            <a:off x="-1764506" y="4806156"/>
            <a:ext cx="381635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r>
              <a:rPr lang="pt-BR" sz="1000">
                <a:solidFill>
                  <a:srgbClr val="808080"/>
                </a:solidFill>
              </a:rPr>
              <a:t>Ponto de Referência |www.pdr.com.br</a:t>
            </a:r>
          </a:p>
        </p:txBody>
      </p:sp>
      <p:sp>
        <p:nvSpPr>
          <p:cNvPr id="1701894" name="Rectangle 6"/>
          <p:cNvSpPr>
            <a:spLocks noGrp="1" noChangeArrowheads="1"/>
          </p:cNvSpPr>
          <p:nvPr>
            <p:ph type="ctrTitle"/>
          </p:nvPr>
        </p:nvSpPr>
        <p:spPr>
          <a:xfrm>
            <a:off x="900113" y="765175"/>
            <a:ext cx="7416800" cy="2808288"/>
          </a:xfrm>
        </p:spPr>
        <p:txBody>
          <a:bodyPr/>
          <a:lstStyle>
            <a:lvl1pPr>
              <a:defRPr sz="7200"/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1701898" name="Rectangle 10"/>
          <p:cNvSpPr>
            <a:spLocks noChangeArrowheads="1"/>
          </p:cNvSpPr>
          <p:nvPr userDrawn="1"/>
        </p:nvSpPr>
        <p:spPr bwMode="auto">
          <a:xfrm>
            <a:off x="8334375" y="6580188"/>
            <a:ext cx="84613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fld id="{6A89BD48-79A2-4049-A8EF-441F1A457A5E}" type="slidenum">
              <a:rPr lang="pt-BR" sz="1400" b="1">
                <a:solidFill>
                  <a:srgbClr val="777777"/>
                </a:solidFill>
              </a:rPr>
              <a:pPr algn="ctr"/>
              <a:t>‹nº›</a:t>
            </a:fld>
            <a:endParaRPr lang="pt-BR" sz="1400" b="1">
              <a:solidFill>
                <a:srgbClr val="77777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458876"/>
      </p:ext>
    </p:extLst>
  </p:cSld>
  <p:clrMapOvr>
    <a:masterClrMapping/>
  </p:clrMapOvr>
  <p:transition>
    <p:fade thruBlk="1"/>
  </p:transition>
  <p:timing>
    <p:tnLst>
      <p:par>
        <p:cTn id="1" dur="indefinite" restart="never" nodeType="tmRoot"/>
      </p:par>
    </p:tnLst>
  </p:timing>
</p:sldLayout>
</file>

<file path=ppt/slideLayouts/slideLayout198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78971500"/>
      </p:ext>
    </p:extLst>
  </p:cSld>
  <p:clrMapOvr>
    <a:masterClrMapping/>
  </p:clrMapOvr>
  <p:transition>
    <p:fade thruBlk="1"/>
  </p:transition>
</p:sldLayout>
</file>

<file path=ppt/slideLayouts/slideLayout198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835071708"/>
      </p:ext>
    </p:extLst>
  </p:cSld>
  <p:clrMapOvr>
    <a:masterClrMapping/>
  </p:clrMapOvr>
  <p:transition>
    <p:fade thruBlk="1"/>
  </p:transition>
</p:sldLayout>
</file>

<file path=ppt/slideLayouts/slideLayout198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87338" y="1125538"/>
            <a:ext cx="4232275" cy="504031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72013" y="1125538"/>
            <a:ext cx="4232275" cy="504031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12140266"/>
      </p:ext>
    </p:extLst>
  </p:cSld>
  <p:clrMapOvr>
    <a:masterClrMapping/>
  </p:clrMapOvr>
  <p:transition>
    <p:fade thruBlk="1"/>
  </p:transition>
</p:sldLayout>
</file>

<file path=ppt/slideLayouts/slideLayout198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74334506"/>
      </p:ext>
    </p:extLst>
  </p:cSld>
  <p:clrMapOvr>
    <a:masterClrMapping/>
  </p:clrMapOvr>
  <p:transition>
    <p:fade thruBlk="1"/>
  </p:transition>
</p:sldLayout>
</file>

<file path=ppt/slideLayouts/slideLayout19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112920871"/>
      </p:ext>
    </p:extLst>
  </p:cSld>
  <p:clrMapOvr>
    <a:masterClrMapping/>
  </p:clrMapOvr>
  <p:transition>
    <p:fade thruBlk="1"/>
  </p:transition>
</p:sldLayout>
</file>

<file path=ppt/slideLayouts/slideLayout198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71561832"/>
      </p:ext>
    </p:extLst>
  </p:cSld>
  <p:clrMapOvr>
    <a:masterClrMapping/>
  </p:clrMapOvr>
  <p:transition>
    <p:fade thruBlk="1"/>
  </p:transition>
</p:sldLayout>
</file>

<file path=ppt/slideLayouts/slideLayout198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490052878"/>
      </p:ext>
    </p:extLst>
  </p:cSld>
  <p:clrMapOvr>
    <a:masterClrMapping/>
  </p:clrMapOvr>
  <p:transition>
    <p:fade thruBlk="1"/>
  </p:transition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199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601342881"/>
      </p:ext>
    </p:extLst>
  </p:cSld>
  <p:clrMapOvr>
    <a:masterClrMapping/>
  </p:clrMapOvr>
  <p:transition>
    <p:fade thruBlk="1"/>
  </p:transition>
</p:sldLayout>
</file>

<file path=ppt/slideLayouts/slideLayout19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79543393"/>
      </p:ext>
    </p:extLst>
  </p:cSld>
  <p:clrMapOvr>
    <a:masterClrMapping/>
  </p:clrMapOvr>
  <p:transition>
    <p:fade thruBlk="1"/>
  </p:transition>
</p:sldLayout>
</file>

<file path=ppt/slideLayouts/slideLayout199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288925"/>
            <a:ext cx="2154238" cy="58769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87338" y="288925"/>
            <a:ext cx="6310312" cy="58769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49571477"/>
      </p:ext>
    </p:extLst>
  </p:cSld>
  <p:clrMapOvr>
    <a:masterClrMapping/>
  </p:clrMapOvr>
  <p:transition>
    <p:fade thruBlk="1"/>
  </p:transition>
</p:sldLayout>
</file>

<file path=ppt/slideLayouts/slideLayout19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7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44655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47360236"/>
      </p:ext>
    </p:extLst>
  </p:cSld>
  <p:clrMapOvr>
    <a:masterClrMapping/>
  </p:clrMapOvr>
  <p:transition>
    <p:fade/>
  </p:transition>
</p:sldLayout>
</file>

<file path=ppt/slideLayouts/slideLayout19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382753299"/>
      </p:ext>
    </p:extLst>
  </p:cSld>
  <p:clrMapOvr>
    <a:masterClrMapping/>
  </p:clrMapOvr>
  <p:transition>
    <p:fade/>
  </p:transition>
</p:sldLayout>
</file>

<file path=ppt/slideLayouts/slideLayout199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12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400110"/>
          </a:xfrm>
        </p:spPr>
        <p:txBody>
          <a:bodyPr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519457515"/>
      </p:ext>
    </p:extLst>
  </p:cSld>
  <p:clrMapOvr>
    <a:masterClrMapping/>
  </p:clrMapOvr>
  <p:transition>
    <p:fade/>
  </p:transition>
</p:sldLayout>
</file>

<file path=ppt/slideLayouts/slideLayout199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914400" y="1603376"/>
            <a:ext cx="3581400" cy="286232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3376"/>
            <a:ext cx="3581400" cy="286232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75809272"/>
      </p:ext>
    </p:extLst>
  </p:cSld>
  <p:clrMapOvr>
    <a:masterClrMapping/>
  </p:clrMapOvr>
  <p:transition>
    <p:fade/>
  </p:transition>
</p:sldLayout>
</file>

<file path=ppt/slideLayouts/slideLayout199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44655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5"/>
            <a:ext cx="4040188" cy="830997"/>
          </a:xfrm>
        </p:spPr>
        <p:txBody>
          <a:bodyPr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212365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9" y="1535115"/>
            <a:ext cx="4041775" cy="830997"/>
          </a:xfrm>
        </p:spPr>
        <p:txBody>
          <a:bodyPr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212365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79968369"/>
      </p:ext>
    </p:extLst>
  </p:cSld>
  <p:clrMapOvr>
    <a:masterClrMapping/>
  </p:clrMapOvr>
  <p:transition>
    <p:fade/>
  </p:transition>
</p:sldLayout>
</file>

<file path=ppt/slideLayouts/slideLayout19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60984097"/>
      </p:ext>
    </p:extLst>
  </p:cSld>
  <p:clrMapOvr>
    <a:masterClrMapping/>
  </p:clrMapOvr>
  <p:transition>
    <p:fade/>
  </p:transition>
</p:sldLayout>
</file>

<file path=ppt/slideLayouts/slideLayout199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73801165"/>
      </p:ext>
    </p:extLst>
  </p:cSld>
  <p:clrMapOvr>
    <a:masterClrMapping/>
  </p:clrMapOvr>
  <p:transition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latin typeface="Burbank Small Bold" pitchFamily="50" charset="0"/>
              </a:rPr>
              <a:t>MÃO NA MASSA</a:t>
            </a:r>
            <a:endParaRPr lang="pt-BR" b="1" dirty="0"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A906E1C-BE9E-4CF7-9EBB-28849CEF9214}" type="slidenum">
              <a:rPr lang="pt-BR"/>
              <a:pPr>
                <a:defRPr/>
              </a:pPr>
              <a:t>‹nº›</a:t>
            </a:fld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04369632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582613" y="2016125"/>
            <a:ext cx="1876425" cy="42037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2611438" y="2016125"/>
            <a:ext cx="1878012" cy="42037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00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707886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62"/>
            <a:ext cx="5111750" cy="277614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1"/>
            <a:ext cx="3008313" cy="523220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974482574"/>
      </p:ext>
    </p:extLst>
  </p:cSld>
  <p:clrMapOvr>
    <a:masterClrMapping/>
  </p:clrMapOvr>
  <p:transition>
    <p:fade/>
  </p:transition>
</p:sldLayout>
</file>

<file path=ppt/slideLayouts/slideLayout200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40011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6"/>
            <a:ext cx="5486400" cy="58477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49"/>
            <a:ext cx="5486400" cy="30777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780444494"/>
      </p:ext>
    </p:extLst>
  </p:cSld>
  <p:clrMapOvr>
    <a:masterClrMapping/>
  </p:clrMapOvr>
  <p:transition>
    <p:fade/>
  </p:transition>
</p:sldLayout>
</file>

<file path=ppt/slideLayouts/slideLayout20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1409288" y="1603376"/>
            <a:ext cx="6820329" cy="469667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91291419"/>
      </p:ext>
    </p:extLst>
  </p:cSld>
  <p:clrMapOvr>
    <a:masterClrMapping/>
  </p:clrMapOvr>
  <p:transition>
    <p:fade/>
  </p:transition>
</p:sldLayout>
</file>

<file path=ppt/slideLayouts/slideLayout20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90733" y="609600"/>
            <a:ext cx="1538883" cy="56388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1202764" y="609600"/>
            <a:ext cx="5045642" cy="563880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83573480"/>
      </p:ext>
    </p:extLst>
  </p:cSld>
  <p:clrMapOvr>
    <a:masterClrMapping/>
  </p:clrMapOvr>
  <p:transition>
    <p:fade/>
  </p:transition>
</p:sldLayout>
</file>

<file path=ppt/slideLayouts/slideLayout20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0" y="-1"/>
            <a:ext cx="9449986" cy="4614863"/>
            <a:chOff x="-1787" y="0"/>
            <a:chExt cx="9449986" cy="1360884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14"/>
          <p:cNvSpPr>
            <a:spLocks noChangeArrowheads="1"/>
          </p:cNvSpPr>
          <p:nvPr userDrawn="1"/>
        </p:nvSpPr>
        <p:spPr bwMode="auto">
          <a:xfrm>
            <a:off x="8316913" y="621665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26AA18A1-4140-4FB5-897D-DF4CCCA60AA9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grpSp>
        <p:nvGrpSpPr>
          <p:cNvPr id="16" name="Grupo 15"/>
          <p:cNvGrpSpPr/>
          <p:nvPr userDrawn="1"/>
        </p:nvGrpSpPr>
        <p:grpSpPr>
          <a:xfrm rot="21342886">
            <a:off x="-1404665" y="925582"/>
            <a:ext cx="11305256" cy="4733014"/>
            <a:chOff x="-1404664" y="966650"/>
            <a:chExt cx="11305256" cy="473301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7" name="Retângulo 16"/>
            <p:cNvSpPr/>
            <p:nvPr/>
          </p:nvSpPr>
          <p:spPr>
            <a:xfrm>
              <a:off x="-1404664" y="4065592"/>
              <a:ext cx="11305256" cy="1634071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  <p:sp>
          <p:nvSpPr>
            <p:cNvPr id="18" name="Retângulo de cantos arredondados 17"/>
            <p:cNvSpPr/>
            <p:nvPr/>
          </p:nvSpPr>
          <p:spPr>
            <a:xfrm>
              <a:off x="717324" y="966650"/>
              <a:ext cx="6020729" cy="4733014"/>
            </a:xfrm>
            <a:prstGeom prst="roundRect">
              <a:avLst>
                <a:gd name="adj" fmla="val 4620"/>
              </a:avLst>
            </a:prstGeom>
            <a:solidFill>
              <a:srgbClr val="ECECEC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</p:grpSp>
      <p:pic>
        <p:nvPicPr>
          <p:cNvPr id="19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90525" y="6183313"/>
            <a:ext cx="1012825" cy="344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" name="Picture 8" descr="C:\Users\Dell 006\Desktop\logo-IBDEC-sem-fundo-cinza.png"/>
          <p:cNvPicPr>
            <a:picLocks noChangeAspect="1" noChangeArrowheads="1"/>
          </p:cNvPicPr>
          <p:nvPr userDrawn="1"/>
        </p:nvPicPr>
        <p:blipFill>
          <a:blip r:embed="rId4" cstate="print"/>
          <a:srcRect l="21233" t="42874" r="20197" b="43144"/>
          <a:stretch>
            <a:fillRect/>
          </a:stretch>
        </p:blipFill>
        <p:spPr bwMode="auto">
          <a:xfrm>
            <a:off x="1570038" y="6178550"/>
            <a:ext cx="1058862" cy="357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 rot="21342886">
            <a:off x="827582" y="1227692"/>
            <a:ext cx="5690033" cy="2932030"/>
          </a:xfrm>
        </p:spPr>
        <p:txBody>
          <a:bodyPr anchor="b"/>
          <a:lstStyle>
            <a:lvl1pPr algn="l">
              <a:defRPr sz="60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 rot="21342886">
            <a:off x="984752" y="4185903"/>
            <a:ext cx="5688631" cy="1218254"/>
          </a:xfrm>
        </p:spPr>
        <p:txBody>
          <a:bodyPr>
            <a:normAutofit/>
          </a:bodyPr>
          <a:lstStyle>
            <a:lvl1pPr marL="0" indent="0" algn="l">
              <a:buNone/>
              <a:defRPr sz="32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166842150"/>
      </p:ext>
    </p:extLst>
  </p:cSld>
  <p:clrMapOvr>
    <a:masterClrMapping/>
  </p:clrMapOvr>
</p:sldLayout>
</file>

<file path=ppt/slideLayouts/slideLayout20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de cantos arredondados 14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6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103A519-A21B-4484-B0EF-1AA42FDF0C91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7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/>
            </a:lvl1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286617286"/>
      </p:ext>
    </p:extLst>
  </p:cSld>
  <p:clrMapOvr>
    <a:masterClrMapping/>
  </p:clrMapOvr>
</p:sldLayout>
</file>

<file path=ppt/slideLayouts/slideLayout200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o 4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" name="Retângulo de cantos arredondados 15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7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0717321C-BFA2-4D3D-9EA1-FF5EAB9BBEA8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9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844254840"/>
      </p:ext>
    </p:extLst>
  </p:cSld>
  <p:clrMapOvr>
    <a:masterClrMapping/>
  </p:clrMapOvr>
</p:sldLayout>
</file>

<file path=ppt/slideLayouts/slideLayout20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80E81E1-93AD-440B-A31F-8C405A526193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6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31150465"/>
      </p:ext>
    </p:extLst>
  </p:cSld>
  <p:clrMapOvr>
    <a:masterClrMapping/>
  </p:clrMapOvr>
</p:sldLayout>
</file>

<file path=ppt/slideLayouts/slideLayout200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Retângulo de cantos arredondados 12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4" name="Retângulo 15"/>
          <p:cNvSpPr>
            <a:spLocks noChangeArrowheads="1"/>
          </p:cNvSpPr>
          <p:nvPr userDrawn="1"/>
        </p:nvSpPr>
        <p:spPr bwMode="auto">
          <a:xfrm>
            <a:off x="8243888" y="6472238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D135041-6CE5-456F-8C95-B9C1C1407ABD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5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6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104008877"/>
      </p:ext>
    </p:extLst>
  </p:cSld>
  <p:clrMapOvr>
    <a:masterClrMapping/>
  </p:clrMapOvr>
</p:sldLayout>
</file>

<file path=ppt/slideLayouts/slideLayout20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311981">
            <a:off x="4151313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?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>
            <a:lvl1pPr marL="0" indent="0">
              <a:defRPr/>
            </a:lvl1pPr>
            <a:lvl2pPr marL="357188" indent="-3175">
              <a:defRPr/>
            </a:lvl2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618810792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0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574070">
            <a:off x="4865688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!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981844546"/>
      </p:ext>
    </p:extLst>
  </p:cSld>
  <p:clrMapOvr>
    <a:masterClrMapping/>
  </p:clrMapOvr>
</p:sldLayout>
</file>

<file path=ppt/slideLayouts/slideLayout20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FA65451D-BE36-4122-A98D-8EFDAB2374C4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91025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600" dirty="0">
                <a:solidFill>
                  <a:prstClr val="black"/>
                </a:solidFill>
                <a:latin typeface="Burbank Small Bold" pitchFamily="50" charset="0"/>
              </a:rPr>
              <a:t>Parando pra pensar</a:t>
            </a:r>
          </a:p>
        </p:txBody>
      </p:sp>
      <p:pic>
        <p:nvPicPr>
          <p:cNvPr id="17" name="Picture 24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51438" y="1412875"/>
            <a:ext cx="3673475" cy="318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927002668"/>
      </p:ext>
    </p:extLst>
  </p:cSld>
  <p:clrMapOvr>
    <a:masterClrMapping/>
  </p:clrMapOvr>
</p:sldLayout>
</file>

<file path=ppt/slideLayouts/slideLayout20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3480B7A-6165-4939-8271-47DD4AFD9215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19587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800" dirty="0">
                <a:solidFill>
                  <a:prstClr val="black"/>
                </a:solidFill>
                <a:latin typeface="Burbank Small Bold" pitchFamily="50" charset="0"/>
              </a:rPr>
              <a:t>Mão na massa</a:t>
            </a:r>
          </a:p>
        </p:txBody>
      </p:sp>
      <p:grpSp>
        <p:nvGrpSpPr>
          <p:cNvPr id="17" name="Grupo 17"/>
          <p:cNvGrpSpPr>
            <a:grpSpLocks/>
          </p:cNvGrpSpPr>
          <p:nvPr userDrawn="1"/>
        </p:nvGrpSpPr>
        <p:grpSpPr bwMode="auto">
          <a:xfrm>
            <a:off x="5602288" y="1412875"/>
            <a:ext cx="3003550" cy="3995738"/>
            <a:chOff x="5890721" y="1517256"/>
            <a:chExt cx="2794996" cy="3717794"/>
          </a:xfrm>
        </p:grpSpPr>
        <p:sp>
          <p:nvSpPr>
            <p:cNvPr id="18" name="Freeform 1274"/>
            <p:cNvSpPr>
              <a:spLocks/>
            </p:cNvSpPr>
            <p:nvPr userDrawn="1"/>
          </p:nvSpPr>
          <p:spPr bwMode="auto">
            <a:xfrm rot="2488345">
              <a:off x="5890721" y="2613767"/>
              <a:ext cx="1959787" cy="2621283"/>
            </a:xfrm>
            <a:custGeom>
              <a:avLst/>
              <a:gdLst>
                <a:gd name="T0" fmla="*/ 2147483647 w 370"/>
                <a:gd name="T1" fmla="*/ 2147483647 h 495"/>
                <a:gd name="T2" fmla="*/ 2147483647 w 370"/>
                <a:gd name="T3" fmla="*/ 2147483647 h 495"/>
                <a:gd name="T4" fmla="*/ 2147483647 w 370"/>
                <a:gd name="T5" fmla="*/ 2147483647 h 495"/>
                <a:gd name="T6" fmla="*/ 2147483647 w 370"/>
                <a:gd name="T7" fmla="*/ 2147483647 h 495"/>
                <a:gd name="T8" fmla="*/ 2147483647 w 370"/>
                <a:gd name="T9" fmla="*/ 2147483647 h 495"/>
                <a:gd name="T10" fmla="*/ 2147483647 w 370"/>
                <a:gd name="T11" fmla="*/ 2147483647 h 495"/>
                <a:gd name="T12" fmla="*/ 2147483647 w 370"/>
                <a:gd name="T13" fmla="*/ 0 h 495"/>
                <a:gd name="T14" fmla="*/ 0 w 370"/>
                <a:gd name="T15" fmla="*/ 2147483647 h 495"/>
                <a:gd name="T16" fmla="*/ 2147483647 w 370"/>
                <a:gd name="T17" fmla="*/ 2147483647 h 495"/>
                <a:gd name="T18" fmla="*/ 2147483647 w 370"/>
                <a:gd name="T19" fmla="*/ 2147483647 h 495"/>
                <a:gd name="T20" fmla="*/ 2147483647 w 370"/>
                <a:gd name="T21" fmla="*/ 2147483647 h 495"/>
                <a:gd name="T22" fmla="*/ 2147483647 w 370"/>
                <a:gd name="T23" fmla="*/ 2147483647 h 495"/>
                <a:gd name="T24" fmla="*/ 2147483647 w 370"/>
                <a:gd name="T25" fmla="*/ 2147483647 h 495"/>
                <a:gd name="T26" fmla="*/ 2147483647 w 370"/>
                <a:gd name="T27" fmla="*/ 2147483647 h 495"/>
                <a:gd name="T28" fmla="*/ 2147483647 w 370"/>
                <a:gd name="T29" fmla="*/ 2147483647 h 495"/>
                <a:gd name="T30" fmla="*/ 2147483647 w 370"/>
                <a:gd name="T31" fmla="*/ 2147483647 h 4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0" h="495">
                  <a:moveTo>
                    <a:pt x="215" y="286"/>
                  </a:moveTo>
                  <a:cubicBezTo>
                    <a:pt x="217" y="272"/>
                    <a:pt x="219" y="247"/>
                    <a:pt x="219" y="247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154" y="253"/>
                    <a:pt x="154" y="253"/>
                    <a:pt x="154" y="253"/>
                  </a:cubicBezTo>
                  <a:cubicBezTo>
                    <a:pt x="119" y="271"/>
                    <a:pt x="119" y="271"/>
                    <a:pt x="119" y="271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91" y="354"/>
                    <a:pt x="233" y="495"/>
                    <a:pt x="302" y="470"/>
                  </a:cubicBezTo>
                  <a:cubicBezTo>
                    <a:pt x="370" y="445"/>
                    <a:pt x="234" y="303"/>
                    <a:pt x="215" y="28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1275"/>
            <p:cNvSpPr>
              <a:spLocks/>
            </p:cNvSpPr>
            <p:nvPr userDrawn="1"/>
          </p:nvSpPr>
          <p:spPr bwMode="auto">
            <a:xfrm rot="1229367">
              <a:off x="6272153" y="1517256"/>
              <a:ext cx="2413564" cy="3316554"/>
            </a:xfrm>
            <a:custGeom>
              <a:avLst/>
              <a:gdLst>
                <a:gd name="T0" fmla="*/ 2147483647 w 373"/>
                <a:gd name="T1" fmla="*/ 2147483647 h 512"/>
                <a:gd name="T2" fmla="*/ 2147483647 w 373"/>
                <a:gd name="T3" fmla="*/ 2147483647 h 512"/>
                <a:gd name="T4" fmla="*/ 2147483647 w 373"/>
                <a:gd name="T5" fmla="*/ 2147483647 h 512"/>
                <a:gd name="T6" fmla="*/ 2147483647 w 373"/>
                <a:gd name="T7" fmla="*/ 2147483647 h 512"/>
                <a:gd name="T8" fmla="*/ 2147483647 w 373"/>
                <a:gd name="T9" fmla="*/ 2147483647 h 512"/>
                <a:gd name="T10" fmla="*/ 2147483647 w 373"/>
                <a:gd name="T11" fmla="*/ 2147483647 h 512"/>
                <a:gd name="T12" fmla="*/ 2147483647 w 373"/>
                <a:gd name="T13" fmla="*/ 2147483647 h 512"/>
                <a:gd name="T14" fmla="*/ 0 w 373"/>
                <a:gd name="T15" fmla="*/ 2147483647 h 512"/>
                <a:gd name="T16" fmla="*/ 2147483647 w 373"/>
                <a:gd name="T17" fmla="*/ 2147483647 h 512"/>
                <a:gd name="T18" fmla="*/ 2147483647 w 373"/>
                <a:gd name="T19" fmla="*/ 2147483647 h 512"/>
                <a:gd name="T20" fmla="*/ 2147483647 w 373"/>
                <a:gd name="T21" fmla="*/ 2147483647 h 5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3" h="512">
                  <a:moveTo>
                    <a:pt x="314" y="512"/>
                  </a:moveTo>
                  <a:cubicBezTo>
                    <a:pt x="335" y="510"/>
                    <a:pt x="358" y="505"/>
                    <a:pt x="373" y="482"/>
                  </a:cubicBezTo>
                  <a:cubicBezTo>
                    <a:pt x="326" y="402"/>
                    <a:pt x="166" y="133"/>
                    <a:pt x="135" y="80"/>
                  </a:cubicBezTo>
                  <a:cubicBezTo>
                    <a:pt x="132" y="70"/>
                    <a:pt x="128" y="52"/>
                    <a:pt x="125" y="41"/>
                  </a:cubicBezTo>
                  <a:cubicBezTo>
                    <a:pt x="157" y="28"/>
                    <a:pt x="182" y="44"/>
                    <a:pt x="211" y="60"/>
                  </a:cubicBezTo>
                  <a:cubicBezTo>
                    <a:pt x="207" y="35"/>
                    <a:pt x="171" y="14"/>
                    <a:pt x="139" y="7"/>
                  </a:cubicBezTo>
                  <a:cubicBezTo>
                    <a:pt x="108" y="0"/>
                    <a:pt x="76" y="15"/>
                    <a:pt x="49" y="31"/>
                  </a:cubicBezTo>
                  <a:cubicBezTo>
                    <a:pt x="57" y="49"/>
                    <a:pt x="24" y="68"/>
                    <a:pt x="0" y="74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68" y="75"/>
                    <a:pt x="65" y="68"/>
                    <a:pt x="95" y="101"/>
                  </a:cubicBezTo>
                  <a:cubicBezTo>
                    <a:pt x="95" y="101"/>
                    <a:pt x="271" y="428"/>
                    <a:pt x="314" y="51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pic>
        <p:nvPicPr>
          <p:cNvPr id="20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1376596"/>
      </p:ext>
    </p:extLst>
  </p:cSld>
  <p:clrMapOvr>
    <a:masterClrMapping/>
  </p:clrMapOvr>
</p:sldLayout>
</file>

<file path=ppt/slideLayouts/slideLayout20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"/>
          <p:cNvGrpSpPr>
            <a:grpSpLocks/>
          </p:cNvGrpSpPr>
          <p:nvPr userDrawn="1"/>
        </p:nvGrpSpPr>
        <p:grpSpPr bwMode="auto">
          <a:xfrm>
            <a:off x="131763" y="911225"/>
            <a:ext cx="527050" cy="955675"/>
            <a:chOff x="2626" y="1836"/>
            <a:chExt cx="625" cy="1133"/>
          </a:xfrm>
        </p:grpSpPr>
        <p:sp>
          <p:nvSpPr>
            <p:cNvPr id="5" name="Freeform 6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7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9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9" name="Freeform 10"/>
          <p:cNvSpPr>
            <a:spLocks/>
          </p:cNvSpPr>
          <p:nvPr userDrawn="1"/>
        </p:nvSpPr>
        <p:spPr bwMode="auto">
          <a:xfrm>
            <a:off x="465138" y="130175"/>
            <a:ext cx="8489950" cy="6634163"/>
          </a:xfrm>
          <a:custGeom>
            <a:avLst/>
            <a:gdLst>
              <a:gd name="T0" fmla="*/ 2147483647 w 5348"/>
              <a:gd name="T1" fmla="*/ 2147483647 h 4179"/>
              <a:gd name="T2" fmla="*/ 2147483647 w 5348"/>
              <a:gd name="T3" fmla="*/ 0 h 4179"/>
              <a:gd name="T4" fmla="*/ 2147483647 w 5348"/>
              <a:gd name="T5" fmla="*/ 2147483647 h 4179"/>
              <a:gd name="T6" fmla="*/ 2147483647 w 5348"/>
              <a:gd name="T7" fmla="*/ 2147483647 h 4179"/>
              <a:gd name="T8" fmla="*/ 0 w 5348"/>
              <a:gd name="T9" fmla="*/ 2147483647 h 41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348" h="4179">
                <a:moveTo>
                  <a:pt x="4263" y="10"/>
                </a:moveTo>
                <a:lnTo>
                  <a:pt x="5220" y="0"/>
                </a:lnTo>
                <a:lnTo>
                  <a:pt x="5348" y="4179"/>
                </a:lnTo>
                <a:lnTo>
                  <a:pt x="64" y="4160"/>
                </a:lnTo>
                <a:lnTo>
                  <a:pt x="0" y="3731"/>
                </a:lnTo>
              </a:path>
            </a:pathLst>
          </a:custGeom>
          <a:noFill/>
          <a:ln w="9525" cmpd="sng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z="24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10" name="Group 11"/>
          <p:cNvGrpSpPr>
            <a:grpSpLocks/>
          </p:cNvGrpSpPr>
          <p:nvPr userDrawn="1"/>
        </p:nvGrpSpPr>
        <p:grpSpPr bwMode="auto">
          <a:xfrm>
            <a:off x="131763" y="2224088"/>
            <a:ext cx="527050" cy="955675"/>
            <a:chOff x="2626" y="1836"/>
            <a:chExt cx="625" cy="1133"/>
          </a:xfrm>
        </p:grpSpPr>
        <p:sp>
          <p:nvSpPr>
            <p:cNvPr id="11" name="Freeform 1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1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1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1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15" name="Group 16"/>
          <p:cNvGrpSpPr>
            <a:grpSpLocks/>
          </p:cNvGrpSpPr>
          <p:nvPr userDrawn="1"/>
        </p:nvGrpSpPr>
        <p:grpSpPr bwMode="auto">
          <a:xfrm>
            <a:off x="131763" y="3536950"/>
            <a:ext cx="527050" cy="955675"/>
            <a:chOff x="2626" y="1836"/>
            <a:chExt cx="625" cy="1133"/>
          </a:xfrm>
        </p:grpSpPr>
        <p:sp>
          <p:nvSpPr>
            <p:cNvPr id="16" name="Freeform 17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18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19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20" name="Group 21"/>
          <p:cNvGrpSpPr>
            <a:grpSpLocks/>
          </p:cNvGrpSpPr>
          <p:nvPr userDrawn="1"/>
        </p:nvGrpSpPr>
        <p:grpSpPr bwMode="auto">
          <a:xfrm>
            <a:off x="131763" y="4849813"/>
            <a:ext cx="527050" cy="955675"/>
            <a:chOff x="2626" y="1836"/>
            <a:chExt cx="625" cy="1133"/>
          </a:xfrm>
        </p:grpSpPr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2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2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55576" y="349752"/>
            <a:ext cx="7859216" cy="630976"/>
          </a:xfrm>
        </p:spPr>
        <p:txBody>
          <a:bodyPr anchor="b"/>
          <a:lstStyle>
            <a:lvl1pPr>
              <a:defRPr sz="4400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755576" y="1035640"/>
            <a:ext cx="7859216" cy="5489704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751629263"/>
      </p:ext>
    </p:extLst>
  </p:cSld>
  <p:clrMapOvr>
    <a:masterClrMapping/>
  </p:clrMapOvr>
</p:sldLayout>
</file>

<file path=ppt/slideLayouts/slideLayout20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>
            <a:spLocks noChangeArrowheads="1"/>
          </p:cNvSpPr>
          <p:nvPr userDrawn="1"/>
        </p:nvSpPr>
        <p:spPr bwMode="auto">
          <a:xfrm>
            <a:off x="8312150" y="6464300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70D00FD-22C0-4D22-A564-A888CDCB464E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5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6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27011042"/>
      </p:ext>
    </p:extLst>
  </p:cSld>
  <p:clrMapOvr>
    <a:masterClrMapping/>
  </p:clrMapOvr>
</p:sldLayout>
</file>

<file path=ppt/slideLayouts/slideLayout20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EF6E1EE-C9A5-4299-AA36-A07DB73627E0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6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7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7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384561969"/>
      </p:ext>
    </p:extLst>
  </p:cSld>
  <p:clrMapOvr>
    <a:masterClrMapping/>
  </p:clrMapOvr>
</p:sldLayout>
</file>

<file path=ppt/slideLayouts/slideLayout20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7F581E0D-C1BD-48E5-933B-FA7574306C31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4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5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327985466"/>
      </p:ext>
    </p:extLst>
  </p:cSld>
  <p:clrMapOvr>
    <a:masterClrMapping/>
  </p:clrMapOvr>
</p:sldLayout>
</file>

<file path=ppt/slideLayouts/slideLayout20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AB610553-35E2-4E0B-B9AD-4ACA2D120AAB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3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4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5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50402272"/>
      </p:ext>
    </p:extLst>
  </p:cSld>
  <p:clrMapOvr>
    <a:masterClrMapping/>
  </p:clrMapOvr>
</p:sldLayout>
</file>

<file path=ppt/slideLayouts/slideLayout20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705928965"/>
      </p:ext>
    </p:extLst>
  </p:cSld>
  <p:clrMapOvr>
    <a:masterClrMapping/>
  </p:clrMapOvr>
</p:sldLayout>
</file>

<file path=ppt/slideLayouts/slideLayout20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740754656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20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250034297"/>
      </p:ext>
    </p:extLst>
  </p:cSld>
  <p:clrMapOvr>
    <a:masterClrMapping/>
  </p:clrMapOvr>
</p:sldLayout>
</file>

<file path=ppt/slideLayouts/slideLayout20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0902664"/>
      </p:ext>
    </p:extLst>
  </p:cSld>
  <p:clrMapOvr>
    <a:masterClrMapping/>
  </p:clrMapOvr>
</p:sldLayout>
</file>

<file path=ppt/slideLayouts/slideLayout20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6150005"/>
            <a:ext cx="8229600" cy="418058"/>
          </a:xfrm>
        </p:spPr>
        <p:txBody>
          <a:bodyPr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410019529"/>
      </p:ext>
    </p:extLst>
  </p:cSld>
  <p:clrMapOvr>
    <a:masterClrMapping/>
  </p:clrMapOvr>
</p:sldLayout>
</file>

<file path=ppt/slideLayouts/slideLayout20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4543673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</p:sldLayout>
</file>

<file path=ppt/slideLayouts/slideLayout20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rot="10800000">
            <a:off x="225425" y="-238125"/>
            <a:ext cx="8709025" cy="7493000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71418 w 8108229"/>
              <a:gd name="connsiteY3" fmla="*/ 2329083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71418" y="232908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3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526466" y="187467"/>
            <a:ext cx="8102219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528638" y="1328739"/>
            <a:ext cx="8072437" cy="48402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24945465"/>
      </p:ext>
    </p:extLst>
  </p:cSld>
  <p:clrMapOvr>
    <a:masterClrMapping/>
  </p:clrMapOvr>
  <p:transition>
    <p:fade thruBlk="1"/>
  </p:transition>
</p:sldLayout>
</file>

<file path=ppt/slideLayouts/slideLayout20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flipH="1">
            <a:off x="595313" y="-508000"/>
            <a:ext cx="7851775" cy="1814513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6" name="Retângulo 10"/>
          <p:cNvSpPr/>
          <p:nvPr userDrawn="1"/>
        </p:nvSpPr>
        <p:spPr>
          <a:xfrm rot="10800000" flipH="1">
            <a:off x="479425" y="1306513"/>
            <a:ext cx="7851775" cy="5921375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5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856343" y="-15729"/>
            <a:ext cx="7170052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9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885371" y="1959429"/>
            <a:ext cx="7112000" cy="4572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4762549"/>
      </p:ext>
    </p:extLst>
  </p:cSld>
  <p:clrMapOvr>
    <a:masterClrMapping/>
  </p:clrMapOvr>
  <p:transition>
    <p:fade thruBlk="1"/>
  </p:transition>
</p:sldLayout>
</file>

<file path=ppt/slideLayouts/slideLayout20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98451969"/>
      </p:ext>
    </p:extLst>
  </p:cSld>
  <p:clrMapOvr>
    <a:masterClrMapping/>
  </p:clrMapOvr>
  <p:transition>
    <p:push/>
  </p:transition>
</p:sldLayout>
</file>

<file path=ppt/slideLayouts/slideLayout20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07807473"/>
      </p:ext>
    </p:extLst>
  </p:cSld>
  <p:clrMapOvr>
    <a:masterClrMapping/>
  </p:clrMapOvr>
  <p:transition>
    <p:push/>
  </p:transition>
</p:sldLayout>
</file>

<file path=ppt/slideLayouts/slideLayout20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51941951"/>
      </p:ext>
    </p:extLst>
  </p:cSld>
  <p:clrMapOvr>
    <a:masterClrMapping/>
  </p:clrMapOvr>
  <p:transition>
    <p:push/>
  </p:transition>
</p:sldLayout>
</file>

<file path=ppt/slideLayouts/slideLayout20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691332942"/>
      </p:ext>
    </p:extLst>
  </p:cSld>
  <p:clrMapOvr>
    <a:masterClrMapping/>
  </p:clrMapOvr>
  <p:transition>
    <p:push/>
  </p:transition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0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03520402"/>
      </p:ext>
    </p:extLst>
  </p:cSld>
  <p:clrMapOvr>
    <a:masterClrMapping/>
  </p:clrMapOvr>
  <p:transition>
    <p:push/>
  </p:transition>
</p:sldLayout>
</file>

<file path=ppt/slideLayouts/slideLayout20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792495793"/>
      </p:ext>
    </p:extLst>
  </p:cSld>
  <p:clrMapOvr>
    <a:masterClrMapping/>
  </p:clrMapOvr>
  <p:transition advClick="0">
    <p:fade/>
  </p:transition>
</p:sldLayout>
</file>

<file path=ppt/slideLayouts/slideLayout20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38131157"/>
      </p:ext>
    </p:extLst>
  </p:cSld>
  <p:clrMapOvr>
    <a:masterClrMapping/>
  </p:clrMapOvr>
  <p:transition advClick="0">
    <p:fade/>
  </p:transition>
</p:sldLayout>
</file>

<file path=ppt/slideLayouts/slideLayout20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492706346"/>
      </p:ext>
    </p:extLst>
  </p:cSld>
  <p:clrMapOvr>
    <a:masterClrMapping/>
  </p:clrMapOvr>
  <p:transition advClick="0">
    <p:fade/>
  </p:transition>
</p:sldLayout>
</file>

<file path=ppt/slideLayouts/slideLayout20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-6350" y="5434013"/>
            <a:ext cx="4533900" cy="119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79950" y="5434013"/>
            <a:ext cx="4533900" cy="119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153034171"/>
      </p:ext>
    </p:extLst>
  </p:cSld>
  <p:clrMapOvr>
    <a:masterClrMapping/>
  </p:clrMapOvr>
  <p:transition advClick="0">
    <p:fade/>
  </p:transition>
</p:sldLayout>
</file>

<file path=ppt/slideLayouts/slideLayout20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492178022"/>
      </p:ext>
    </p:extLst>
  </p:cSld>
  <p:clrMapOvr>
    <a:masterClrMapping/>
  </p:clrMapOvr>
  <p:transition advClick="0">
    <p:fade/>
  </p:transition>
</p:sldLayout>
</file>

<file path=ppt/slideLayouts/slideLayout20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00553488"/>
      </p:ext>
    </p:extLst>
  </p:cSld>
  <p:clrMapOvr>
    <a:masterClrMapping/>
  </p:clrMapOvr>
  <p:transition advClick="0">
    <p:fade/>
  </p:transition>
</p:sldLayout>
</file>

<file path=ppt/slideLayouts/slideLayout20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039509521"/>
      </p:ext>
    </p:extLst>
  </p:cSld>
  <p:clrMapOvr>
    <a:masterClrMapping/>
  </p:clrMapOvr>
</p:sldLayout>
</file>

<file path=ppt/slideLayouts/slideLayout20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259943692"/>
      </p:ext>
    </p:extLst>
  </p:cSld>
  <p:clrMapOvr>
    <a:masterClrMapping/>
  </p:clrMapOvr>
</p:sldLayout>
</file>

<file path=ppt/slideLayouts/slideLayout20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166189409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20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37954681"/>
      </p:ext>
    </p:extLst>
  </p:cSld>
  <p:clrMapOvr>
    <a:masterClrMapping/>
  </p:clrMapOvr>
</p:sldLayout>
</file>

<file path=ppt/slideLayouts/slideLayout20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04835300"/>
      </p:ext>
    </p:extLst>
  </p:cSld>
  <p:clrMapOvr>
    <a:masterClrMapping/>
  </p:clrMapOvr>
</p:sldLayout>
</file>

<file path=ppt/slideLayouts/slideLayout20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86932880"/>
      </p:ext>
    </p:extLst>
  </p:cSld>
  <p:clrMapOvr>
    <a:masterClrMapping/>
  </p:clrMapOvr>
</p:sldLayout>
</file>

<file path=ppt/slideLayouts/slideLayout20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29521074"/>
      </p:ext>
    </p:extLst>
  </p:cSld>
  <p:clrMapOvr>
    <a:masterClrMapping/>
  </p:clrMapOvr>
</p:sldLayout>
</file>

<file path=ppt/slideLayouts/slideLayout20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378391949"/>
      </p:ext>
    </p:extLst>
  </p:cSld>
  <p:clrMapOvr>
    <a:masterClrMapping/>
  </p:clrMapOvr>
</p:sldLayout>
</file>

<file path=ppt/slideLayouts/slideLayout20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832133249"/>
      </p:ext>
    </p:extLst>
  </p:cSld>
  <p:clrMapOvr>
    <a:masterClrMapping/>
  </p:clrMapOvr>
</p:sldLayout>
</file>

<file path=ppt/slideLayouts/slideLayout20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78046086"/>
      </p:ext>
    </p:extLst>
  </p:cSld>
  <p:clrMapOvr>
    <a:masterClrMapping/>
  </p:clrMapOvr>
</p:sldLayout>
</file>

<file path=ppt/slideLayouts/slideLayout20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396875"/>
            <a:ext cx="2057400" cy="5729288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396875"/>
            <a:ext cx="6019800" cy="5729288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99135622"/>
      </p:ext>
    </p:extLst>
  </p:cSld>
  <p:clrMapOvr>
    <a:masterClrMapping/>
  </p:clrMapOvr>
</p:sldLayout>
</file>

<file path=ppt/slideLayouts/slideLayout2048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ítulo e tabe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96875"/>
            <a:ext cx="8229600" cy="1143000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abela 2"/>
          <p:cNvSpPr>
            <a:spLocks noGrp="1"/>
          </p:cNvSpPr>
          <p:nvPr>
            <p:ph type="tbl" idx="1"/>
          </p:nvPr>
        </p:nvSpPr>
        <p:spPr>
          <a:xfrm>
            <a:off x="457200" y="1600200"/>
            <a:ext cx="8229600" cy="4525963"/>
          </a:xfrm>
        </p:spPr>
        <p:txBody>
          <a:bodyPr/>
          <a:lstStyle/>
          <a:p>
            <a:pPr lvl="0"/>
            <a:endParaRPr lang="pt-BR" noProof="0" smtClean="0"/>
          </a:p>
        </p:txBody>
      </p:sp>
    </p:spTree>
    <p:extLst>
      <p:ext uri="{BB962C8B-B14F-4D97-AF65-F5344CB8AC3E}">
        <p14:creationId xmlns:p14="http://schemas.microsoft.com/office/powerpoint/2010/main" val="3853212075"/>
      </p:ext>
    </p:extLst>
  </p:cSld>
  <p:clrMapOvr>
    <a:masterClrMapping/>
  </p:clrMapOvr>
</p:sldLayout>
</file>

<file path=ppt/slideLayouts/slideLayout20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07687145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20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72314270"/>
      </p:ext>
    </p:extLst>
  </p:cSld>
  <p:clrMapOvr>
    <a:masterClrMapping/>
  </p:clrMapOvr>
</p:sldLayout>
</file>

<file path=ppt/slideLayouts/slideLayout205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4108519886"/>
      </p:ext>
    </p:extLst>
  </p:cSld>
  <p:clrMapOvr>
    <a:masterClrMapping/>
  </p:clrMapOvr>
</p:sldLayout>
</file>

<file path=ppt/slideLayouts/slideLayout205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582613" y="2016125"/>
            <a:ext cx="1876425" cy="42037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2611438" y="2016125"/>
            <a:ext cx="1878012" cy="42037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47634484"/>
      </p:ext>
    </p:extLst>
  </p:cSld>
  <p:clrMapOvr>
    <a:masterClrMapping/>
  </p:clrMapOvr>
</p:sldLayout>
</file>

<file path=ppt/slideLayouts/slideLayout205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8670146"/>
      </p:ext>
    </p:extLst>
  </p:cSld>
  <p:clrMapOvr>
    <a:masterClrMapping/>
  </p:clrMapOvr>
</p:sldLayout>
</file>

<file path=ppt/slideLayouts/slideLayout20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96919095"/>
      </p:ext>
    </p:extLst>
  </p:cSld>
  <p:clrMapOvr>
    <a:masterClrMapping/>
  </p:clrMapOvr>
</p:sldLayout>
</file>

<file path=ppt/slideLayouts/slideLayout20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99110259"/>
      </p:ext>
    </p:extLst>
  </p:cSld>
  <p:clrMapOvr>
    <a:masterClrMapping/>
  </p:clrMapOvr>
</p:sldLayout>
</file>

<file path=ppt/slideLayouts/slideLayout205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507201587"/>
      </p:ext>
    </p:extLst>
  </p:cSld>
  <p:clrMapOvr>
    <a:masterClrMapping/>
  </p:clrMapOvr>
</p:sldLayout>
</file>

<file path=ppt/slideLayouts/slideLayout205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936376520"/>
      </p:ext>
    </p:extLst>
  </p:cSld>
  <p:clrMapOvr>
    <a:masterClrMapping/>
  </p:clrMapOvr>
</p:sldLayout>
</file>

<file path=ppt/slideLayouts/slideLayout20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22232687"/>
      </p:ext>
    </p:extLst>
  </p:cSld>
  <p:clrMapOvr>
    <a:masterClrMapping/>
  </p:clrMapOvr>
</p:sldLayout>
</file>

<file path=ppt/slideLayouts/slideLayout20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3513138" y="341313"/>
            <a:ext cx="976312" cy="5878512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582613" y="341313"/>
            <a:ext cx="2778125" cy="5878512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32706993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0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12950120"/>
      </p:ext>
    </p:extLst>
  </p:cSld>
  <p:clrMapOvr>
    <a:masterClrMapping/>
  </p:clrMapOvr>
  <p:transition advClick="0">
    <p:fade/>
  </p:transition>
</p:sldLayout>
</file>

<file path=ppt/slideLayouts/slideLayout20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88530711"/>
      </p:ext>
    </p:extLst>
  </p:cSld>
  <p:clrMapOvr>
    <a:masterClrMapping/>
  </p:clrMapOvr>
  <p:transition advClick="0">
    <p:fade/>
  </p:transition>
</p:sldLayout>
</file>

<file path=ppt/slideLayouts/slideLayout20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057271292"/>
      </p:ext>
    </p:extLst>
  </p:cSld>
  <p:clrMapOvr>
    <a:masterClrMapping/>
  </p:clrMapOvr>
  <p:transition advClick="0">
    <p:fade/>
  </p:transition>
</p:sldLayout>
</file>

<file path=ppt/slideLayouts/slideLayout20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1412875"/>
            <a:ext cx="4256088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3" y="1412875"/>
            <a:ext cx="4256087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03664124"/>
      </p:ext>
    </p:extLst>
  </p:cSld>
  <p:clrMapOvr>
    <a:masterClrMapping/>
  </p:clrMapOvr>
  <p:transition advClick="0">
    <p:fade/>
  </p:transition>
</p:sldLayout>
</file>

<file path=ppt/slideLayouts/slideLayout206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377816764"/>
      </p:ext>
    </p:extLst>
  </p:cSld>
  <p:clrMapOvr>
    <a:masterClrMapping/>
  </p:clrMapOvr>
  <p:transition advClick="0">
    <p:fade/>
  </p:transition>
</p:sldLayout>
</file>

<file path=ppt/slideLayouts/slideLayout20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67854492"/>
      </p:ext>
    </p:extLst>
  </p:cSld>
  <p:clrMapOvr>
    <a:masterClrMapping/>
  </p:clrMapOvr>
  <p:transition advClick="0">
    <p:fade/>
  </p:transition>
</p:sldLayout>
</file>

<file path=ppt/slideLayouts/slideLayout20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56775591"/>
      </p:ext>
    </p:extLst>
  </p:cSld>
  <p:clrMapOvr>
    <a:masterClrMapping/>
  </p:clrMapOvr>
  <p:transition advClick="0">
    <p:fade/>
  </p:transition>
</p:sldLayout>
</file>

<file path=ppt/slideLayouts/slideLayout206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893066696"/>
      </p:ext>
    </p:extLst>
  </p:cSld>
  <p:clrMapOvr>
    <a:masterClrMapping/>
  </p:clrMapOvr>
  <p:transition advClick="0">
    <p:fade/>
  </p:transition>
</p:sldLayout>
</file>

<file path=ppt/slideLayouts/slideLayout206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353825908"/>
      </p:ext>
    </p:extLst>
  </p:cSld>
  <p:clrMapOvr>
    <a:masterClrMapping/>
  </p:clrMapOvr>
  <p:transition advClick="0">
    <p:fade/>
  </p:transition>
</p:sldLayout>
</file>

<file path=ppt/slideLayouts/slideLayout20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80410874"/>
      </p:ext>
    </p:extLst>
  </p:cSld>
  <p:clrMapOvr>
    <a:masterClrMapping/>
  </p:clrMapOvr>
  <p:transition advClick="0">
    <p:fade/>
  </p:transition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3513138" y="655638"/>
            <a:ext cx="976312" cy="5564187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582613" y="655638"/>
            <a:ext cx="2778125" cy="5564187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0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188"/>
            <a:ext cx="2165350" cy="60166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103188"/>
            <a:ext cx="6346825" cy="60166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845025591"/>
      </p:ext>
    </p:extLst>
  </p:cSld>
  <p:clrMapOvr>
    <a:masterClrMapping/>
  </p:clrMapOvr>
  <p:transition advClick="0">
    <p:fade/>
  </p:transition>
</p:sldLayout>
</file>

<file path=ppt/slideLayouts/slideLayout20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0" y="-1"/>
            <a:ext cx="9449986" cy="4614863"/>
            <a:chOff x="-1787" y="0"/>
            <a:chExt cx="9449986" cy="1360884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14"/>
          <p:cNvSpPr>
            <a:spLocks noChangeArrowheads="1"/>
          </p:cNvSpPr>
          <p:nvPr userDrawn="1"/>
        </p:nvSpPr>
        <p:spPr bwMode="auto">
          <a:xfrm>
            <a:off x="8316913" y="6216650"/>
            <a:ext cx="449262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CF25EBA6-4AC6-4685-AC80-F51BAE9193FC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grpSp>
        <p:nvGrpSpPr>
          <p:cNvPr id="16" name="Grupo 15"/>
          <p:cNvGrpSpPr/>
          <p:nvPr userDrawn="1"/>
        </p:nvGrpSpPr>
        <p:grpSpPr>
          <a:xfrm rot="21342886">
            <a:off x="-1404665" y="925582"/>
            <a:ext cx="11305256" cy="4733014"/>
            <a:chOff x="-1404664" y="966650"/>
            <a:chExt cx="11305256" cy="473301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7" name="Retângulo 16"/>
            <p:cNvSpPr/>
            <p:nvPr/>
          </p:nvSpPr>
          <p:spPr>
            <a:xfrm>
              <a:off x="-1404664" y="4065592"/>
              <a:ext cx="11305256" cy="1634071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  <p:sp>
          <p:nvSpPr>
            <p:cNvPr id="18" name="Retângulo de cantos arredondados 17"/>
            <p:cNvSpPr/>
            <p:nvPr/>
          </p:nvSpPr>
          <p:spPr>
            <a:xfrm>
              <a:off x="717324" y="966650"/>
              <a:ext cx="6020729" cy="4733014"/>
            </a:xfrm>
            <a:prstGeom prst="roundRect">
              <a:avLst>
                <a:gd name="adj" fmla="val 4620"/>
              </a:avLst>
            </a:prstGeom>
            <a:solidFill>
              <a:srgbClr val="ECECEC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</p:grpSp>
      <p:pic>
        <p:nvPicPr>
          <p:cNvPr id="19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90525" y="6183313"/>
            <a:ext cx="1012825" cy="344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 rot="21342886">
            <a:off x="827582" y="1227692"/>
            <a:ext cx="5690033" cy="2932030"/>
          </a:xfrm>
        </p:spPr>
        <p:txBody>
          <a:bodyPr anchor="b"/>
          <a:lstStyle>
            <a:lvl1pPr algn="l">
              <a:defRPr sz="60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 rot="21342886">
            <a:off x="984752" y="4185903"/>
            <a:ext cx="5688631" cy="1218254"/>
          </a:xfrm>
        </p:spPr>
        <p:txBody>
          <a:bodyPr>
            <a:normAutofit/>
          </a:bodyPr>
          <a:lstStyle>
            <a:lvl1pPr marL="0" indent="0" algn="l">
              <a:buNone/>
              <a:defRPr sz="32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834610627"/>
      </p:ext>
    </p:extLst>
  </p:cSld>
  <p:clrMapOvr>
    <a:masterClrMapping/>
  </p:clrMapOvr>
</p:sldLayout>
</file>

<file path=ppt/slideLayouts/slideLayout20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de cantos arredondados 14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6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73A825A1-1D4D-421C-B9BB-3D2AF7FC989B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7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/>
            </a:lvl1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890651791"/>
      </p:ext>
    </p:extLst>
  </p:cSld>
  <p:clrMapOvr>
    <a:masterClrMapping/>
  </p:clrMapOvr>
</p:sldLayout>
</file>

<file path=ppt/slideLayouts/slideLayout20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o 4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" name="Retângulo de cantos arredondados 15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7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AD6148F1-9F35-4F1D-9DC7-F52D9D92AAF6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224716726"/>
      </p:ext>
    </p:extLst>
  </p:cSld>
  <p:clrMapOvr>
    <a:masterClrMapping/>
  </p:clrMapOvr>
</p:sldLayout>
</file>

<file path=ppt/slideLayouts/slideLayout20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3EEF3DD-CE8D-4FBE-B661-CC3F2E218E43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6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434736210"/>
      </p:ext>
    </p:extLst>
  </p:cSld>
  <p:clrMapOvr>
    <a:masterClrMapping/>
  </p:clrMapOvr>
</p:sldLayout>
</file>

<file path=ppt/slideLayouts/slideLayout207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Retângulo de cantos arredondados 12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4" name="Retângulo 15"/>
          <p:cNvSpPr>
            <a:spLocks noChangeArrowheads="1"/>
          </p:cNvSpPr>
          <p:nvPr userDrawn="1"/>
        </p:nvSpPr>
        <p:spPr bwMode="auto">
          <a:xfrm>
            <a:off x="8243888" y="6472238"/>
            <a:ext cx="449262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9BF3270-A1B1-45FA-91BD-648846B548BA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5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2015365043"/>
      </p:ext>
    </p:extLst>
  </p:cSld>
  <p:clrMapOvr>
    <a:masterClrMapping/>
  </p:clrMapOvr>
</p:sldLayout>
</file>

<file path=ppt/slideLayouts/slideLayout20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311981">
            <a:off x="4151313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?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>
            <a:lvl1pPr marL="0" indent="0">
              <a:defRPr/>
            </a:lvl1pPr>
            <a:lvl2pPr marL="357188" indent="-3175">
              <a:defRPr/>
            </a:lvl2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931605837"/>
      </p:ext>
    </p:extLst>
  </p:cSld>
  <p:clrMapOvr>
    <a:masterClrMapping/>
  </p:clrMapOvr>
</p:sldLayout>
</file>

<file path=ppt/slideLayouts/slideLayout20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574070">
            <a:off x="4865688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!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853002197"/>
      </p:ext>
    </p:extLst>
  </p:cSld>
  <p:clrMapOvr>
    <a:masterClrMapping/>
  </p:clrMapOvr>
</p:sldLayout>
</file>

<file path=ppt/slideLayouts/slideLayout20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492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2A325716-F187-4AB9-9061-9BD6007613AD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91025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600" dirty="0">
                <a:solidFill>
                  <a:prstClr val="black"/>
                </a:solidFill>
                <a:latin typeface="DIN-Black" pitchFamily="34" charset="0"/>
              </a:rPr>
              <a:t>Parando pra pensar</a:t>
            </a:r>
          </a:p>
        </p:txBody>
      </p:sp>
      <p:pic>
        <p:nvPicPr>
          <p:cNvPr id="17" name="Picture 24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51438" y="1412875"/>
            <a:ext cx="3673475" cy="318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DIN-Medium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564304399"/>
      </p:ext>
    </p:extLst>
  </p:cSld>
  <p:clrMapOvr>
    <a:masterClrMapping/>
  </p:clrMapOvr>
</p:sldLayout>
</file>

<file path=ppt/slideLayouts/slideLayout20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492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149D325C-48CF-4EA8-BBC6-60A56780DBE4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19587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800" dirty="0">
                <a:solidFill>
                  <a:prstClr val="black"/>
                </a:solidFill>
                <a:latin typeface="DIN-Black" pitchFamily="34" charset="0"/>
              </a:rPr>
              <a:t>Mão na massa</a:t>
            </a:r>
          </a:p>
        </p:txBody>
      </p:sp>
      <p:grpSp>
        <p:nvGrpSpPr>
          <p:cNvPr id="17" name="Grupo 17"/>
          <p:cNvGrpSpPr>
            <a:grpSpLocks/>
          </p:cNvGrpSpPr>
          <p:nvPr userDrawn="1"/>
        </p:nvGrpSpPr>
        <p:grpSpPr bwMode="auto">
          <a:xfrm>
            <a:off x="5602288" y="1412875"/>
            <a:ext cx="3003550" cy="3995738"/>
            <a:chOff x="5890721" y="1517256"/>
            <a:chExt cx="2794996" cy="3717794"/>
          </a:xfrm>
        </p:grpSpPr>
        <p:sp>
          <p:nvSpPr>
            <p:cNvPr id="18" name="Freeform 1274"/>
            <p:cNvSpPr>
              <a:spLocks/>
            </p:cNvSpPr>
            <p:nvPr userDrawn="1"/>
          </p:nvSpPr>
          <p:spPr bwMode="auto">
            <a:xfrm rot="2488345">
              <a:off x="5890721" y="2613767"/>
              <a:ext cx="1959787" cy="2621283"/>
            </a:xfrm>
            <a:custGeom>
              <a:avLst/>
              <a:gdLst>
                <a:gd name="T0" fmla="*/ 2147483647 w 370"/>
                <a:gd name="T1" fmla="*/ 2147483647 h 495"/>
                <a:gd name="T2" fmla="*/ 2147483647 w 370"/>
                <a:gd name="T3" fmla="*/ 2147483647 h 495"/>
                <a:gd name="T4" fmla="*/ 2147483647 w 370"/>
                <a:gd name="T5" fmla="*/ 2147483647 h 495"/>
                <a:gd name="T6" fmla="*/ 2147483647 w 370"/>
                <a:gd name="T7" fmla="*/ 2147483647 h 495"/>
                <a:gd name="T8" fmla="*/ 2147483647 w 370"/>
                <a:gd name="T9" fmla="*/ 2147483647 h 495"/>
                <a:gd name="T10" fmla="*/ 2147483647 w 370"/>
                <a:gd name="T11" fmla="*/ 2147483647 h 495"/>
                <a:gd name="T12" fmla="*/ 2147483647 w 370"/>
                <a:gd name="T13" fmla="*/ 0 h 495"/>
                <a:gd name="T14" fmla="*/ 0 w 370"/>
                <a:gd name="T15" fmla="*/ 2147483647 h 495"/>
                <a:gd name="T16" fmla="*/ 2147483647 w 370"/>
                <a:gd name="T17" fmla="*/ 2147483647 h 495"/>
                <a:gd name="T18" fmla="*/ 2147483647 w 370"/>
                <a:gd name="T19" fmla="*/ 2147483647 h 495"/>
                <a:gd name="T20" fmla="*/ 2147483647 w 370"/>
                <a:gd name="T21" fmla="*/ 2147483647 h 495"/>
                <a:gd name="T22" fmla="*/ 2147483647 w 370"/>
                <a:gd name="T23" fmla="*/ 2147483647 h 495"/>
                <a:gd name="T24" fmla="*/ 2147483647 w 370"/>
                <a:gd name="T25" fmla="*/ 2147483647 h 495"/>
                <a:gd name="T26" fmla="*/ 2147483647 w 370"/>
                <a:gd name="T27" fmla="*/ 2147483647 h 495"/>
                <a:gd name="T28" fmla="*/ 2147483647 w 370"/>
                <a:gd name="T29" fmla="*/ 2147483647 h 495"/>
                <a:gd name="T30" fmla="*/ 2147483647 w 370"/>
                <a:gd name="T31" fmla="*/ 2147483647 h 4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0" h="495">
                  <a:moveTo>
                    <a:pt x="215" y="286"/>
                  </a:moveTo>
                  <a:cubicBezTo>
                    <a:pt x="217" y="272"/>
                    <a:pt x="219" y="247"/>
                    <a:pt x="219" y="247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154" y="253"/>
                    <a:pt x="154" y="253"/>
                    <a:pt x="154" y="253"/>
                  </a:cubicBezTo>
                  <a:cubicBezTo>
                    <a:pt x="119" y="271"/>
                    <a:pt x="119" y="271"/>
                    <a:pt x="119" y="271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91" y="354"/>
                    <a:pt x="233" y="495"/>
                    <a:pt x="302" y="470"/>
                  </a:cubicBezTo>
                  <a:cubicBezTo>
                    <a:pt x="370" y="445"/>
                    <a:pt x="234" y="303"/>
                    <a:pt x="215" y="28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1275"/>
            <p:cNvSpPr>
              <a:spLocks/>
            </p:cNvSpPr>
            <p:nvPr userDrawn="1"/>
          </p:nvSpPr>
          <p:spPr bwMode="auto">
            <a:xfrm rot="1229367">
              <a:off x="6272153" y="1517256"/>
              <a:ext cx="2413564" cy="3316554"/>
            </a:xfrm>
            <a:custGeom>
              <a:avLst/>
              <a:gdLst>
                <a:gd name="T0" fmla="*/ 2147483647 w 373"/>
                <a:gd name="T1" fmla="*/ 2147483647 h 512"/>
                <a:gd name="T2" fmla="*/ 2147483647 w 373"/>
                <a:gd name="T3" fmla="*/ 2147483647 h 512"/>
                <a:gd name="T4" fmla="*/ 2147483647 w 373"/>
                <a:gd name="T5" fmla="*/ 2147483647 h 512"/>
                <a:gd name="T6" fmla="*/ 2147483647 w 373"/>
                <a:gd name="T7" fmla="*/ 2147483647 h 512"/>
                <a:gd name="T8" fmla="*/ 2147483647 w 373"/>
                <a:gd name="T9" fmla="*/ 2147483647 h 512"/>
                <a:gd name="T10" fmla="*/ 2147483647 w 373"/>
                <a:gd name="T11" fmla="*/ 2147483647 h 512"/>
                <a:gd name="T12" fmla="*/ 2147483647 w 373"/>
                <a:gd name="T13" fmla="*/ 2147483647 h 512"/>
                <a:gd name="T14" fmla="*/ 0 w 373"/>
                <a:gd name="T15" fmla="*/ 2147483647 h 512"/>
                <a:gd name="T16" fmla="*/ 2147483647 w 373"/>
                <a:gd name="T17" fmla="*/ 2147483647 h 512"/>
                <a:gd name="T18" fmla="*/ 2147483647 w 373"/>
                <a:gd name="T19" fmla="*/ 2147483647 h 512"/>
                <a:gd name="T20" fmla="*/ 2147483647 w 373"/>
                <a:gd name="T21" fmla="*/ 2147483647 h 5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3" h="512">
                  <a:moveTo>
                    <a:pt x="314" y="512"/>
                  </a:moveTo>
                  <a:cubicBezTo>
                    <a:pt x="335" y="510"/>
                    <a:pt x="358" y="505"/>
                    <a:pt x="373" y="482"/>
                  </a:cubicBezTo>
                  <a:cubicBezTo>
                    <a:pt x="326" y="402"/>
                    <a:pt x="166" y="133"/>
                    <a:pt x="135" y="80"/>
                  </a:cubicBezTo>
                  <a:cubicBezTo>
                    <a:pt x="132" y="70"/>
                    <a:pt x="128" y="52"/>
                    <a:pt x="125" y="41"/>
                  </a:cubicBezTo>
                  <a:cubicBezTo>
                    <a:pt x="157" y="28"/>
                    <a:pt x="182" y="44"/>
                    <a:pt x="211" y="60"/>
                  </a:cubicBezTo>
                  <a:cubicBezTo>
                    <a:pt x="207" y="35"/>
                    <a:pt x="171" y="14"/>
                    <a:pt x="139" y="7"/>
                  </a:cubicBezTo>
                  <a:cubicBezTo>
                    <a:pt x="108" y="0"/>
                    <a:pt x="76" y="15"/>
                    <a:pt x="49" y="31"/>
                  </a:cubicBezTo>
                  <a:cubicBezTo>
                    <a:pt x="57" y="49"/>
                    <a:pt x="24" y="68"/>
                    <a:pt x="0" y="74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68" y="75"/>
                    <a:pt x="65" y="68"/>
                    <a:pt x="95" y="101"/>
                  </a:cubicBezTo>
                  <a:cubicBezTo>
                    <a:pt x="95" y="101"/>
                    <a:pt x="271" y="428"/>
                    <a:pt x="314" y="51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pic>
        <p:nvPicPr>
          <p:cNvPr id="20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DIN-Medium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23767453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0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"/>
          <p:cNvGrpSpPr>
            <a:grpSpLocks/>
          </p:cNvGrpSpPr>
          <p:nvPr userDrawn="1"/>
        </p:nvGrpSpPr>
        <p:grpSpPr bwMode="auto">
          <a:xfrm>
            <a:off x="131763" y="911225"/>
            <a:ext cx="527050" cy="955675"/>
            <a:chOff x="2626" y="1836"/>
            <a:chExt cx="625" cy="1133"/>
          </a:xfrm>
        </p:grpSpPr>
        <p:sp>
          <p:nvSpPr>
            <p:cNvPr id="5" name="Freeform 6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4 w 487"/>
                <a:gd name="T13" fmla="*/ 138 h 465"/>
                <a:gd name="T14" fmla="*/ 312 w 487"/>
                <a:gd name="T15" fmla="*/ 144 h 465"/>
                <a:gd name="T16" fmla="*/ 359 w 487"/>
                <a:gd name="T17" fmla="*/ 155 h 465"/>
                <a:gd name="T18" fmla="*/ 409 w 487"/>
                <a:gd name="T19" fmla="*/ 172 h 465"/>
                <a:gd name="T20" fmla="*/ 441 w 487"/>
                <a:gd name="T21" fmla="*/ 177 h 465"/>
                <a:gd name="T22" fmla="*/ 480 w 487"/>
                <a:gd name="T23" fmla="*/ 153 h 465"/>
                <a:gd name="T24" fmla="*/ 495 w 487"/>
                <a:gd name="T25" fmla="*/ 106 h 465"/>
                <a:gd name="T26" fmla="*/ 475 w 487"/>
                <a:gd name="T27" fmla="*/ 67 h 465"/>
                <a:gd name="T28" fmla="*/ 434 w 487"/>
                <a:gd name="T29" fmla="*/ 39 h 465"/>
                <a:gd name="T30" fmla="*/ 385 w 487"/>
                <a:gd name="T31" fmla="*/ 17 h 465"/>
                <a:gd name="T32" fmla="*/ 340 w 487"/>
                <a:gd name="T33" fmla="*/ 7 h 465"/>
                <a:gd name="T34" fmla="*/ 292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3 w 487"/>
                <a:gd name="T83" fmla="*/ 32 h 465"/>
                <a:gd name="T84" fmla="*/ 329 w 487"/>
                <a:gd name="T85" fmla="*/ 35 h 465"/>
                <a:gd name="T86" fmla="*/ 378 w 487"/>
                <a:gd name="T87" fmla="*/ 45 h 465"/>
                <a:gd name="T88" fmla="*/ 428 w 487"/>
                <a:gd name="T89" fmla="*/ 67 h 465"/>
                <a:gd name="T90" fmla="*/ 462 w 487"/>
                <a:gd name="T91" fmla="*/ 104 h 465"/>
                <a:gd name="T92" fmla="*/ 437 w 487"/>
                <a:gd name="T93" fmla="*/ 151 h 465"/>
                <a:gd name="T94" fmla="*/ 398 w 487"/>
                <a:gd name="T95" fmla="*/ 134 h 465"/>
                <a:gd name="T96" fmla="*/ 348 w 487"/>
                <a:gd name="T97" fmla="*/ 119 h 465"/>
                <a:gd name="T98" fmla="*/ 284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7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5 h 355"/>
                <a:gd name="T2" fmla="*/ 131 w 422"/>
                <a:gd name="T3" fmla="*/ 199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2 h 355"/>
                <a:gd name="T14" fmla="*/ 314 w 422"/>
                <a:gd name="T15" fmla="*/ 240 h 355"/>
                <a:gd name="T16" fmla="*/ 336 w 422"/>
                <a:gd name="T17" fmla="*/ 255 h 355"/>
                <a:gd name="T18" fmla="*/ 385 w 422"/>
                <a:gd name="T19" fmla="*/ 245 h 355"/>
                <a:gd name="T20" fmla="*/ 418 w 422"/>
                <a:gd name="T21" fmla="*/ 202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2 h 355"/>
                <a:gd name="T50" fmla="*/ 19 w 422"/>
                <a:gd name="T51" fmla="*/ 245 h 355"/>
                <a:gd name="T52" fmla="*/ 43 w 422"/>
                <a:gd name="T53" fmla="*/ 286 h 355"/>
                <a:gd name="T54" fmla="*/ 79 w 422"/>
                <a:gd name="T55" fmla="*/ 324 h 355"/>
                <a:gd name="T56" fmla="*/ 125 w 422"/>
                <a:gd name="T57" fmla="*/ 346 h 355"/>
                <a:gd name="T58" fmla="*/ 168 w 422"/>
                <a:gd name="T59" fmla="*/ 361 h 355"/>
                <a:gd name="T60" fmla="*/ 166 w 422"/>
                <a:gd name="T61" fmla="*/ 329 h 355"/>
                <a:gd name="T62" fmla="*/ 129 w 422"/>
                <a:gd name="T63" fmla="*/ 314 h 355"/>
                <a:gd name="T64" fmla="*/ 77 w 422"/>
                <a:gd name="T65" fmla="*/ 275 h 355"/>
                <a:gd name="T66" fmla="*/ 51 w 422"/>
                <a:gd name="T67" fmla="*/ 242 h 355"/>
                <a:gd name="T68" fmla="*/ 36 w 422"/>
                <a:gd name="T69" fmla="*/ 208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0 h 355"/>
                <a:gd name="T96" fmla="*/ 338 w 422"/>
                <a:gd name="T97" fmla="*/ 221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3 h 355"/>
                <a:gd name="T112" fmla="*/ 125 w 422"/>
                <a:gd name="T113" fmla="*/ 266 h 355"/>
                <a:gd name="T114" fmla="*/ 168 w 422"/>
                <a:gd name="T115" fmla="*/ 298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9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5 w 259"/>
                <a:gd name="T17" fmla="*/ 289 h 295"/>
                <a:gd name="T18" fmla="*/ 176 w 259"/>
                <a:gd name="T19" fmla="*/ 278 h 295"/>
                <a:gd name="T20" fmla="*/ 198 w 259"/>
                <a:gd name="T21" fmla="*/ 267 h 295"/>
                <a:gd name="T22" fmla="*/ 219 w 259"/>
                <a:gd name="T23" fmla="*/ 248 h 295"/>
                <a:gd name="T24" fmla="*/ 236 w 259"/>
                <a:gd name="T25" fmla="*/ 231 h 295"/>
                <a:gd name="T26" fmla="*/ 252 w 259"/>
                <a:gd name="T27" fmla="*/ 207 h 295"/>
                <a:gd name="T28" fmla="*/ 262 w 259"/>
                <a:gd name="T29" fmla="*/ 181 h 295"/>
                <a:gd name="T30" fmla="*/ 267 w 259"/>
                <a:gd name="T31" fmla="*/ 153 h 295"/>
                <a:gd name="T32" fmla="*/ 267 w 259"/>
                <a:gd name="T33" fmla="*/ 127 h 295"/>
                <a:gd name="T34" fmla="*/ 262 w 259"/>
                <a:gd name="T35" fmla="*/ 103 h 295"/>
                <a:gd name="T36" fmla="*/ 256 w 259"/>
                <a:gd name="T37" fmla="*/ 82 h 295"/>
                <a:gd name="T38" fmla="*/ 245 w 259"/>
                <a:gd name="T39" fmla="*/ 62 h 295"/>
                <a:gd name="T40" fmla="*/ 230 w 259"/>
                <a:gd name="T41" fmla="*/ 45 h 295"/>
                <a:gd name="T42" fmla="*/ 215 w 259"/>
                <a:gd name="T43" fmla="*/ 28 h 295"/>
                <a:gd name="T44" fmla="*/ 196 w 259"/>
                <a:gd name="T45" fmla="*/ 17 h 295"/>
                <a:gd name="T46" fmla="*/ 176 w 259"/>
                <a:gd name="T47" fmla="*/ 9 h 295"/>
                <a:gd name="T48" fmla="*/ 159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8 w 259"/>
                <a:gd name="T73" fmla="*/ 28 h 295"/>
                <a:gd name="T74" fmla="*/ 174 w 259"/>
                <a:gd name="T75" fmla="*/ 37 h 295"/>
                <a:gd name="T76" fmla="*/ 200 w 259"/>
                <a:gd name="T77" fmla="*/ 54 h 295"/>
                <a:gd name="T78" fmla="*/ 224 w 259"/>
                <a:gd name="T79" fmla="*/ 82 h 295"/>
                <a:gd name="T80" fmla="*/ 234 w 259"/>
                <a:gd name="T81" fmla="*/ 106 h 295"/>
                <a:gd name="T82" fmla="*/ 241 w 259"/>
                <a:gd name="T83" fmla="*/ 123 h 295"/>
                <a:gd name="T84" fmla="*/ 241 w 259"/>
                <a:gd name="T85" fmla="*/ 140 h 295"/>
                <a:gd name="T86" fmla="*/ 241 w 259"/>
                <a:gd name="T87" fmla="*/ 157 h 295"/>
                <a:gd name="T88" fmla="*/ 232 w 259"/>
                <a:gd name="T89" fmla="*/ 181 h 295"/>
                <a:gd name="T90" fmla="*/ 213 w 259"/>
                <a:gd name="T91" fmla="*/ 211 h 295"/>
                <a:gd name="T92" fmla="*/ 183 w 259"/>
                <a:gd name="T93" fmla="*/ 237 h 295"/>
                <a:gd name="T94" fmla="*/ 163 w 259"/>
                <a:gd name="T95" fmla="*/ 252 h 295"/>
                <a:gd name="T96" fmla="*/ 142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9" name="Freeform 10"/>
          <p:cNvSpPr>
            <a:spLocks/>
          </p:cNvSpPr>
          <p:nvPr userDrawn="1"/>
        </p:nvSpPr>
        <p:spPr bwMode="auto">
          <a:xfrm>
            <a:off x="465138" y="130175"/>
            <a:ext cx="8489950" cy="6634163"/>
          </a:xfrm>
          <a:custGeom>
            <a:avLst/>
            <a:gdLst>
              <a:gd name="T0" fmla="*/ 2147483647 w 5348"/>
              <a:gd name="T1" fmla="*/ 2147483647 h 4179"/>
              <a:gd name="T2" fmla="*/ 2147483647 w 5348"/>
              <a:gd name="T3" fmla="*/ 0 h 4179"/>
              <a:gd name="T4" fmla="*/ 2147483647 w 5348"/>
              <a:gd name="T5" fmla="*/ 2147483647 h 4179"/>
              <a:gd name="T6" fmla="*/ 2147483647 w 5348"/>
              <a:gd name="T7" fmla="*/ 2147483647 h 4179"/>
              <a:gd name="T8" fmla="*/ 0 w 5348"/>
              <a:gd name="T9" fmla="*/ 2147483647 h 41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348" h="4179">
                <a:moveTo>
                  <a:pt x="4263" y="10"/>
                </a:moveTo>
                <a:lnTo>
                  <a:pt x="5220" y="0"/>
                </a:lnTo>
                <a:lnTo>
                  <a:pt x="5348" y="4179"/>
                </a:lnTo>
                <a:lnTo>
                  <a:pt x="64" y="4160"/>
                </a:lnTo>
                <a:lnTo>
                  <a:pt x="0" y="3731"/>
                </a:lnTo>
              </a:path>
            </a:pathLst>
          </a:custGeom>
          <a:noFill/>
          <a:ln w="9525" cmpd="sng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z="24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10" name="Group 11"/>
          <p:cNvGrpSpPr>
            <a:grpSpLocks/>
          </p:cNvGrpSpPr>
          <p:nvPr userDrawn="1"/>
        </p:nvGrpSpPr>
        <p:grpSpPr bwMode="auto">
          <a:xfrm>
            <a:off x="131763" y="2224088"/>
            <a:ext cx="527050" cy="955675"/>
            <a:chOff x="2626" y="1836"/>
            <a:chExt cx="625" cy="1133"/>
          </a:xfrm>
        </p:grpSpPr>
        <p:sp>
          <p:nvSpPr>
            <p:cNvPr id="11" name="Freeform 1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4 w 487"/>
                <a:gd name="T13" fmla="*/ 138 h 465"/>
                <a:gd name="T14" fmla="*/ 312 w 487"/>
                <a:gd name="T15" fmla="*/ 144 h 465"/>
                <a:gd name="T16" fmla="*/ 359 w 487"/>
                <a:gd name="T17" fmla="*/ 155 h 465"/>
                <a:gd name="T18" fmla="*/ 409 w 487"/>
                <a:gd name="T19" fmla="*/ 172 h 465"/>
                <a:gd name="T20" fmla="*/ 441 w 487"/>
                <a:gd name="T21" fmla="*/ 177 h 465"/>
                <a:gd name="T22" fmla="*/ 480 w 487"/>
                <a:gd name="T23" fmla="*/ 153 h 465"/>
                <a:gd name="T24" fmla="*/ 495 w 487"/>
                <a:gd name="T25" fmla="*/ 106 h 465"/>
                <a:gd name="T26" fmla="*/ 475 w 487"/>
                <a:gd name="T27" fmla="*/ 67 h 465"/>
                <a:gd name="T28" fmla="*/ 434 w 487"/>
                <a:gd name="T29" fmla="*/ 39 h 465"/>
                <a:gd name="T30" fmla="*/ 385 w 487"/>
                <a:gd name="T31" fmla="*/ 17 h 465"/>
                <a:gd name="T32" fmla="*/ 340 w 487"/>
                <a:gd name="T33" fmla="*/ 7 h 465"/>
                <a:gd name="T34" fmla="*/ 292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3 w 487"/>
                <a:gd name="T83" fmla="*/ 32 h 465"/>
                <a:gd name="T84" fmla="*/ 329 w 487"/>
                <a:gd name="T85" fmla="*/ 35 h 465"/>
                <a:gd name="T86" fmla="*/ 378 w 487"/>
                <a:gd name="T87" fmla="*/ 45 h 465"/>
                <a:gd name="T88" fmla="*/ 428 w 487"/>
                <a:gd name="T89" fmla="*/ 67 h 465"/>
                <a:gd name="T90" fmla="*/ 462 w 487"/>
                <a:gd name="T91" fmla="*/ 104 h 465"/>
                <a:gd name="T92" fmla="*/ 437 w 487"/>
                <a:gd name="T93" fmla="*/ 151 h 465"/>
                <a:gd name="T94" fmla="*/ 398 w 487"/>
                <a:gd name="T95" fmla="*/ 134 h 465"/>
                <a:gd name="T96" fmla="*/ 348 w 487"/>
                <a:gd name="T97" fmla="*/ 119 h 465"/>
                <a:gd name="T98" fmla="*/ 284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1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5 h 355"/>
                <a:gd name="T2" fmla="*/ 131 w 422"/>
                <a:gd name="T3" fmla="*/ 199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2 h 355"/>
                <a:gd name="T14" fmla="*/ 314 w 422"/>
                <a:gd name="T15" fmla="*/ 240 h 355"/>
                <a:gd name="T16" fmla="*/ 336 w 422"/>
                <a:gd name="T17" fmla="*/ 255 h 355"/>
                <a:gd name="T18" fmla="*/ 385 w 422"/>
                <a:gd name="T19" fmla="*/ 245 h 355"/>
                <a:gd name="T20" fmla="*/ 418 w 422"/>
                <a:gd name="T21" fmla="*/ 202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2 h 355"/>
                <a:gd name="T50" fmla="*/ 19 w 422"/>
                <a:gd name="T51" fmla="*/ 245 h 355"/>
                <a:gd name="T52" fmla="*/ 43 w 422"/>
                <a:gd name="T53" fmla="*/ 286 h 355"/>
                <a:gd name="T54" fmla="*/ 79 w 422"/>
                <a:gd name="T55" fmla="*/ 324 h 355"/>
                <a:gd name="T56" fmla="*/ 125 w 422"/>
                <a:gd name="T57" fmla="*/ 346 h 355"/>
                <a:gd name="T58" fmla="*/ 168 w 422"/>
                <a:gd name="T59" fmla="*/ 361 h 355"/>
                <a:gd name="T60" fmla="*/ 166 w 422"/>
                <a:gd name="T61" fmla="*/ 329 h 355"/>
                <a:gd name="T62" fmla="*/ 129 w 422"/>
                <a:gd name="T63" fmla="*/ 314 h 355"/>
                <a:gd name="T64" fmla="*/ 77 w 422"/>
                <a:gd name="T65" fmla="*/ 275 h 355"/>
                <a:gd name="T66" fmla="*/ 51 w 422"/>
                <a:gd name="T67" fmla="*/ 242 h 355"/>
                <a:gd name="T68" fmla="*/ 36 w 422"/>
                <a:gd name="T69" fmla="*/ 208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0 h 355"/>
                <a:gd name="T96" fmla="*/ 338 w 422"/>
                <a:gd name="T97" fmla="*/ 221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3 h 355"/>
                <a:gd name="T112" fmla="*/ 125 w 422"/>
                <a:gd name="T113" fmla="*/ 266 h 355"/>
                <a:gd name="T114" fmla="*/ 168 w 422"/>
                <a:gd name="T115" fmla="*/ 298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1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1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5 w 259"/>
                <a:gd name="T17" fmla="*/ 289 h 295"/>
                <a:gd name="T18" fmla="*/ 176 w 259"/>
                <a:gd name="T19" fmla="*/ 278 h 295"/>
                <a:gd name="T20" fmla="*/ 198 w 259"/>
                <a:gd name="T21" fmla="*/ 267 h 295"/>
                <a:gd name="T22" fmla="*/ 219 w 259"/>
                <a:gd name="T23" fmla="*/ 248 h 295"/>
                <a:gd name="T24" fmla="*/ 236 w 259"/>
                <a:gd name="T25" fmla="*/ 231 h 295"/>
                <a:gd name="T26" fmla="*/ 252 w 259"/>
                <a:gd name="T27" fmla="*/ 207 h 295"/>
                <a:gd name="T28" fmla="*/ 262 w 259"/>
                <a:gd name="T29" fmla="*/ 181 h 295"/>
                <a:gd name="T30" fmla="*/ 267 w 259"/>
                <a:gd name="T31" fmla="*/ 153 h 295"/>
                <a:gd name="T32" fmla="*/ 267 w 259"/>
                <a:gd name="T33" fmla="*/ 127 h 295"/>
                <a:gd name="T34" fmla="*/ 262 w 259"/>
                <a:gd name="T35" fmla="*/ 103 h 295"/>
                <a:gd name="T36" fmla="*/ 256 w 259"/>
                <a:gd name="T37" fmla="*/ 82 h 295"/>
                <a:gd name="T38" fmla="*/ 245 w 259"/>
                <a:gd name="T39" fmla="*/ 62 h 295"/>
                <a:gd name="T40" fmla="*/ 230 w 259"/>
                <a:gd name="T41" fmla="*/ 45 h 295"/>
                <a:gd name="T42" fmla="*/ 215 w 259"/>
                <a:gd name="T43" fmla="*/ 28 h 295"/>
                <a:gd name="T44" fmla="*/ 196 w 259"/>
                <a:gd name="T45" fmla="*/ 17 h 295"/>
                <a:gd name="T46" fmla="*/ 176 w 259"/>
                <a:gd name="T47" fmla="*/ 9 h 295"/>
                <a:gd name="T48" fmla="*/ 159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8 w 259"/>
                <a:gd name="T73" fmla="*/ 28 h 295"/>
                <a:gd name="T74" fmla="*/ 174 w 259"/>
                <a:gd name="T75" fmla="*/ 37 h 295"/>
                <a:gd name="T76" fmla="*/ 200 w 259"/>
                <a:gd name="T77" fmla="*/ 54 h 295"/>
                <a:gd name="T78" fmla="*/ 224 w 259"/>
                <a:gd name="T79" fmla="*/ 82 h 295"/>
                <a:gd name="T80" fmla="*/ 234 w 259"/>
                <a:gd name="T81" fmla="*/ 106 h 295"/>
                <a:gd name="T82" fmla="*/ 241 w 259"/>
                <a:gd name="T83" fmla="*/ 123 h 295"/>
                <a:gd name="T84" fmla="*/ 241 w 259"/>
                <a:gd name="T85" fmla="*/ 140 h 295"/>
                <a:gd name="T86" fmla="*/ 241 w 259"/>
                <a:gd name="T87" fmla="*/ 157 h 295"/>
                <a:gd name="T88" fmla="*/ 232 w 259"/>
                <a:gd name="T89" fmla="*/ 181 h 295"/>
                <a:gd name="T90" fmla="*/ 213 w 259"/>
                <a:gd name="T91" fmla="*/ 211 h 295"/>
                <a:gd name="T92" fmla="*/ 183 w 259"/>
                <a:gd name="T93" fmla="*/ 237 h 295"/>
                <a:gd name="T94" fmla="*/ 163 w 259"/>
                <a:gd name="T95" fmla="*/ 252 h 295"/>
                <a:gd name="T96" fmla="*/ 142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15" name="Group 16"/>
          <p:cNvGrpSpPr>
            <a:grpSpLocks/>
          </p:cNvGrpSpPr>
          <p:nvPr userDrawn="1"/>
        </p:nvGrpSpPr>
        <p:grpSpPr bwMode="auto">
          <a:xfrm>
            <a:off x="131763" y="3536950"/>
            <a:ext cx="527050" cy="955675"/>
            <a:chOff x="2626" y="1836"/>
            <a:chExt cx="625" cy="1133"/>
          </a:xfrm>
        </p:grpSpPr>
        <p:sp>
          <p:nvSpPr>
            <p:cNvPr id="16" name="Freeform 17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4 w 487"/>
                <a:gd name="T13" fmla="*/ 138 h 465"/>
                <a:gd name="T14" fmla="*/ 312 w 487"/>
                <a:gd name="T15" fmla="*/ 144 h 465"/>
                <a:gd name="T16" fmla="*/ 359 w 487"/>
                <a:gd name="T17" fmla="*/ 155 h 465"/>
                <a:gd name="T18" fmla="*/ 409 w 487"/>
                <a:gd name="T19" fmla="*/ 172 h 465"/>
                <a:gd name="T20" fmla="*/ 441 w 487"/>
                <a:gd name="T21" fmla="*/ 177 h 465"/>
                <a:gd name="T22" fmla="*/ 480 w 487"/>
                <a:gd name="T23" fmla="*/ 153 h 465"/>
                <a:gd name="T24" fmla="*/ 495 w 487"/>
                <a:gd name="T25" fmla="*/ 106 h 465"/>
                <a:gd name="T26" fmla="*/ 475 w 487"/>
                <a:gd name="T27" fmla="*/ 67 h 465"/>
                <a:gd name="T28" fmla="*/ 434 w 487"/>
                <a:gd name="T29" fmla="*/ 39 h 465"/>
                <a:gd name="T30" fmla="*/ 385 w 487"/>
                <a:gd name="T31" fmla="*/ 17 h 465"/>
                <a:gd name="T32" fmla="*/ 340 w 487"/>
                <a:gd name="T33" fmla="*/ 7 h 465"/>
                <a:gd name="T34" fmla="*/ 292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3 w 487"/>
                <a:gd name="T83" fmla="*/ 32 h 465"/>
                <a:gd name="T84" fmla="*/ 329 w 487"/>
                <a:gd name="T85" fmla="*/ 35 h 465"/>
                <a:gd name="T86" fmla="*/ 378 w 487"/>
                <a:gd name="T87" fmla="*/ 45 h 465"/>
                <a:gd name="T88" fmla="*/ 428 w 487"/>
                <a:gd name="T89" fmla="*/ 67 h 465"/>
                <a:gd name="T90" fmla="*/ 462 w 487"/>
                <a:gd name="T91" fmla="*/ 104 h 465"/>
                <a:gd name="T92" fmla="*/ 437 w 487"/>
                <a:gd name="T93" fmla="*/ 151 h 465"/>
                <a:gd name="T94" fmla="*/ 398 w 487"/>
                <a:gd name="T95" fmla="*/ 134 h 465"/>
                <a:gd name="T96" fmla="*/ 348 w 487"/>
                <a:gd name="T97" fmla="*/ 119 h 465"/>
                <a:gd name="T98" fmla="*/ 284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18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5 h 355"/>
                <a:gd name="T2" fmla="*/ 131 w 422"/>
                <a:gd name="T3" fmla="*/ 199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2 h 355"/>
                <a:gd name="T14" fmla="*/ 314 w 422"/>
                <a:gd name="T15" fmla="*/ 240 h 355"/>
                <a:gd name="T16" fmla="*/ 336 w 422"/>
                <a:gd name="T17" fmla="*/ 255 h 355"/>
                <a:gd name="T18" fmla="*/ 385 w 422"/>
                <a:gd name="T19" fmla="*/ 245 h 355"/>
                <a:gd name="T20" fmla="*/ 418 w 422"/>
                <a:gd name="T21" fmla="*/ 202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2 h 355"/>
                <a:gd name="T50" fmla="*/ 19 w 422"/>
                <a:gd name="T51" fmla="*/ 245 h 355"/>
                <a:gd name="T52" fmla="*/ 43 w 422"/>
                <a:gd name="T53" fmla="*/ 286 h 355"/>
                <a:gd name="T54" fmla="*/ 79 w 422"/>
                <a:gd name="T55" fmla="*/ 324 h 355"/>
                <a:gd name="T56" fmla="*/ 125 w 422"/>
                <a:gd name="T57" fmla="*/ 346 h 355"/>
                <a:gd name="T58" fmla="*/ 168 w 422"/>
                <a:gd name="T59" fmla="*/ 361 h 355"/>
                <a:gd name="T60" fmla="*/ 166 w 422"/>
                <a:gd name="T61" fmla="*/ 329 h 355"/>
                <a:gd name="T62" fmla="*/ 129 w 422"/>
                <a:gd name="T63" fmla="*/ 314 h 355"/>
                <a:gd name="T64" fmla="*/ 77 w 422"/>
                <a:gd name="T65" fmla="*/ 275 h 355"/>
                <a:gd name="T66" fmla="*/ 51 w 422"/>
                <a:gd name="T67" fmla="*/ 242 h 355"/>
                <a:gd name="T68" fmla="*/ 36 w 422"/>
                <a:gd name="T69" fmla="*/ 208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0 h 355"/>
                <a:gd name="T96" fmla="*/ 338 w 422"/>
                <a:gd name="T97" fmla="*/ 221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3 h 355"/>
                <a:gd name="T112" fmla="*/ 125 w 422"/>
                <a:gd name="T113" fmla="*/ 266 h 355"/>
                <a:gd name="T114" fmla="*/ 168 w 422"/>
                <a:gd name="T115" fmla="*/ 298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19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5 w 259"/>
                <a:gd name="T17" fmla="*/ 289 h 295"/>
                <a:gd name="T18" fmla="*/ 176 w 259"/>
                <a:gd name="T19" fmla="*/ 278 h 295"/>
                <a:gd name="T20" fmla="*/ 198 w 259"/>
                <a:gd name="T21" fmla="*/ 267 h 295"/>
                <a:gd name="T22" fmla="*/ 219 w 259"/>
                <a:gd name="T23" fmla="*/ 248 h 295"/>
                <a:gd name="T24" fmla="*/ 236 w 259"/>
                <a:gd name="T25" fmla="*/ 231 h 295"/>
                <a:gd name="T26" fmla="*/ 252 w 259"/>
                <a:gd name="T27" fmla="*/ 207 h 295"/>
                <a:gd name="T28" fmla="*/ 262 w 259"/>
                <a:gd name="T29" fmla="*/ 181 h 295"/>
                <a:gd name="T30" fmla="*/ 267 w 259"/>
                <a:gd name="T31" fmla="*/ 153 h 295"/>
                <a:gd name="T32" fmla="*/ 267 w 259"/>
                <a:gd name="T33" fmla="*/ 127 h 295"/>
                <a:gd name="T34" fmla="*/ 262 w 259"/>
                <a:gd name="T35" fmla="*/ 103 h 295"/>
                <a:gd name="T36" fmla="*/ 256 w 259"/>
                <a:gd name="T37" fmla="*/ 82 h 295"/>
                <a:gd name="T38" fmla="*/ 245 w 259"/>
                <a:gd name="T39" fmla="*/ 62 h 295"/>
                <a:gd name="T40" fmla="*/ 230 w 259"/>
                <a:gd name="T41" fmla="*/ 45 h 295"/>
                <a:gd name="T42" fmla="*/ 215 w 259"/>
                <a:gd name="T43" fmla="*/ 28 h 295"/>
                <a:gd name="T44" fmla="*/ 196 w 259"/>
                <a:gd name="T45" fmla="*/ 17 h 295"/>
                <a:gd name="T46" fmla="*/ 176 w 259"/>
                <a:gd name="T47" fmla="*/ 9 h 295"/>
                <a:gd name="T48" fmla="*/ 159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8 w 259"/>
                <a:gd name="T73" fmla="*/ 28 h 295"/>
                <a:gd name="T74" fmla="*/ 174 w 259"/>
                <a:gd name="T75" fmla="*/ 37 h 295"/>
                <a:gd name="T76" fmla="*/ 200 w 259"/>
                <a:gd name="T77" fmla="*/ 54 h 295"/>
                <a:gd name="T78" fmla="*/ 224 w 259"/>
                <a:gd name="T79" fmla="*/ 82 h 295"/>
                <a:gd name="T80" fmla="*/ 234 w 259"/>
                <a:gd name="T81" fmla="*/ 106 h 295"/>
                <a:gd name="T82" fmla="*/ 241 w 259"/>
                <a:gd name="T83" fmla="*/ 123 h 295"/>
                <a:gd name="T84" fmla="*/ 241 w 259"/>
                <a:gd name="T85" fmla="*/ 140 h 295"/>
                <a:gd name="T86" fmla="*/ 241 w 259"/>
                <a:gd name="T87" fmla="*/ 157 h 295"/>
                <a:gd name="T88" fmla="*/ 232 w 259"/>
                <a:gd name="T89" fmla="*/ 181 h 295"/>
                <a:gd name="T90" fmla="*/ 213 w 259"/>
                <a:gd name="T91" fmla="*/ 211 h 295"/>
                <a:gd name="T92" fmla="*/ 183 w 259"/>
                <a:gd name="T93" fmla="*/ 237 h 295"/>
                <a:gd name="T94" fmla="*/ 163 w 259"/>
                <a:gd name="T95" fmla="*/ 252 h 295"/>
                <a:gd name="T96" fmla="*/ 142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20" name="Group 21"/>
          <p:cNvGrpSpPr>
            <a:grpSpLocks/>
          </p:cNvGrpSpPr>
          <p:nvPr userDrawn="1"/>
        </p:nvGrpSpPr>
        <p:grpSpPr bwMode="auto">
          <a:xfrm>
            <a:off x="131763" y="4849813"/>
            <a:ext cx="527050" cy="955675"/>
            <a:chOff x="2626" y="1836"/>
            <a:chExt cx="625" cy="1133"/>
          </a:xfrm>
        </p:grpSpPr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4 w 487"/>
                <a:gd name="T13" fmla="*/ 138 h 465"/>
                <a:gd name="T14" fmla="*/ 312 w 487"/>
                <a:gd name="T15" fmla="*/ 144 h 465"/>
                <a:gd name="T16" fmla="*/ 359 w 487"/>
                <a:gd name="T17" fmla="*/ 155 h 465"/>
                <a:gd name="T18" fmla="*/ 409 w 487"/>
                <a:gd name="T19" fmla="*/ 172 h 465"/>
                <a:gd name="T20" fmla="*/ 441 w 487"/>
                <a:gd name="T21" fmla="*/ 177 h 465"/>
                <a:gd name="T22" fmla="*/ 480 w 487"/>
                <a:gd name="T23" fmla="*/ 153 h 465"/>
                <a:gd name="T24" fmla="*/ 495 w 487"/>
                <a:gd name="T25" fmla="*/ 106 h 465"/>
                <a:gd name="T26" fmla="*/ 475 w 487"/>
                <a:gd name="T27" fmla="*/ 67 h 465"/>
                <a:gd name="T28" fmla="*/ 434 w 487"/>
                <a:gd name="T29" fmla="*/ 39 h 465"/>
                <a:gd name="T30" fmla="*/ 385 w 487"/>
                <a:gd name="T31" fmla="*/ 17 h 465"/>
                <a:gd name="T32" fmla="*/ 340 w 487"/>
                <a:gd name="T33" fmla="*/ 7 h 465"/>
                <a:gd name="T34" fmla="*/ 292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3 w 487"/>
                <a:gd name="T83" fmla="*/ 32 h 465"/>
                <a:gd name="T84" fmla="*/ 329 w 487"/>
                <a:gd name="T85" fmla="*/ 35 h 465"/>
                <a:gd name="T86" fmla="*/ 378 w 487"/>
                <a:gd name="T87" fmla="*/ 45 h 465"/>
                <a:gd name="T88" fmla="*/ 428 w 487"/>
                <a:gd name="T89" fmla="*/ 67 h 465"/>
                <a:gd name="T90" fmla="*/ 462 w 487"/>
                <a:gd name="T91" fmla="*/ 104 h 465"/>
                <a:gd name="T92" fmla="*/ 437 w 487"/>
                <a:gd name="T93" fmla="*/ 151 h 465"/>
                <a:gd name="T94" fmla="*/ 398 w 487"/>
                <a:gd name="T95" fmla="*/ 134 h 465"/>
                <a:gd name="T96" fmla="*/ 348 w 487"/>
                <a:gd name="T97" fmla="*/ 119 h 465"/>
                <a:gd name="T98" fmla="*/ 284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5 h 355"/>
                <a:gd name="T2" fmla="*/ 131 w 422"/>
                <a:gd name="T3" fmla="*/ 199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2 h 355"/>
                <a:gd name="T14" fmla="*/ 314 w 422"/>
                <a:gd name="T15" fmla="*/ 240 h 355"/>
                <a:gd name="T16" fmla="*/ 336 w 422"/>
                <a:gd name="T17" fmla="*/ 255 h 355"/>
                <a:gd name="T18" fmla="*/ 385 w 422"/>
                <a:gd name="T19" fmla="*/ 245 h 355"/>
                <a:gd name="T20" fmla="*/ 418 w 422"/>
                <a:gd name="T21" fmla="*/ 202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2 h 355"/>
                <a:gd name="T50" fmla="*/ 19 w 422"/>
                <a:gd name="T51" fmla="*/ 245 h 355"/>
                <a:gd name="T52" fmla="*/ 43 w 422"/>
                <a:gd name="T53" fmla="*/ 286 h 355"/>
                <a:gd name="T54" fmla="*/ 79 w 422"/>
                <a:gd name="T55" fmla="*/ 324 h 355"/>
                <a:gd name="T56" fmla="*/ 125 w 422"/>
                <a:gd name="T57" fmla="*/ 346 h 355"/>
                <a:gd name="T58" fmla="*/ 168 w 422"/>
                <a:gd name="T59" fmla="*/ 361 h 355"/>
                <a:gd name="T60" fmla="*/ 166 w 422"/>
                <a:gd name="T61" fmla="*/ 329 h 355"/>
                <a:gd name="T62" fmla="*/ 129 w 422"/>
                <a:gd name="T63" fmla="*/ 314 h 355"/>
                <a:gd name="T64" fmla="*/ 77 w 422"/>
                <a:gd name="T65" fmla="*/ 275 h 355"/>
                <a:gd name="T66" fmla="*/ 51 w 422"/>
                <a:gd name="T67" fmla="*/ 242 h 355"/>
                <a:gd name="T68" fmla="*/ 36 w 422"/>
                <a:gd name="T69" fmla="*/ 208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0 h 355"/>
                <a:gd name="T96" fmla="*/ 338 w 422"/>
                <a:gd name="T97" fmla="*/ 221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3 h 355"/>
                <a:gd name="T112" fmla="*/ 125 w 422"/>
                <a:gd name="T113" fmla="*/ 266 h 355"/>
                <a:gd name="T114" fmla="*/ 168 w 422"/>
                <a:gd name="T115" fmla="*/ 298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2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2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5 w 259"/>
                <a:gd name="T17" fmla="*/ 289 h 295"/>
                <a:gd name="T18" fmla="*/ 176 w 259"/>
                <a:gd name="T19" fmla="*/ 278 h 295"/>
                <a:gd name="T20" fmla="*/ 198 w 259"/>
                <a:gd name="T21" fmla="*/ 267 h 295"/>
                <a:gd name="T22" fmla="*/ 219 w 259"/>
                <a:gd name="T23" fmla="*/ 248 h 295"/>
                <a:gd name="T24" fmla="*/ 236 w 259"/>
                <a:gd name="T25" fmla="*/ 231 h 295"/>
                <a:gd name="T26" fmla="*/ 252 w 259"/>
                <a:gd name="T27" fmla="*/ 207 h 295"/>
                <a:gd name="T28" fmla="*/ 262 w 259"/>
                <a:gd name="T29" fmla="*/ 181 h 295"/>
                <a:gd name="T30" fmla="*/ 267 w 259"/>
                <a:gd name="T31" fmla="*/ 153 h 295"/>
                <a:gd name="T32" fmla="*/ 267 w 259"/>
                <a:gd name="T33" fmla="*/ 127 h 295"/>
                <a:gd name="T34" fmla="*/ 262 w 259"/>
                <a:gd name="T35" fmla="*/ 103 h 295"/>
                <a:gd name="T36" fmla="*/ 256 w 259"/>
                <a:gd name="T37" fmla="*/ 82 h 295"/>
                <a:gd name="T38" fmla="*/ 245 w 259"/>
                <a:gd name="T39" fmla="*/ 62 h 295"/>
                <a:gd name="T40" fmla="*/ 230 w 259"/>
                <a:gd name="T41" fmla="*/ 45 h 295"/>
                <a:gd name="T42" fmla="*/ 215 w 259"/>
                <a:gd name="T43" fmla="*/ 28 h 295"/>
                <a:gd name="T44" fmla="*/ 196 w 259"/>
                <a:gd name="T45" fmla="*/ 17 h 295"/>
                <a:gd name="T46" fmla="*/ 176 w 259"/>
                <a:gd name="T47" fmla="*/ 9 h 295"/>
                <a:gd name="T48" fmla="*/ 159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8 w 259"/>
                <a:gd name="T73" fmla="*/ 28 h 295"/>
                <a:gd name="T74" fmla="*/ 174 w 259"/>
                <a:gd name="T75" fmla="*/ 37 h 295"/>
                <a:gd name="T76" fmla="*/ 200 w 259"/>
                <a:gd name="T77" fmla="*/ 54 h 295"/>
                <a:gd name="T78" fmla="*/ 224 w 259"/>
                <a:gd name="T79" fmla="*/ 82 h 295"/>
                <a:gd name="T80" fmla="*/ 234 w 259"/>
                <a:gd name="T81" fmla="*/ 106 h 295"/>
                <a:gd name="T82" fmla="*/ 241 w 259"/>
                <a:gd name="T83" fmla="*/ 123 h 295"/>
                <a:gd name="T84" fmla="*/ 241 w 259"/>
                <a:gd name="T85" fmla="*/ 140 h 295"/>
                <a:gd name="T86" fmla="*/ 241 w 259"/>
                <a:gd name="T87" fmla="*/ 157 h 295"/>
                <a:gd name="T88" fmla="*/ 232 w 259"/>
                <a:gd name="T89" fmla="*/ 181 h 295"/>
                <a:gd name="T90" fmla="*/ 213 w 259"/>
                <a:gd name="T91" fmla="*/ 211 h 295"/>
                <a:gd name="T92" fmla="*/ 183 w 259"/>
                <a:gd name="T93" fmla="*/ 237 h 295"/>
                <a:gd name="T94" fmla="*/ 163 w 259"/>
                <a:gd name="T95" fmla="*/ 252 h 295"/>
                <a:gd name="T96" fmla="*/ 142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55576" y="349752"/>
            <a:ext cx="7859216" cy="630976"/>
          </a:xfrm>
        </p:spPr>
        <p:txBody>
          <a:bodyPr anchor="b"/>
          <a:lstStyle>
            <a:lvl1pPr>
              <a:defRPr sz="4400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755576" y="1035640"/>
            <a:ext cx="7859216" cy="5489704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76263459"/>
      </p:ext>
    </p:extLst>
  </p:cSld>
  <p:clrMapOvr>
    <a:masterClrMapping/>
  </p:clrMapOvr>
</p:sldLayout>
</file>

<file path=ppt/slideLayouts/slideLayout20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>
            <a:spLocks noChangeArrowheads="1"/>
          </p:cNvSpPr>
          <p:nvPr userDrawn="1"/>
        </p:nvSpPr>
        <p:spPr bwMode="auto">
          <a:xfrm>
            <a:off x="8312150" y="6464300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7A8374DB-DFF1-43A9-957D-5106A96D0769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5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6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56231487"/>
      </p:ext>
    </p:extLst>
  </p:cSld>
  <p:clrMapOvr>
    <a:masterClrMapping/>
  </p:clrMapOvr>
</p:sldLayout>
</file>

<file path=ppt/slideLayouts/slideLayout208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D0ECEEEE-6408-41B3-81AD-C6BB52AB9108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6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7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7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399145047"/>
      </p:ext>
    </p:extLst>
  </p:cSld>
  <p:clrMapOvr>
    <a:masterClrMapping/>
  </p:clrMapOvr>
</p:sldLayout>
</file>

<file path=ppt/slideLayouts/slideLayout20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8E4B4EC-89BB-4495-9D5C-D02B1556C80B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4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5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90497362"/>
      </p:ext>
    </p:extLst>
  </p:cSld>
  <p:clrMapOvr>
    <a:masterClrMapping/>
  </p:clrMapOvr>
</p:sldLayout>
</file>

<file path=ppt/slideLayouts/slideLayout20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671E4444-E03A-465B-B288-6492E7469D72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3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4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5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792185"/>
      </p:ext>
    </p:extLst>
  </p:cSld>
  <p:clrMapOvr>
    <a:masterClrMapping/>
  </p:clrMapOvr>
</p:sldLayout>
</file>

<file path=ppt/slideLayouts/slideLayout20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818757355"/>
      </p:ext>
    </p:extLst>
  </p:cSld>
  <p:clrMapOvr>
    <a:masterClrMapping/>
  </p:clrMapOvr>
</p:sldLayout>
</file>

<file path=ppt/slideLayouts/slideLayout20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992776609"/>
      </p:ext>
    </p:extLst>
  </p:cSld>
  <p:clrMapOvr>
    <a:masterClrMapping/>
  </p:clrMapOvr>
</p:sldLayout>
</file>

<file path=ppt/slideLayouts/slideLayout20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334825531"/>
      </p:ext>
    </p:extLst>
  </p:cSld>
  <p:clrMapOvr>
    <a:masterClrMapping/>
  </p:clrMapOvr>
</p:sldLayout>
</file>

<file path=ppt/slideLayouts/slideLayout208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55768202"/>
      </p:ext>
    </p:extLst>
  </p:cSld>
  <p:clrMapOvr>
    <a:masterClrMapping/>
  </p:clrMapOvr>
</p:sldLayout>
</file>

<file path=ppt/slideLayouts/slideLayout20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6150005"/>
            <a:ext cx="8229600" cy="418058"/>
          </a:xfrm>
        </p:spPr>
        <p:txBody>
          <a:bodyPr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56320653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0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6774674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</p:sldLayout>
</file>

<file path=ppt/slideLayouts/slideLayout20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rot="10800000">
            <a:off x="225425" y="-238125"/>
            <a:ext cx="8709025" cy="7493000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71418 w 8108229"/>
              <a:gd name="connsiteY3" fmla="*/ 2329083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71418" y="232908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3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526466" y="187467"/>
            <a:ext cx="8102219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DIN-Black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528638" y="1328739"/>
            <a:ext cx="8072437" cy="48402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DIN-Bold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35198657"/>
      </p:ext>
    </p:extLst>
  </p:cSld>
  <p:clrMapOvr>
    <a:masterClrMapping/>
  </p:clrMapOvr>
  <p:transition>
    <p:fade thruBlk="1"/>
  </p:transition>
</p:sldLayout>
</file>

<file path=ppt/slideLayouts/slideLayout20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flipH="1">
            <a:off x="595313" y="-508000"/>
            <a:ext cx="7851775" cy="1814513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6" name="Retângulo 10"/>
          <p:cNvSpPr/>
          <p:nvPr userDrawn="1"/>
        </p:nvSpPr>
        <p:spPr>
          <a:xfrm rot="10800000" flipH="1">
            <a:off x="479425" y="1306513"/>
            <a:ext cx="7851775" cy="5921375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5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856343" y="-15729"/>
            <a:ext cx="7170052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DIN-Black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9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885371" y="1959429"/>
            <a:ext cx="7112000" cy="4572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DIN-Bold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767242194"/>
      </p:ext>
    </p:extLst>
  </p:cSld>
  <p:clrMapOvr>
    <a:masterClrMapping/>
  </p:clrMapOvr>
  <p:transition>
    <p:fade thruBlk="1"/>
  </p:transition>
</p:sldLayout>
</file>

<file path=ppt/slideLayouts/slideLayout20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020781046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96133005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20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500883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503381826"/>
      </p:ext>
    </p:extLst>
  </p:cSld>
  <p:clrMapOvr>
    <a:masterClrMapping/>
  </p:clrMapOvr>
</p:sldLayout>
</file>

<file path=ppt/slideLayouts/slideLayout20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956205300"/>
      </p:ext>
    </p:extLst>
  </p:cSld>
  <p:clrMapOvr>
    <a:masterClrMapping/>
  </p:clrMapOvr>
</p:sldLayout>
</file>

<file path=ppt/slideLayouts/slideLayout20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976079801"/>
      </p:ext>
    </p:extLst>
  </p:cSld>
  <p:clrMapOvr>
    <a:masterClrMapping/>
  </p:clrMapOvr>
</p:sldLayout>
</file>

<file path=ppt/slideLayouts/slideLayout20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8219251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511019377"/>
      </p:ext>
    </p:extLst>
  </p:cSld>
  <p:clrMapOvr>
    <a:masterClrMapping/>
  </p:clrMapOvr>
  <p:transition advClick="0">
    <p:fade/>
  </p:transition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21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1861281"/>
      </p:ext>
    </p:extLst>
  </p:cSld>
  <p:clrMapOvr>
    <a:masterClrMapping/>
  </p:clrMapOvr>
</p:sldLayout>
</file>

<file path=ppt/slideLayouts/slideLayout21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35642238"/>
      </p:ext>
    </p:extLst>
  </p:cSld>
  <p:clrMapOvr>
    <a:masterClrMapping/>
  </p:clrMapOvr>
</p:sldLayout>
</file>

<file path=ppt/slideLayouts/slideLayout2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2949265"/>
      </p:ext>
    </p:extLst>
  </p:cSld>
  <p:clrMapOvr>
    <a:masterClrMapping/>
  </p:clrMapOvr>
</p:sldLayout>
</file>

<file path=ppt/slideLayouts/slideLayout21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2268664"/>
      </p:ext>
    </p:extLst>
  </p:cSld>
  <p:clrMapOvr>
    <a:masterClrMapping/>
  </p:clrMapOvr>
</p:sldLayout>
</file>

<file path=ppt/slideLayouts/slideLayout2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2465137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91074647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83568" y="3645024"/>
            <a:ext cx="7776864" cy="1993776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423152323"/>
      </p:ext>
    </p:extLst>
  </p:cSld>
  <p:clrMapOvr>
    <a:masterClrMapping/>
  </p:clrMapOvr>
  <p:transition spd="med">
    <p:fade/>
  </p:transition>
</p:sldLayout>
</file>

<file path=ppt/slideLayouts/slideLayout21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900113" y="404813"/>
            <a:ext cx="7344295" cy="1320800"/>
          </a:xfr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675987707"/>
      </p:ext>
    </p:extLst>
  </p:cSld>
  <p:clrMapOvr>
    <a:masterClrMapping/>
  </p:clrMapOvr>
  <p:transition spd="med">
    <p:fade/>
  </p:transition>
</p:sldLayout>
</file>

<file path=ppt/slideLayouts/slideLayout210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900113" y="1736725"/>
            <a:ext cx="3671887" cy="44688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736725"/>
            <a:ext cx="3671888" cy="44688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060373140"/>
      </p:ext>
    </p:extLst>
  </p:cSld>
  <p:clrMapOvr>
    <a:masterClrMapping/>
  </p:clrMapOvr>
  <p:transition spd="med">
    <p:fade/>
  </p:transition>
</p:sldLayout>
</file>

<file path=ppt/slideLayouts/slideLayout21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659766070"/>
      </p:ext>
    </p:extLst>
  </p:cSld>
  <p:clrMapOvr>
    <a:masterClrMapping/>
  </p:clrMapOvr>
  <p:transition spd="med">
    <p:fade/>
  </p:transition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0" y="1484313"/>
            <a:ext cx="4495800" cy="537368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484313"/>
            <a:ext cx="4495800" cy="537368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1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69552115"/>
      </p:ext>
    </p:extLst>
  </p:cSld>
  <p:clrMapOvr>
    <a:masterClrMapping/>
  </p:clrMapOvr>
  <p:transition spd="med">
    <p:fade/>
  </p:transition>
</p:sldLayout>
</file>

<file path=ppt/slideLayouts/slideLayout21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83568" y="3645024"/>
            <a:ext cx="7776864" cy="1993776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23399335"/>
      </p:ext>
    </p:extLst>
  </p:cSld>
  <p:clrMapOvr>
    <a:masterClrMapping/>
  </p:clrMapOvr>
  <p:transition spd="med">
    <p:fade/>
  </p:transition>
</p:sldLayout>
</file>

<file path=ppt/slideLayouts/slideLayout21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effectLst/>
        </p:spPr>
        <p:txBody>
          <a:bodyPr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425113404"/>
      </p:ext>
    </p:extLst>
  </p:cSld>
  <p:clrMapOvr>
    <a:masterClrMapping/>
  </p:clrMapOvr>
  <p:transition spd="med">
    <p:fade/>
  </p:transition>
</p:sldLayout>
</file>

<file path=ppt/slideLayouts/slideLayout21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900113" y="1736725"/>
            <a:ext cx="3671887" cy="44688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736725"/>
            <a:ext cx="3671888" cy="44688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4939267"/>
      </p:ext>
    </p:extLst>
  </p:cSld>
  <p:clrMapOvr>
    <a:masterClrMapping/>
  </p:clrMapOvr>
  <p:transition spd="med">
    <p:fade/>
  </p:transition>
</p:sldLayout>
</file>

<file path=ppt/slideLayouts/slideLayout21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effectLst/>
        </p:spPr>
        <p:txBody>
          <a:bodyPr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7704491"/>
      </p:ext>
    </p:extLst>
  </p:cSld>
  <p:clrMapOvr>
    <a:masterClrMapping/>
  </p:clrMapOvr>
  <p:transition spd="med">
    <p:fade/>
  </p:transition>
</p:sldLayout>
</file>

<file path=ppt/slideLayouts/slideLayout21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77538645"/>
      </p:ext>
    </p:extLst>
  </p:cSld>
  <p:clrMapOvr>
    <a:masterClrMapping/>
  </p:clrMapOvr>
  <p:transition spd="med">
    <p:fade/>
  </p:transition>
</p:sldLayout>
</file>

<file path=ppt/slideLayouts/slideLayout2116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onteúdo 1"/>
          <p:cNvSpPr>
            <a:spLocks noGrp="1"/>
          </p:cNvSpPr>
          <p:nvPr>
            <p:ph/>
          </p:nvPr>
        </p:nvSpPr>
        <p:spPr>
          <a:xfrm>
            <a:off x="900113" y="476250"/>
            <a:ext cx="7343775" cy="5729288"/>
          </a:xfrm>
        </p:spPr>
        <p:txBody>
          <a:bodyPr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75864643"/>
      </p:ext>
    </p:extLst>
  </p:cSld>
  <p:clrMapOvr>
    <a:masterClrMapping/>
  </p:clrMapOvr>
  <p:transition spd="med">
    <p:fade/>
  </p:transition>
</p:sldLayout>
</file>

<file path=ppt/slideLayouts/slideLayout2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0" y="6401147"/>
            <a:ext cx="9144000" cy="456853"/>
          </a:xfrm>
        </p:spPr>
        <p:txBody>
          <a:bodyPr anchor="b"/>
          <a:lstStyle>
            <a:lvl1pPr algn="r"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pt-BR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919786787"/>
      </p:ext>
    </p:extLst>
  </p:cSld>
  <p:clrMapOvr>
    <a:masterClrMapping/>
  </p:clrMapOvr>
  <p:transition spd="med">
    <p:fade/>
  </p:transition>
</p:sldLayout>
</file>

<file path=ppt/slideLayouts/slideLayout21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1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390933051"/>
      </p:ext>
    </p:extLst>
  </p:cSld>
  <p:clrMapOvr>
    <a:masterClrMapping/>
  </p:clrMapOvr>
  <p:transition>
    <p:push/>
  </p:transition>
</p:sldLayout>
</file>

<file path=ppt/slideLayouts/slideLayout21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32025454"/>
      </p:ext>
    </p:extLst>
  </p:cSld>
  <p:clrMapOvr>
    <a:masterClrMapping/>
  </p:clrMapOvr>
  <p:transition>
    <p:push/>
  </p:transition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12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6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25934706"/>
      </p:ext>
    </p:extLst>
  </p:cSld>
  <p:clrMapOvr>
    <a:masterClrMapping/>
  </p:clrMapOvr>
  <p:transition>
    <p:push/>
  </p:transition>
</p:sldLayout>
</file>

<file path=ppt/slideLayouts/slideLayout21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26323855"/>
      </p:ext>
    </p:extLst>
  </p:cSld>
  <p:clrMapOvr>
    <a:masterClrMapping/>
  </p:clrMapOvr>
  <p:transition>
    <p:push/>
  </p:transition>
</p:sldLayout>
</file>

<file path=ppt/slideLayouts/slideLayout21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0049602"/>
      </p:ext>
    </p:extLst>
  </p:cSld>
  <p:clrMapOvr>
    <a:masterClrMapping/>
  </p:clrMapOvr>
  <p:transition>
    <p:push/>
  </p:transition>
</p:sldLayout>
</file>

<file path=ppt/slideLayouts/slideLayout21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7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98474974"/>
      </p:ext>
    </p:extLst>
  </p:cSld>
  <p:clrMapOvr>
    <a:masterClrMapping/>
  </p:clrMapOvr>
  <p:transition>
    <p:fade thruBlk="1"/>
  </p:transition>
</p:sldLayout>
</file>

<file path=ppt/slideLayouts/slideLayout21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65854813"/>
      </p:ext>
    </p:extLst>
  </p:cSld>
  <p:clrMapOvr>
    <a:masterClrMapping/>
  </p:clrMapOvr>
  <p:transition>
    <p:fade thruBlk="1"/>
  </p:transition>
</p:sldLayout>
</file>

<file path=ppt/slideLayouts/slideLayout21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12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24635292"/>
      </p:ext>
    </p:extLst>
  </p:cSld>
  <p:clrMapOvr>
    <a:masterClrMapping/>
  </p:clrMapOvr>
  <p:transition>
    <p:fade thruBlk="1"/>
  </p:transition>
</p:sldLayout>
</file>

<file path=ppt/slideLayouts/slideLayout21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9" y="1412875"/>
            <a:ext cx="4208463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11688" y="1412875"/>
            <a:ext cx="4208462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29838042"/>
      </p:ext>
    </p:extLst>
  </p:cSld>
  <p:clrMapOvr>
    <a:masterClrMapping/>
  </p:clrMapOvr>
  <p:transition>
    <p:fade thruBlk="1"/>
  </p:transition>
</p:sldLayout>
</file>

<file path=ppt/slideLayouts/slideLayout21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858167815"/>
      </p:ext>
    </p:extLst>
  </p:cSld>
  <p:clrMapOvr>
    <a:masterClrMapping/>
  </p:clrMapOvr>
  <p:transition>
    <p:fade thruBlk="1"/>
  </p:transition>
</p:sldLayout>
</file>

<file path=ppt/slideLayouts/slideLayout21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77871817"/>
      </p:ext>
    </p:extLst>
  </p:cSld>
  <p:clrMapOvr>
    <a:masterClrMapping/>
  </p:clrMapOvr>
  <p:transition>
    <p:fade thruBlk="1"/>
  </p:transition>
</p:sldLayout>
</file>

<file path=ppt/slideLayouts/slideLayout21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14982786"/>
      </p:ext>
    </p:extLst>
  </p:cSld>
  <p:clrMapOvr>
    <a:masterClrMapping/>
  </p:clrMapOvr>
  <p:transition>
    <p:fade thruBlk="1"/>
  </p:transition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1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6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889052906"/>
      </p:ext>
    </p:extLst>
  </p:cSld>
  <p:clrMapOvr>
    <a:masterClrMapping/>
  </p:clrMapOvr>
  <p:transition>
    <p:fade thruBlk="1"/>
  </p:transition>
</p:sldLayout>
</file>

<file path=ppt/slideLayouts/slideLayout21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551259409"/>
      </p:ext>
    </p:extLst>
  </p:cSld>
  <p:clrMapOvr>
    <a:masterClrMapping/>
  </p:clrMapOvr>
  <p:transition>
    <p:fade thruBlk="1"/>
  </p:transition>
</p:sldLayout>
</file>

<file path=ppt/slideLayouts/slideLayout21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029555974"/>
      </p:ext>
    </p:extLst>
  </p:cSld>
  <p:clrMapOvr>
    <a:masterClrMapping/>
  </p:clrMapOvr>
  <p:transition>
    <p:fade thruBlk="1"/>
  </p:transition>
</p:sldLayout>
</file>

<file path=ppt/slideLayouts/slideLayout21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78616" y="260362"/>
            <a:ext cx="2141537" cy="5859463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260362"/>
            <a:ext cx="6275388" cy="5859463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341888762"/>
      </p:ext>
    </p:extLst>
  </p:cSld>
  <p:clrMapOvr>
    <a:masterClrMapping/>
  </p:clrMapOvr>
  <p:transition>
    <p:fade thruBlk="1"/>
  </p:transition>
</p:sldLayout>
</file>

<file path=ppt/slideLayouts/slideLayout2134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ítulo e tabe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50831" y="260350"/>
            <a:ext cx="8569325" cy="1100138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abela 2"/>
          <p:cNvSpPr>
            <a:spLocks noGrp="1"/>
          </p:cNvSpPr>
          <p:nvPr>
            <p:ph type="tbl" idx="1"/>
          </p:nvPr>
        </p:nvSpPr>
        <p:spPr>
          <a:xfrm>
            <a:off x="250831" y="1412875"/>
            <a:ext cx="8569325" cy="4706938"/>
          </a:xfrm>
        </p:spPr>
        <p:txBody>
          <a:bodyPr/>
          <a:lstStyle/>
          <a:p>
            <a:pPr lvl="0"/>
            <a:endParaRPr lang="pt-BR" noProof="0" smtClean="0"/>
          </a:p>
        </p:txBody>
      </p:sp>
    </p:spTree>
    <p:extLst>
      <p:ext uri="{BB962C8B-B14F-4D97-AF65-F5344CB8AC3E}">
        <p14:creationId xmlns:p14="http://schemas.microsoft.com/office/powerpoint/2010/main" val="1475982502"/>
      </p:ext>
    </p:extLst>
  </p:cSld>
  <p:clrMapOvr>
    <a:masterClrMapping/>
  </p:clrMapOvr>
  <p:transition>
    <p:fade thruBlk="1"/>
  </p:transition>
</p:sldLayout>
</file>

<file path=ppt/slideLayouts/slideLayout21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37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658299441"/>
      </p:ext>
    </p:extLst>
  </p:cSld>
  <p:clrMapOvr>
    <a:masterClrMapping/>
  </p:clrMapOvr>
  <p:transition>
    <p:fade/>
  </p:transition>
</p:sldLayout>
</file>

<file path=ppt/slideLayouts/slideLayout21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791781126"/>
      </p:ext>
    </p:extLst>
  </p:cSld>
  <p:clrMapOvr>
    <a:masterClrMapping/>
  </p:clrMapOvr>
  <p:transition>
    <p:fade/>
  </p:transition>
</p:sldLayout>
</file>

<file path=ppt/slideLayouts/slideLayout21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12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827877919"/>
      </p:ext>
    </p:extLst>
  </p:cSld>
  <p:clrMapOvr>
    <a:masterClrMapping/>
  </p:clrMapOvr>
  <p:transition>
    <p:fade/>
  </p:transition>
</p:sldLayout>
</file>

<file path=ppt/slideLayouts/slideLayout21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1060450" y="2133600"/>
            <a:ext cx="3479800" cy="38877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92650" y="2133600"/>
            <a:ext cx="3479800" cy="38877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910871907"/>
      </p:ext>
    </p:extLst>
  </p:cSld>
  <p:clrMapOvr>
    <a:masterClrMapping/>
  </p:clrMapOvr>
  <p:transition>
    <p:fade/>
  </p:transition>
</p:sldLayout>
</file>

<file path=ppt/slideLayouts/slideLayout21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9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9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59523894"/>
      </p:ext>
    </p:extLst>
  </p:cSld>
  <p:clrMapOvr>
    <a:masterClrMapping/>
  </p:clrMapOvr>
  <p:transition>
    <p:fade/>
  </p:transition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21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603356032"/>
      </p:ext>
    </p:extLst>
  </p:cSld>
  <p:clrMapOvr>
    <a:masterClrMapping/>
  </p:clrMapOvr>
  <p:transition>
    <p:fade/>
  </p:transition>
</p:sldLayout>
</file>

<file path=ppt/slideLayouts/slideLayout21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1510827"/>
      </p:ext>
    </p:extLst>
  </p:cSld>
  <p:clrMapOvr>
    <a:masterClrMapping/>
  </p:clrMapOvr>
  <p:transition>
    <p:fade/>
  </p:transition>
</p:sldLayout>
</file>

<file path=ppt/slideLayouts/slideLayout214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62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728863063"/>
      </p:ext>
    </p:extLst>
  </p:cSld>
  <p:clrMapOvr>
    <a:masterClrMapping/>
  </p:clrMapOvr>
  <p:transition>
    <p:fade/>
  </p:transition>
</p:sldLayout>
</file>

<file path=ppt/slideLayouts/slideLayout214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859671880"/>
      </p:ext>
    </p:extLst>
  </p:cSld>
  <p:clrMapOvr>
    <a:masterClrMapping/>
  </p:clrMapOvr>
  <p:transition>
    <p:fade/>
  </p:transition>
</p:sldLayout>
</file>

<file path=ppt/slideLayouts/slideLayout21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13005627"/>
      </p:ext>
    </p:extLst>
  </p:cSld>
  <p:clrMapOvr>
    <a:masterClrMapping/>
  </p:clrMapOvr>
  <p:transition>
    <p:fade/>
  </p:transition>
</p:sldLayout>
</file>

<file path=ppt/slideLayouts/slideLayout21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391277" y="908050"/>
            <a:ext cx="1781175" cy="5113338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1042989" y="908050"/>
            <a:ext cx="5195887" cy="5113338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287730594"/>
      </p:ext>
    </p:extLst>
  </p:cSld>
  <p:clrMapOvr>
    <a:masterClrMapping/>
  </p:clrMapOvr>
  <p:transition>
    <p:fade/>
  </p:transition>
</p:sldLayout>
</file>

<file path=ppt/slideLayouts/slideLayout21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729210660"/>
      </p:ext>
    </p:extLst>
  </p:cSld>
  <p:clrMapOvr>
    <a:masterClrMapping/>
  </p:clrMapOvr>
  <p:transition advClick="0">
    <p:fade/>
  </p:transition>
</p:sldLayout>
</file>

<file path=ppt/slideLayouts/slideLayout21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67063735"/>
      </p:ext>
    </p:extLst>
  </p:cSld>
  <p:clrMapOvr>
    <a:masterClrMapping/>
  </p:clrMapOvr>
  <p:transition advClick="0">
    <p:fade/>
  </p:transition>
</p:sldLayout>
</file>

<file path=ppt/slideLayouts/slideLayout214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55468722"/>
      </p:ext>
    </p:extLst>
  </p:cSld>
  <p:clrMapOvr>
    <a:masterClrMapping/>
  </p:clrMapOvr>
  <p:transition advClick="0">
    <p:fade/>
  </p:transition>
</p:sldLayout>
</file>

<file path=ppt/slideLayouts/slideLayout21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993775"/>
            <a:ext cx="4256088" cy="51260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3" y="993775"/>
            <a:ext cx="4256087" cy="51260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27552304"/>
      </p:ext>
    </p:extLst>
  </p:cSld>
  <p:clrMapOvr>
    <a:masterClrMapping/>
  </p:clrMapOvr>
  <p:transition advClick="0">
    <p:fade/>
  </p:transition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21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5481187"/>
      </p:ext>
    </p:extLst>
  </p:cSld>
  <p:clrMapOvr>
    <a:masterClrMapping/>
  </p:clrMapOvr>
  <p:transition advClick="0">
    <p:fade/>
  </p:transition>
</p:sldLayout>
</file>

<file path=ppt/slideLayouts/slideLayout21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28235379"/>
      </p:ext>
    </p:extLst>
  </p:cSld>
  <p:clrMapOvr>
    <a:masterClrMapping/>
  </p:clrMapOvr>
  <p:transition advClick="0">
    <p:fade/>
  </p:transition>
</p:sldLayout>
</file>

<file path=ppt/slideLayouts/slideLayout21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1990495"/>
      </p:ext>
    </p:extLst>
  </p:cSld>
  <p:clrMapOvr>
    <a:masterClrMapping/>
  </p:clrMapOvr>
  <p:transition advClick="0">
    <p:fade/>
  </p:transition>
</p:sldLayout>
</file>

<file path=ppt/slideLayouts/slideLayout215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288320703"/>
      </p:ext>
    </p:extLst>
  </p:cSld>
  <p:clrMapOvr>
    <a:masterClrMapping/>
  </p:clrMapOvr>
  <p:transition advClick="0">
    <p:fade/>
  </p:transition>
</p:sldLayout>
</file>

<file path=ppt/slideLayouts/slideLayout215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928576749"/>
      </p:ext>
    </p:extLst>
  </p:cSld>
  <p:clrMapOvr>
    <a:masterClrMapping/>
  </p:clrMapOvr>
  <p:transition advClick="0">
    <p:fade/>
  </p:transition>
</p:sldLayout>
</file>

<file path=ppt/slideLayouts/slideLayout21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217088218"/>
      </p:ext>
    </p:extLst>
  </p:cSld>
  <p:clrMapOvr>
    <a:masterClrMapping/>
  </p:clrMapOvr>
  <p:transition advClick="0">
    <p:fade/>
  </p:transition>
</p:sldLayout>
</file>

<file path=ppt/slideLayouts/slideLayout21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188"/>
            <a:ext cx="2165350" cy="60166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103188"/>
            <a:ext cx="6346825" cy="60166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40575166"/>
      </p:ext>
    </p:extLst>
  </p:cSld>
  <p:clrMapOvr>
    <a:masterClrMapping/>
  </p:clrMapOvr>
  <p:transition advClick="0">
    <p:fade/>
  </p:transition>
</p:sldLayout>
</file>

<file path=ppt/slideLayouts/slideLayout2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58703022"/>
      </p:ext>
    </p:extLst>
  </p:cSld>
  <p:clrMapOvr>
    <a:masterClrMapping/>
  </p:clrMapOvr>
</p:sldLayout>
</file>

<file path=ppt/slideLayouts/slideLayout21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1" y="2130438"/>
            <a:ext cx="7772400" cy="1470025"/>
          </a:xfrm>
          <a:prstGeom prst="rect">
            <a:avLst/>
          </a:prstGeom>
        </p:spPr>
        <p:txBody>
          <a:bodyPr lIns="91332" tIns="45671" rIns="91332" bIns="45671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lIns="91332" tIns="45671" rIns="91332" bIns="45671"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073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81472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222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62944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03681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4441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8515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2588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601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>
          <a:xfrm>
            <a:off x="3124212" y="6356350"/>
            <a:ext cx="2895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>
          <a:xfrm>
            <a:off x="6553210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601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8824767"/>
      </p:ext>
    </p:extLst>
  </p:cSld>
  <p:clrMapOvr>
    <a:masterClrMapping/>
  </p:clrMapOvr>
</p:sldLayout>
</file>

<file path=ppt/slideLayouts/slideLayout21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11" y="274640"/>
            <a:ext cx="8229600" cy="1143000"/>
          </a:xfrm>
          <a:prstGeom prst="rect">
            <a:avLst/>
          </a:prstGeom>
        </p:spPr>
        <p:txBody>
          <a:bodyPr lIns="91332" tIns="45671" rIns="91332" bIns="45671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11" y="1600211"/>
            <a:ext cx="8229600" cy="4525963"/>
          </a:xfrm>
          <a:prstGeom prst="rect">
            <a:avLst/>
          </a:prstGeom>
        </p:spPr>
        <p:txBody>
          <a:bodyPr lIns="91332" tIns="45671" rIns="91332" bIns="45671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601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>
          <a:xfrm>
            <a:off x="3124212" y="6356350"/>
            <a:ext cx="2895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>
          <a:xfrm>
            <a:off x="6553210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601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955285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21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4" y="4406900"/>
            <a:ext cx="7772400" cy="1362075"/>
          </a:xfrm>
          <a:prstGeom prst="rect">
            <a:avLst/>
          </a:prstGeom>
        </p:spPr>
        <p:txBody>
          <a:bodyPr lIns="91332" tIns="45671" rIns="91332" bIns="45671" anchor="t"/>
          <a:lstStyle>
            <a:lvl1pPr algn="l">
              <a:defRPr sz="36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4" y="2906724"/>
            <a:ext cx="7772400" cy="1500187"/>
          </a:xfrm>
          <a:prstGeom prst="rect">
            <a:avLst/>
          </a:prstGeom>
        </p:spPr>
        <p:txBody>
          <a:bodyPr lIns="91332" tIns="45671" rIns="91332" bIns="45671" anchor="b"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407361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2pPr>
            <a:lvl3pPr marL="81472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3pPr>
            <a:lvl4pPr marL="1222081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629448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203681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4441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851529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3258896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601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>
          <a:xfrm>
            <a:off x="3124212" y="6356350"/>
            <a:ext cx="2895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>
          <a:xfrm>
            <a:off x="6553210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601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5117198"/>
      </p:ext>
    </p:extLst>
  </p:cSld>
  <p:clrMapOvr>
    <a:masterClrMapping/>
  </p:clrMapOvr>
</p:sldLayout>
</file>

<file path=ppt/slideLayouts/slideLayout21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11" y="274640"/>
            <a:ext cx="8229600" cy="1143000"/>
          </a:xfrm>
          <a:prstGeom prst="rect">
            <a:avLst/>
          </a:prstGeom>
        </p:spPr>
        <p:txBody>
          <a:bodyPr lIns="91332" tIns="45671" rIns="91332" bIns="45671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11" y="1600211"/>
            <a:ext cx="4038600" cy="4525963"/>
          </a:xfrm>
          <a:prstGeom prst="rect">
            <a:avLst/>
          </a:prstGeom>
        </p:spPr>
        <p:txBody>
          <a:bodyPr lIns="91332" tIns="45671" rIns="91332" bIns="45671"/>
          <a:lstStyle>
            <a:lvl1pPr>
              <a:defRPr sz="2500"/>
            </a:lvl1pPr>
            <a:lvl2pPr>
              <a:defRPr sz="22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1" y="1600211"/>
            <a:ext cx="4038600" cy="4525963"/>
          </a:xfrm>
          <a:prstGeom prst="rect">
            <a:avLst/>
          </a:prstGeom>
        </p:spPr>
        <p:txBody>
          <a:bodyPr lIns="91332" tIns="45671" rIns="91332" bIns="45671"/>
          <a:lstStyle>
            <a:lvl1pPr>
              <a:defRPr sz="2500"/>
            </a:lvl1pPr>
            <a:lvl2pPr>
              <a:defRPr sz="22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601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>
          <a:xfrm>
            <a:off x="3124212" y="6356350"/>
            <a:ext cx="2895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>
          <a:xfrm>
            <a:off x="6553210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601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2471772"/>
      </p:ext>
    </p:extLst>
  </p:cSld>
  <p:clrMapOvr>
    <a:masterClrMapping/>
  </p:clrMapOvr>
</p:sldLayout>
</file>

<file path=ppt/slideLayouts/slideLayout21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11" y="274640"/>
            <a:ext cx="8229600" cy="1143000"/>
          </a:xfrm>
          <a:prstGeom prst="rect">
            <a:avLst/>
          </a:prstGeom>
        </p:spPr>
        <p:txBody>
          <a:bodyPr lIns="91332" tIns="45671" rIns="91332" bIns="45671"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lIns="91332" tIns="45671" rIns="91332" bIns="45671" anchor="b"/>
          <a:lstStyle>
            <a:lvl1pPr marL="0" indent="0">
              <a:buNone/>
              <a:defRPr sz="2200" b="1"/>
            </a:lvl1pPr>
            <a:lvl2pPr marL="407361" indent="0">
              <a:buNone/>
              <a:defRPr sz="1800" b="1"/>
            </a:lvl2pPr>
            <a:lvl3pPr marL="814726" indent="0">
              <a:buNone/>
              <a:defRPr sz="1600" b="1"/>
            </a:lvl3pPr>
            <a:lvl4pPr marL="1222081" indent="0">
              <a:buNone/>
              <a:defRPr sz="1400" b="1"/>
            </a:lvl4pPr>
            <a:lvl5pPr marL="1629448" indent="0">
              <a:buNone/>
              <a:defRPr sz="1400" b="1"/>
            </a:lvl5pPr>
            <a:lvl6pPr marL="2036810" indent="0">
              <a:buNone/>
              <a:defRPr sz="1400" b="1"/>
            </a:lvl6pPr>
            <a:lvl7pPr marL="2444175" indent="0">
              <a:buNone/>
              <a:defRPr sz="1400" b="1"/>
            </a:lvl7pPr>
            <a:lvl8pPr marL="2851529" indent="0">
              <a:buNone/>
              <a:defRPr sz="1400" b="1"/>
            </a:lvl8pPr>
            <a:lvl9pPr marL="3258896" indent="0">
              <a:buNone/>
              <a:defRPr sz="14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88"/>
            <a:ext cx="4040188" cy="3951288"/>
          </a:xfrm>
          <a:prstGeom prst="rect">
            <a:avLst/>
          </a:prstGeom>
        </p:spPr>
        <p:txBody>
          <a:bodyPr lIns="91332" tIns="45671" rIns="91332" bIns="45671"/>
          <a:lstStyle>
            <a:lvl1pPr>
              <a:defRPr sz="22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36" y="1535113"/>
            <a:ext cx="4041775" cy="639762"/>
          </a:xfrm>
          <a:prstGeom prst="rect">
            <a:avLst/>
          </a:prstGeom>
        </p:spPr>
        <p:txBody>
          <a:bodyPr lIns="91332" tIns="45671" rIns="91332" bIns="45671" anchor="b"/>
          <a:lstStyle>
            <a:lvl1pPr marL="0" indent="0">
              <a:buNone/>
              <a:defRPr sz="2200" b="1"/>
            </a:lvl1pPr>
            <a:lvl2pPr marL="407361" indent="0">
              <a:buNone/>
              <a:defRPr sz="1800" b="1"/>
            </a:lvl2pPr>
            <a:lvl3pPr marL="814726" indent="0">
              <a:buNone/>
              <a:defRPr sz="1600" b="1"/>
            </a:lvl3pPr>
            <a:lvl4pPr marL="1222081" indent="0">
              <a:buNone/>
              <a:defRPr sz="1400" b="1"/>
            </a:lvl4pPr>
            <a:lvl5pPr marL="1629448" indent="0">
              <a:buNone/>
              <a:defRPr sz="1400" b="1"/>
            </a:lvl5pPr>
            <a:lvl6pPr marL="2036810" indent="0">
              <a:buNone/>
              <a:defRPr sz="1400" b="1"/>
            </a:lvl6pPr>
            <a:lvl7pPr marL="2444175" indent="0">
              <a:buNone/>
              <a:defRPr sz="1400" b="1"/>
            </a:lvl7pPr>
            <a:lvl8pPr marL="2851529" indent="0">
              <a:buNone/>
              <a:defRPr sz="1400" b="1"/>
            </a:lvl8pPr>
            <a:lvl9pPr marL="3258896" indent="0">
              <a:buNone/>
              <a:defRPr sz="14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36" y="2174888"/>
            <a:ext cx="4041775" cy="3951288"/>
          </a:xfrm>
          <a:prstGeom prst="rect">
            <a:avLst/>
          </a:prstGeom>
        </p:spPr>
        <p:txBody>
          <a:bodyPr lIns="91332" tIns="45671" rIns="91332" bIns="45671"/>
          <a:lstStyle>
            <a:lvl1pPr>
              <a:defRPr sz="22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Data 6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601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8" name="Espaço Reservado para Rodapé 7"/>
          <p:cNvSpPr>
            <a:spLocks noGrp="1"/>
          </p:cNvSpPr>
          <p:nvPr>
            <p:ph type="ftr" sz="quarter" idx="11"/>
          </p:nvPr>
        </p:nvSpPr>
        <p:spPr>
          <a:xfrm>
            <a:off x="3124212" y="6356350"/>
            <a:ext cx="2895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9" name="Espaço Reservado para Número de Slide 8"/>
          <p:cNvSpPr>
            <a:spLocks noGrp="1"/>
          </p:cNvSpPr>
          <p:nvPr>
            <p:ph type="sldNum" sz="quarter" idx="12"/>
          </p:nvPr>
        </p:nvSpPr>
        <p:spPr>
          <a:xfrm>
            <a:off x="6553210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601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024964"/>
      </p:ext>
    </p:extLst>
  </p:cSld>
  <p:clrMapOvr>
    <a:masterClrMapping/>
  </p:clrMapOvr>
</p:sldLayout>
</file>

<file path=ppt/slideLayouts/slideLayout21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11" y="274640"/>
            <a:ext cx="8229600" cy="1143000"/>
          </a:xfrm>
          <a:prstGeom prst="rect">
            <a:avLst/>
          </a:prstGeom>
        </p:spPr>
        <p:txBody>
          <a:bodyPr lIns="91332" tIns="45671" rIns="91332" bIns="45671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601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4" name="Espaço Reservado para Rodapé 3"/>
          <p:cNvSpPr>
            <a:spLocks noGrp="1"/>
          </p:cNvSpPr>
          <p:nvPr>
            <p:ph type="ftr" sz="quarter" idx="11"/>
          </p:nvPr>
        </p:nvSpPr>
        <p:spPr>
          <a:xfrm>
            <a:off x="3124212" y="6356350"/>
            <a:ext cx="2895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5" name="Espaço Reservado para Número de Slide 4"/>
          <p:cNvSpPr>
            <a:spLocks noGrp="1"/>
          </p:cNvSpPr>
          <p:nvPr>
            <p:ph type="sldNum" sz="quarter" idx="12"/>
          </p:nvPr>
        </p:nvSpPr>
        <p:spPr>
          <a:xfrm>
            <a:off x="6553210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601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8505439"/>
      </p:ext>
    </p:extLst>
  </p:cSld>
  <p:clrMapOvr>
    <a:masterClrMapping/>
  </p:clrMapOvr>
</p:sldLayout>
</file>

<file path=ppt/slideLayouts/slideLayout21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601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3" name="Espaço Reservado para Rodapé 2"/>
          <p:cNvSpPr>
            <a:spLocks noGrp="1"/>
          </p:cNvSpPr>
          <p:nvPr>
            <p:ph type="ftr" sz="quarter" idx="11"/>
          </p:nvPr>
        </p:nvSpPr>
        <p:spPr>
          <a:xfrm>
            <a:off x="3124212" y="6356350"/>
            <a:ext cx="2895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12"/>
          </p:nvPr>
        </p:nvSpPr>
        <p:spPr>
          <a:xfrm>
            <a:off x="6553210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601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3155121"/>
      </p:ext>
    </p:extLst>
  </p:cSld>
  <p:clrMapOvr>
    <a:masterClrMapping/>
  </p:clrMapOvr>
</p:sldLayout>
</file>

<file path=ppt/slideLayouts/slideLayout21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199" y="273052"/>
            <a:ext cx="3008314" cy="1162050"/>
          </a:xfrm>
          <a:prstGeom prst="rect">
            <a:avLst/>
          </a:prstGeom>
        </p:spPr>
        <p:txBody>
          <a:bodyPr lIns="91332" tIns="45671" rIns="91332" bIns="45671" anchor="b"/>
          <a:lstStyle>
            <a:lvl1pPr algn="l">
              <a:defRPr sz="18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62" y="273061"/>
            <a:ext cx="5111749" cy="5853113"/>
          </a:xfrm>
          <a:prstGeom prst="rect">
            <a:avLst/>
          </a:prstGeom>
        </p:spPr>
        <p:txBody>
          <a:bodyPr lIns="91332" tIns="45671" rIns="91332" bIns="45671"/>
          <a:lstStyle>
            <a:lvl1pPr>
              <a:defRPr sz="2900"/>
            </a:lvl1pPr>
            <a:lvl2pPr>
              <a:defRPr sz="2500"/>
            </a:lvl2pPr>
            <a:lvl3pPr>
              <a:defRPr sz="22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199" y="1435112"/>
            <a:ext cx="3008314" cy="4691063"/>
          </a:xfrm>
          <a:prstGeom prst="rect">
            <a:avLst/>
          </a:prstGeom>
        </p:spPr>
        <p:txBody>
          <a:bodyPr lIns="91332" tIns="45671" rIns="91332" bIns="45671"/>
          <a:lstStyle>
            <a:lvl1pPr marL="0" indent="0">
              <a:buNone/>
              <a:defRPr sz="1300"/>
            </a:lvl1pPr>
            <a:lvl2pPr marL="407361" indent="0">
              <a:buNone/>
              <a:defRPr sz="1000"/>
            </a:lvl2pPr>
            <a:lvl3pPr marL="814726" indent="0">
              <a:buNone/>
              <a:defRPr sz="900"/>
            </a:lvl3pPr>
            <a:lvl4pPr marL="1222081" indent="0">
              <a:buNone/>
              <a:defRPr sz="800"/>
            </a:lvl4pPr>
            <a:lvl5pPr marL="1629448" indent="0">
              <a:buNone/>
              <a:defRPr sz="800"/>
            </a:lvl5pPr>
            <a:lvl6pPr marL="2036810" indent="0">
              <a:buNone/>
              <a:defRPr sz="800"/>
            </a:lvl6pPr>
            <a:lvl7pPr marL="2444175" indent="0">
              <a:buNone/>
              <a:defRPr sz="800"/>
            </a:lvl7pPr>
            <a:lvl8pPr marL="2851529" indent="0">
              <a:buNone/>
              <a:defRPr sz="800"/>
            </a:lvl8pPr>
            <a:lvl9pPr marL="3258896" indent="0">
              <a:buNone/>
              <a:defRPr sz="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601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>
          <a:xfrm>
            <a:off x="3124212" y="6356350"/>
            <a:ext cx="2895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>
          <a:xfrm>
            <a:off x="6553210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601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4985638"/>
      </p:ext>
    </p:extLst>
  </p:cSld>
  <p:clrMapOvr>
    <a:masterClrMapping/>
  </p:clrMapOvr>
</p:sldLayout>
</file>

<file path=ppt/slideLayouts/slideLayout21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9" y="4800613"/>
            <a:ext cx="5486400" cy="566738"/>
          </a:xfrm>
          <a:prstGeom prst="rect">
            <a:avLst/>
          </a:prstGeom>
        </p:spPr>
        <p:txBody>
          <a:bodyPr lIns="91332" tIns="45671" rIns="91332" bIns="45671" anchor="b"/>
          <a:lstStyle>
            <a:lvl1pPr algn="l">
              <a:defRPr sz="18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9" y="612788"/>
            <a:ext cx="5486400" cy="4114800"/>
          </a:xfrm>
          <a:prstGeom prst="rect">
            <a:avLst/>
          </a:prstGeom>
        </p:spPr>
        <p:txBody>
          <a:bodyPr lIns="91332" tIns="45671" rIns="91332" bIns="45671"/>
          <a:lstStyle>
            <a:lvl1pPr marL="0" indent="0">
              <a:buNone/>
              <a:defRPr sz="2900"/>
            </a:lvl1pPr>
            <a:lvl2pPr marL="407361" indent="0">
              <a:buNone/>
              <a:defRPr sz="2500"/>
            </a:lvl2pPr>
            <a:lvl3pPr marL="814726" indent="0">
              <a:buNone/>
              <a:defRPr sz="2200"/>
            </a:lvl3pPr>
            <a:lvl4pPr marL="1222081" indent="0">
              <a:buNone/>
              <a:defRPr sz="1800"/>
            </a:lvl4pPr>
            <a:lvl5pPr marL="1629448" indent="0">
              <a:buNone/>
              <a:defRPr sz="1800"/>
            </a:lvl5pPr>
            <a:lvl6pPr marL="2036810" indent="0">
              <a:buNone/>
              <a:defRPr sz="1800"/>
            </a:lvl6pPr>
            <a:lvl7pPr marL="2444175" indent="0">
              <a:buNone/>
              <a:defRPr sz="1800"/>
            </a:lvl7pPr>
            <a:lvl8pPr marL="2851529" indent="0">
              <a:buNone/>
              <a:defRPr sz="1800"/>
            </a:lvl8pPr>
            <a:lvl9pPr marL="3258896" indent="0">
              <a:buNone/>
              <a:defRPr sz="18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9" y="5367338"/>
            <a:ext cx="5486400" cy="804862"/>
          </a:xfrm>
          <a:prstGeom prst="rect">
            <a:avLst/>
          </a:prstGeom>
        </p:spPr>
        <p:txBody>
          <a:bodyPr lIns="91332" tIns="45671" rIns="91332" bIns="45671"/>
          <a:lstStyle>
            <a:lvl1pPr marL="0" indent="0">
              <a:buNone/>
              <a:defRPr sz="1300"/>
            </a:lvl1pPr>
            <a:lvl2pPr marL="407361" indent="0">
              <a:buNone/>
              <a:defRPr sz="1000"/>
            </a:lvl2pPr>
            <a:lvl3pPr marL="814726" indent="0">
              <a:buNone/>
              <a:defRPr sz="900"/>
            </a:lvl3pPr>
            <a:lvl4pPr marL="1222081" indent="0">
              <a:buNone/>
              <a:defRPr sz="800"/>
            </a:lvl4pPr>
            <a:lvl5pPr marL="1629448" indent="0">
              <a:buNone/>
              <a:defRPr sz="800"/>
            </a:lvl5pPr>
            <a:lvl6pPr marL="2036810" indent="0">
              <a:buNone/>
              <a:defRPr sz="800"/>
            </a:lvl6pPr>
            <a:lvl7pPr marL="2444175" indent="0">
              <a:buNone/>
              <a:defRPr sz="800"/>
            </a:lvl7pPr>
            <a:lvl8pPr marL="2851529" indent="0">
              <a:buNone/>
              <a:defRPr sz="800"/>
            </a:lvl8pPr>
            <a:lvl9pPr marL="3258896" indent="0">
              <a:buNone/>
              <a:defRPr sz="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601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>
          <a:xfrm>
            <a:off x="3124212" y="6356350"/>
            <a:ext cx="2895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>
          <a:xfrm>
            <a:off x="6553210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601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9538154"/>
      </p:ext>
    </p:extLst>
  </p:cSld>
  <p:clrMapOvr>
    <a:masterClrMapping/>
  </p:clrMapOvr>
</p:sldLayout>
</file>

<file path=ppt/slideLayouts/slideLayout21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11" y="274640"/>
            <a:ext cx="8229600" cy="1143000"/>
          </a:xfrm>
          <a:prstGeom prst="rect">
            <a:avLst/>
          </a:prstGeom>
        </p:spPr>
        <p:txBody>
          <a:bodyPr lIns="91332" tIns="45671" rIns="91332" bIns="45671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11" y="1600211"/>
            <a:ext cx="8229600" cy="4525963"/>
          </a:xfrm>
          <a:prstGeom prst="rect">
            <a:avLst/>
          </a:prstGeom>
        </p:spPr>
        <p:txBody>
          <a:bodyPr vert="eaVert" lIns="91332" tIns="45671" rIns="91332" bIns="45671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601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>
          <a:xfrm>
            <a:off x="3124212" y="6356350"/>
            <a:ext cx="2895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>
          <a:xfrm>
            <a:off x="6553210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601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7097857"/>
      </p:ext>
    </p:extLst>
  </p:cSld>
  <p:clrMapOvr>
    <a:masterClrMapping/>
  </p:clrMapOvr>
</p:sldLayout>
</file>

<file path=ppt/slideLayouts/slideLayout21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1" y="274638"/>
            <a:ext cx="2057400" cy="5851525"/>
          </a:xfrm>
          <a:prstGeom prst="rect">
            <a:avLst/>
          </a:prstGeom>
        </p:spPr>
        <p:txBody>
          <a:bodyPr vert="eaVert" lIns="91332" tIns="45671" rIns="91332" bIns="45671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1" cy="5851525"/>
          </a:xfrm>
          <a:prstGeom prst="rect">
            <a:avLst/>
          </a:prstGeom>
        </p:spPr>
        <p:txBody>
          <a:bodyPr vert="eaVert" lIns="91332" tIns="45671" rIns="91332" bIns="45671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601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>
          <a:xfrm>
            <a:off x="3124212" y="6356350"/>
            <a:ext cx="2895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>
          <a:xfrm>
            <a:off x="6553210" y="6356350"/>
            <a:ext cx="21336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601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0949778"/>
      </p:ext>
    </p:extLst>
  </p:cSld>
  <p:clrMapOvr>
    <a:masterClrMapping/>
  </p:clrMapOvr>
</p:sldLayout>
</file>

<file path=ppt/slideLayouts/slideLayout216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e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941910" y="609600"/>
            <a:ext cx="6686550" cy="3117040"/>
          </a:xfrm>
          <a:prstGeom prst="rect">
            <a:avLst/>
          </a:prstGeom>
        </p:spPr>
        <p:txBody>
          <a:bodyPr lIns="91332" tIns="45671" rIns="91332" bIns="45671" anchor="ctr">
            <a:normAutofit/>
          </a:bodyPr>
          <a:lstStyle>
            <a:lvl1pPr algn="l">
              <a:defRPr sz="3600" b="0" cap="none"/>
            </a:lvl1pPr>
          </a:lstStyle>
          <a:p>
            <a:r>
              <a:rPr lang="pt-BR" smtClean="0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941910" y="4354046"/>
            <a:ext cx="6686550" cy="1555864"/>
          </a:xfrm>
          <a:prstGeom prst="rect">
            <a:avLst/>
          </a:prstGeom>
        </p:spPr>
        <p:txBody>
          <a:bodyPr lIns="91332" tIns="45671" rIns="91332" bIns="45671" anchor="ctr">
            <a:normAutofit/>
          </a:bodyPr>
          <a:lstStyle>
            <a:lvl1pPr marL="0" indent="0" algn="l">
              <a:buNone/>
              <a:defRPr sz="13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342538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2pPr>
            <a:lvl3pPr marL="685098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3pPr>
            <a:lvl4pPr marL="1027636" indent="0">
              <a:buNone/>
              <a:defRPr sz="1000">
                <a:solidFill>
                  <a:schemeClr val="tx1">
                    <a:tint val="75000"/>
                  </a:schemeClr>
                </a:solidFill>
              </a:defRPr>
            </a:lvl4pPr>
            <a:lvl5pPr marL="1370184" indent="0">
              <a:buNone/>
              <a:defRPr sz="1000">
                <a:solidFill>
                  <a:schemeClr val="tx1">
                    <a:tint val="75000"/>
                  </a:schemeClr>
                </a:solidFill>
              </a:defRPr>
            </a:lvl5pPr>
            <a:lvl6pPr marL="1712722" indent="0">
              <a:buNone/>
              <a:defRPr sz="1000">
                <a:solidFill>
                  <a:schemeClr val="tx1">
                    <a:tint val="75000"/>
                  </a:schemeClr>
                </a:solidFill>
              </a:defRPr>
            </a:lvl6pPr>
            <a:lvl7pPr marL="2055280" indent="0">
              <a:buNone/>
              <a:defRPr sz="1000">
                <a:solidFill>
                  <a:schemeClr val="tx1">
                    <a:tint val="75000"/>
                  </a:schemeClr>
                </a:solidFill>
              </a:defRPr>
            </a:lvl7pPr>
            <a:lvl8pPr marL="2397820" indent="0">
              <a:buNone/>
              <a:defRPr sz="1000">
                <a:solidFill>
                  <a:schemeClr val="tx1">
                    <a:tint val="75000"/>
                  </a:schemeClr>
                </a:solidFill>
              </a:defRPr>
            </a:lvl8pPr>
            <a:lvl9pPr marL="2740364" indent="0">
              <a:buNone/>
              <a:defRPr sz="10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7771209" y="6130437"/>
            <a:ext cx="859713" cy="370396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fld id="{49786EDA-2073-4293-8BE1-18EFBF751F8E}" type="datetimeFigureOut">
              <a:rPr lang="pt-BR" sz="2100" smtClean="0">
                <a:solidFill>
                  <a:prstClr val="black"/>
                </a:solidFill>
              </a:rPr>
              <a:pPr defTabSz="108601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941920" y="6135808"/>
            <a:ext cx="5715000" cy="365125"/>
          </a:xfrm>
          <a:prstGeom prst="rect">
            <a:avLst/>
          </a:prstGeom>
        </p:spPr>
        <p:txBody>
          <a:bodyPr lIns="91332" tIns="45671" rIns="91332" bIns="45671"/>
          <a:lstStyle/>
          <a:p>
            <a:pPr defTabSz="1086016"/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6798349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1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1" y="2130428"/>
            <a:ext cx="7772400" cy="1470025"/>
          </a:xfrm>
          <a:prstGeom prst="rect">
            <a:avLst/>
          </a:prstGeom>
        </p:spPr>
        <p:txBody>
          <a:bodyPr lIns="91422" tIns="45711" rIns="91422" bIns="45711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lIns="91422" tIns="45711" rIns="91422" bIns="45711"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0776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81553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22330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63107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03884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44661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85438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26215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709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>
          <a:xfrm>
            <a:off x="3124202" y="6356350"/>
            <a:ext cx="2895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709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5747208"/>
      </p:ext>
    </p:extLst>
  </p:cSld>
  <p:clrMapOvr>
    <a:masterClrMapping/>
  </p:clrMapOvr>
</p:sldLayout>
</file>

<file path=ppt/slideLayouts/slideLayout21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1" y="274640"/>
            <a:ext cx="8229600" cy="1143000"/>
          </a:xfrm>
          <a:prstGeom prst="rect">
            <a:avLst/>
          </a:prstGeom>
        </p:spPr>
        <p:txBody>
          <a:bodyPr lIns="91422" tIns="45711" rIns="91422" bIns="45711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1" y="1600201"/>
            <a:ext cx="8229600" cy="4525963"/>
          </a:xfrm>
          <a:prstGeom prst="rect">
            <a:avLst/>
          </a:prstGeom>
        </p:spPr>
        <p:txBody>
          <a:bodyPr lIns="91422" tIns="45711" rIns="91422" bIns="45711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709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>
          <a:xfrm>
            <a:off x="3124202" y="6356350"/>
            <a:ext cx="2895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709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978424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7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4" y="4406900"/>
            <a:ext cx="7772400" cy="1362075"/>
          </a:xfrm>
          <a:prstGeom prst="rect">
            <a:avLst/>
          </a:prstGeom>
        </p:spPr>
        <p:txBody>
          <a:bodyPr lIns="91422" tIns="45711" rIns="91422" bIns="45711" anchor="t"/>
          <a:lstStyle>
            <a:lvl1pPr algn="l">
              <a:defRPr sz="36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4" y="2906714"/>
            <a:ext cx="7772400" cy="1500187"/>
          </a:xfrm>
          <a:prstGeom prst="rect">
            <a:avLst/>
          </a:prstGeom>
        </p:spPr>
        <p:txBody>
          <a:bodyPr lIns="91422" tIns="45711" rIns="91422" bIns="45711" anchor="b"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40776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2pPr>
            <a:lvl3pPr marL="815539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3pPr>
            <a:lvl4pPr marL="1223309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631078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2038848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446618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854387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3262156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709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>
          <a:xfrm>
            <a:off x="3124202" y="6356350"/>
            <a:ext cx="2895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709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9208391"/>
      </p:ext>
    </p:extLst>
  </p:cSld>
  <p:clrMapOvr>
    <a:masterClrMapping/>
  </p:clrMapOvr>
</p:sldLayout>
</file>

<file path=ppt/slideLayouts/slideLayout21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1" y="274640"/>
            <a:ext cx="8229600" cy="1143000"/>
          </a:xfrm>
          <a:prstGeom prst="rect">
            <a:avLst/>
          </a:prstGeom>
        </p:spPr>
        <p:txBody>
          <a:bodyPr lIns="91422" tIns="45711" rIns="91422" bIns="45711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1" y="1600201"/>
            <a:ext cx="4038600" cy="4525963"/>
          </a:xfrm>
          <a:prstGeom prst="rect">
            <a:avLst/>
          </a:prstGeom>
        </p:spPr>
        <p:txBody>
          <a:bodyPr lIns="91422" tIns="45711" rIns="91422" bIns="45711"/>
          <a:lstStyle>
            <a:lvl1pPr>
              <a:defRPr sz="2500"/>
            </a:lvl1pPr>
            <a:lvl2pPr>
              <a:defRPr sz="22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1" y="1600201"/>
            <a:ext cx="4038600" cy="4525963"/>
          </a:xfrm>
          <a:prstGeom prst="rect">
            <a:avLst/>
          </a:prstGeom>
        </p:spPr>
        <p:txBody>
          <a:bodyPr lIns="91422" tIns="45711" rIns="91422" bIns="45711"/>
          <a:lstStyle>
            <a:lvl1pPr>
              <a:defRPr sz="2500"/>
            </a:lvl1pPr>
            <a:lvl2pPr>
              <a:defRPr sz="22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709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>
          <a:xfrm>
            <a:off x="3124202" y="6356350"/>
            <a:ext cx="2895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709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07323704"/>
      </p:ext>
    </p:extLst>
  </p:cSld>
  <p:clrMapOvr>
    <a:masterClrMapping/>
  </p:clrMapOvr>
</p:sldLayout>
</file>

<file path=ppt/slideLayouts/slideLayout217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1" y="274640"/>
            <a:ext cx="8229600" cy="1143000"/>
          </a:xfrm>
          <a:prstGeom prst="rect">
            <a:avLst/>
          </a:prstGeom>
        </p:spPr>
        <p:txBody>
          <a:bodyPr lIns="91422" tIns="45711" rIns="91422" bIns="45711"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lIns="91422" tIns="45711" rIns="91422" bIns="45711" anchor="b"/>
          <a:lstStyle>
            <a:lvl1pPr marL="0" indent="0">
              <a:buNone/>
              <a:defRPr sz="2200" b="1"/>
            </a:lvl1pPr>
            <a:lvl2pPr marL="407769" indent="0">
              <a:buNone/>
              <a:defRPr sz="1800" b="1"/>
            </a:lvl2pPr>
            <a:lvl3pPr marL="815539" indent="0">
              <a:buNone/>
              <a:defRPr sz="1600" b="1"/>
            </a:lvl3pPr>
            <a:lvl4pPr marL="1223309" indent="0">
              <a:buNone/>
              <a:defRPr sz="1400" b="1"/>
            </a:lvl4pPr>
            <a:lvl5pPr marL="1631078" indent="0">
              <a:buNone/>
              <a:defRPr sz="1400" b="1"/>
            </a:lvl5pPr>
            <a:lvl6pPr marL="2038848" indent="0">
              <a:buNone/>
              <a:defRPr sz="1400" b="1"/>
            </a:lvl6pPr>
            <a:lvl7pPr marL="2446618" indent="0">
              <a:buNone/>
              <a:defRPr sz="1400" b="1"/>
            </a:lvl7pPr>
            <a:lvl8pPr marL="2854387" indent="0">
              <a:buNone/>
              <a:defRPr sz="1400" b="1"/>
            </a:lvl8pPr>
            <a:lvl9pPr marL="3262156" indent="0">
              <a:buNone/>
              <a:defRPr sz="14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8"/>
            <a:ext cx="4040188" cy="3951288"/>
          </a:xfrm>
          <a:prstGeom prst="rect">
            <a:avLst/>
          </a:prstGeom>
        </p:spPr>
        <p:txBody>
          <a:bodyPr lIns="91422" tIns="45711" rIns="91422" bIns="45711"/>
          <a:lstStyle>
            <a:lvl1pPr>
              <a:defRPr sz="22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lIns="91422" tIns="45711" rIns="91422" bIns="45711" anchor="b"/>
          <a:lstStyle>
            <a:lvl1pPr marL="0" indent="0">
              <a:buNone/>
              <a:defRPr sz="2200" b="1"/>
            </a:lvl1pPr>
            <a:lvl2pPr marL="407769" indent="0">
              <a:buNone/>
              <a:defRPr sz="1800" b="1"/>
            </a:lvl2pPr>
            <a:lvl3pPr marL="815539" indent="0">
              <a:buNone/>
              <a:defRPr sz="1600" b="1"/>
            </a:lvl3pPr>
            <a:lvl4pPr marL="1223309" indent="0">
              <a:buNone/>
              <a:defRPr sz="1400" b="1"/>
            </a:lvl4pPr>
            <a:lvl5pPr marL="1631078" indent="0">
              <a:buNone/>
              <a:defRPr sz="1400" b="1"/>
            </a:lvl5pPr>
            <a:lvl6pPr marL="2038848" indent="0">
              <a:buNone/>
              <a:defRPr sz="1400" b="1"/>
            </a:lvl6pPr>
            <a:lvl7pPr marL="2446618" indent="0">
              <a:buNone/>
              <a:defRPr sz="1400" b="1"/>
            </a:lvl7pPr>
            <a:lvl8pPr marL="2854387" indent="0">
              <a:buNone/>
              <a:defRPr sz="1400" b="1"/>
            </a:lvl8pPr>
            <a:lvl9pPr marL="3262156" indent="0">
              <a:buNone/>
              <a:defRPr sz="14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6" y="2174878"/>
            <a:ext cx="4041775" cy="3951288"/>
          </a:xfrm>
          <a:prstGeom prst="rect">
            <a:avLst/>
          </a:prstGeom>
        </p:spPr>
        <p:txBody>
          <a:bodyPr lIns="91422" tIns="45711" rIns="91422" bIns="45711"/>
          <a:lstStyle>
            <a:lvl1pPr>
              <a:defRPr sz="22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Data 6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709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8" name="Espaço Reservado para Rodapé 7"/>
          <p:cNvSpPr>
            <a:spLocks noGrp="1"/>
          </p:cNvSpPr>
          <p:nvPr>
            <p:ph type="ftr" sz="quarter" idx="11"/>
          </p:nvPr>
        </p:nvSpPr>
        <p:spPr>
          <a:xfrm>
            <a:off x="3124202" y="6356350"/>
            <a:ext cx="2895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9" name="Espaço Reservado para Número de Slide 8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709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2493435"/>
      </p:ext>
    </p:extLst>
  </p:cSld>
  <p:clrMapOvr>
    <a:masterClrMapping/>
  </p:clrMapOvr>
</p:sldLayout>
</file>

<file path=ppt/slideLayouts/slideLayout21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1" y="274640"/>
            <a:ext cx="8229600" cy="1143000"/>
          </a:xfrm>
          <a:prstGeom prst="rect">
            <a:avLst/>
          </a:prstGeom>
        </p:spPr>
        <p:txBody>
          <a:bodyPr lIns="91422" tIns="45711" rIns="91422" bIns="45711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709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4" name="Espaço Reservado para Rodapé 3"/>
          <p:cNvSpPr>
            <a:spLocks noGrp="1"/>
          </p:cNvSpPr>
          <p:nvPr>
            <p:ph type="ftr" sz="quarter" idx="11"/>
          </p:nvPr>
        </p:nvSpPr>
        <p:spPr>
          <a:xfrm>
            <a:off x="3124202" y="6356350"/>
            <a:ext cx="2895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5" name="Espaço Reservado para Número de Slide 4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709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1081594"/>
      </p:ext>
    </p:extLst>
  </p:cSld>
  <p:clrMapOvr>
    <a:masterClrMapping/>
  </p:clrMapOvr>
</p:sldLayout>
</file>

<file path=ppt/slideLayouts/slideLayout217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709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3" name="Espaço Reservado para Rodapé 2"/>
          <p:cNvSpPr>
            <a:spLocks noGrp="1"/>
          </p:cNvSpPr>
          <p:nvPr>
            <p:ph type="ftr" sz="quarter" idx="11"/>
          </p:nvPr>
        </p:nvSpPr>
        <p:spPr>
          <a:xfrm>
            <a:off x="3124202" y="6356350"/>
            <a:ext cx="2895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709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0552464"/>
      </p:ext>
    </p:extLst>
  </p:cSld>
  <p:clrMapOvr>
    <a:masterClrMapping/>
  </p:clrMapOvr>
</p:sldLayout>
</file>

<file path=ppt/slideLayouts/slideLayout217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199" y="273052"/>
            <a:ext cx="3008314" cy="1162050"/>
          </a:xfrm>
          <a:prstGeom prst="rect">
            <a:avLst/>
          </a:prstGeom>
        </p:spPr>
        <p:txBody>
          <a:bodyPr lIns="91422" tIns="45711" rIns="91422" bIns="45711" anchor="b"/>
          <a:lstStyle>
            <a:lvl1pPr algn="l">
              <a:defRPr sz="18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2" y="273051"/>
            <a:ext cx="5111749" cy="5853113"/>
          </a:xfrm>
          <a:prstGeom prst="rect">
            <a:avLst/>
          </a:prstGeom>
        </p:spPr>
        <p:txBody>
          <a:bodyPr lIns="91422" tIns="45711" rIns="91422" bIns="45711"/>
          <a:lstStyle>
            <a:lvl1pPr>
              <a:defRPr sz="2900"/>
            </a:lvl1pPr>
            <a:lvl2pPr>
              <a:defRPr sz="2500"/>
            </a:lvl2pPr>
            <a:lvl3pPr>
              <a:defRPr sz="22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199" y="1435102"/>
            <a:ext cx="3008314" cy="4691063"/>
          </a:xfrm>
          <a:prstGeom prst="rect">
            <a:avLst/>
          </a:prstGeom>
        </p:spPr>
        <p:txBody>
          <a:bodyPr lIns="91422" tIns="45711" rIns="91422" bIns="45711"/>
          <a:lstStyle>
            <a:lvl1pPr marL="0" indent="0">
              <a:buNone/>
              <a:defRPr sz="1300"/>
            </a:lvl1pPr>
            <a:lvl2pPr marL="407769" indent="0">
              <a:buNone/>
              <a:defRPr sz="1000"/>
            </a:lvl2pPr>
            <a:lvl3pPr marL="815539" indent="0">
              <a:buNone/>
              <a:defRPr sz="900"/>
            </a:lvl3pPr>
            <a:lvl4pPr marL="1223309" indent="0">
              <a:buNone/>
              <a:defRPr sz="800"/>
            </a:lvl4pPr>
            <a:lvl5pPr marL="1631078" indent="0">
              <a:buNone/>
              <a:defRPr sz="800"/>
            </a:lvl5pPr>
            <a:lvl6pPr marL="2038848" indent="0">
              <a:buNone/>
              <a:defRPr sz="800"/>
            </a:lvl6pPr>
            <a:lvl7pPr marL="2446618" indent="0">
              <a:buNone/>
              <a:defRPr sz="800"/>
            </a:lvl7pPr>
            <a:lvl8pPr marL="2854387" indent="0">
              <a:buNone/>
              <a:defRPr sz="800"/>
            </a:lvl8pPr>
            <a:lvl9pPr marL="3262156" indent="0">
              <a:buNone/>
              <a:defRPr sz="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709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>
          <a:xfrm>
            <a:off x="3124202" y="6356350"/>
            <a:ext cx="2895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709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4887701"/>
      </p:ext>
    </p:extLst>
  </p:cSld>
  <p:clrMapOvr>
    <a:masterClrMapping/>
  </p:clrMapOvr>
</p:sldLayout>
</file>

<file path=ppt/slideLayouts/slideLayout217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9" y="4800603"/>
            <a:ext cx="5486400" cy="566738"/>
          </a:xfrm>
          <a:prstGeom prst="rect">
            <a:avLst/>
          </a:prstGeom>
        </p:spPr>
        <p:txBody>
          <a:bodyPr lIns="91422" tIns="45711" rIns="91422" bIns="45711" anchor="b"/>
          <a:lstStyle>
            <a:lvl1pPr algn="l">
              <a:defRPr sz="18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9" y="612778"/>
            <a:ext cx="5486400" cy="4114800"/>
          </a:xfrm>
          <a:prstGeom prst="rect">
            <a:avLst/>
          </a:prstGeom>
        </p:spPr>
        <p:txBody>
          <a:bodyPr lIns="91422" tIns="45711" rIns="91422" bIns="45711"/>
          <a:lstStyle>
            <a:lvl1pPr marL="0" indent="0">
              <a:buNone/>
              <a:defRPr sz="2900"/>
            </a:lvl1pPr>
            <a:lvl2pPr marL="407769" indent="0">
              <a:buNone/>
              <a:defRPr sz="2500"/>
            </a:lvl2pPr>
            <a:lvl3pPr marL="815539" indent="0">
              <a:buNone/>
              <a:defRPr sz="2200"/>
            </a:lvl3pPr>
            <a:lvl4pPr marL="1223309" indent="0">
              <a:buNone/>
              <a:defRPr sz="1800"/>
            </a:lvl4pPr>
            <a:lvl5pPr marL="1631078" indent="0">
              <a:buNone/>
              <a:defRPr sz="1800"/>
            </a:lvl5pPr>
            <a:lvl6pPr marL="2038848" indent="0">
              <a:buNone/>
              <a:defRPr sz="1800"/>
            </a:lvl6pPr>
            <a:lvl7pPr marL="2446618" indent="0">
              <a:buNone/>
              <a:defRPr sz="1800"/>
            </a:lvl7pPr>
            <a:lvl8pPr marL="2854387" indent="0">
              <a:buNone/>
              <a:defRPr sz="1800"/>
            </a:lvl8pPr>
            <a:lvl9pPr marL="3262156" indent="0">
              <a:buNone/>
              <a:defRPr sz="18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9" y="5367338"/>
            <a:ext cx="5486400" cy="804862"/>
          </a:xfrm>
          <a:prstGeom prst="rect">
            <a:avLst/>
          </a:prstGeom>
        </p:spPr>
        <p:txBody>
          <a:bodyPr lIns="91422" tIns="45711" rIns="91422" bIns="45711"/>
          <a:lstStyle>
            <a:lvl1pPr marL="0" indent="0">
              <a:buNone/>
              <a:defRPr sz="1300"/>
            </a:lvl1pPr>
            <a:lvl2pPr marL="407769" indent="0">
              <a:buNone/>
              <a:defRPr sz="1000"/>
            </a:lvl2pPr>
            <a:lvl3pPr marL="815539" indent="0">
              <a:buNone/>
              <a:defRPr sz="900"/>
            </a:lvl3pPr>
            <a:lvl4pPr marL="1223309" indent="0">
              <a:buNone/>
              <a:defRPr sz="800"/>
            </a:lvl4pPr>
            <a:lvl5pPr marL="1631078" indent="0">
              <a:buNone/>
              <a:defRPr sz="800"/>
            </a:lvl5pPr>
            <a:lvl6pPr marL="2038848" indent="0">
              <a:buNone/>
              <a:defRPr sz="800"/>
            </a:lvl6pPr>
            <a:lvl7pPr marL="2446618" indent="0">
              <a:buNone/>
              <a:defRPr sz="800"/>
            </a:lvl7pPr>
            <a:lvl8pPr marL="2854387" indent="0">
              <a:buNone/>
              <a:defRPr sz="800"/>
            </a:lvl8pPr>
            <a:lvl9pPr marL="3262156" indent="0">
              <a:buNone/>
              <a:defRPr sz="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5" name="Espaço Reservado para Data 4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709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11"/>
          </p:nvPr>
        </p:nvSpPr>
        <p:spPr>
          <a:xfrm>
            <a:off x="3124202" y="6356350"/>
            <a:ext cx="2895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709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3573728"/>
      </p:ext>
    </p:extLst>
  </p:cSld>
  <p:clrMapOvr>
    <a:masterClrMapping/>
  </p:clrMapOvr>
</p:sldLayout>
</file>

<file path=ppt/slideLayouts/slideLayout21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1" y="274640"/>
            <a:ext cx="8229600" cy="1143000"/>
          </a:xfrm>
          <a:prstGeom prst="rect">
            <a:avLst/>
          </a:prstGeom>
        </p:spPr>
        <p:txBody>
          <a:bodyPr lIns="91422" tIns="45711" rIns="91422" bIns="45711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1" y="1600201"/>
            <a:ext cx="8229600" cy="4525963"/>
          </a:xfrm>
          <a:prstGeom prst="rect">
            <a:avLst/>
          </a:prstGeom>
        </p:spPr>
        <p:txBody>
          <a:bodyPr vert="eaVert" lIns="91422" tIns="45711" rIns="91422" bIns="45711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709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>
          <a:xfrm>
            <a:off x="3124202" y="6356350"/>
            <a:ext cx="2895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709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4202559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0"/>
            <a:ext cx="2286000" cy="68580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0"/>
            <a:ext cx="6705600" cy="685800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1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1" y="274638"/>
            <a:ext cx="2057400" cy="5851525"/>
          </a:xfrm>
          <a:prstGeom prst="rect">
            <a:avLst/>
          </a:prstGeom>
        </p:spPr>
        <p:txBody>
          <a:bodyPr vert="eaVert" lIns="91422" tIns="45711" rIns="91422" bIns="45711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1" cy="5851525"/>
          </a:xfrm>
          <a:prstGeom prst="rect">
            <a:avLst/>
          </a:prstGeom>
        </p:spPr>
        <p:txBody>
          <a:bodyPr vert="eaVert" lIns="91422" tIns="45711" rIns="91422" bIns="45711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Data 3"/>
          <p:cNvSpPr>
            <a:spLocks noGrp="1"/>
          </p:cNvSpPr>
          <p:nvPr>
            <p:ph type="dt" sz="half" idx="10"/>
          </p:nvPr>
        </p:nvSpPr>
        <p:spPr>
          <a:xfrm>
            <a:off x="457201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8E9C00E-CC5F-4AEE-9908-3DC6B3137061}" type="datetimeFigureOut">
              <a:rPr lang="pt-BR" sz="2100" smtClean="0">
                <a:solidFill>
                  <a:prstClr val="black"/>
                </a:solidFill>
              </a:rPr>
              <a:pPr defTabSz="108709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5" name="Espaço Reservado para Rodapé 4"/>
          <p:cNvSpPr>
            <a:spLocks noGrp="1"/>
          </p:cNvSpPr>
          <p:nvPr>
            <p:ph type="ftr" sz="quarter" idx="11"/>
          </p:nvPr>
        </p:nvSpPr>
        <p:spPr>
          <a:xfrm>
            <a:off x="3124202" y="6356350"/>
            <a:ext cx="2895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6" name="Espaço Reservado para Número de Slide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F229BB8F-D1C7-4987-9FD2-91C2E296C999}" type="slidenum">
              <a:rPr lang="pt-BR" sz="2100" smtClean="0">
                <a:solidFill>
                  <a:prstClr val="black"/>
                </a:solidFill>
              </a:rPr>
              <a:pPr defTabSz="1087096"/>
              <a:t>‹nº›</a:t>
            </a:fld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1904502"/>
      </p:ext>
    </p:extLst>
  </p:cSld>
  <p:clrMapOvr>
    <a:masterClrMapping/>
  </p:clrMapOvr>
</p:sldLayout>
</file>

<file path=ppt/slideLayouts/slideLayout218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ítulo e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941910" y="609600"/>
            <a:ext cx="6686550" cy="3117040"/>
          </a:xfrm>
          <a:prstGeom prst="rect">
            <a:avLst/>
          </a:prstGeom>
        </p:spPr>
        <p:txBody>
          <a:bodyPr lIns="91422" tIns="45711" rIns="91422" bIns="45711" anchor="ctr">
            <a:normAutofit/>
          </a:bodyPr>
          <a:lstStyle>
            <a:lvl1pPr algn="l">
              <a:defRPr sz="3600" b="0" cap="none"/>
            </a:lvl1pPr>
          </a:lstStyle>
          <a:p>
            <a:r>
              <a:rPr lang="pt-BR" smtClean="0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941910" y="4354046"/>
            <a:ext cx="6686550" cy="1555864"/>
          </a:xfrm>
          <a:prstGeom prst="rect">
            <a:avLst/>
          </a:prstGeom>
        </p:spPr>
        <p:txBody>
          <a:bodyPr lIns="91422" tIns="45711" rIns="91422" bIns="45711" anchor="ctr">
            <a:normAutofit/>
          </a:bodyPr>
          <a:lstStyle>
            <a:lvl1pPr marL="0" indent="0" algn="l">
              <a:buNone/>
              <a:defRPr sz="13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342888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2pPr>
            <a:lvl3pPr marL="685778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3pPr>
            <a:lvl4pPr marL="1028666" indent="0">
              <a:buNone/>
              <a:defRPr sz="1000">
                <a:solidFill>
                  <a:schemeClr val="tx1">
                    <a:tint val="75000"/>
                  </a:schemeClr>
                </a:solidFill>
              </a:defRPr>
            </a:lvl4pPr>
            <a:lvl5pPr marL="1371554" indent="0">
              <a:buNone/>
              <a:defRPr sz="1000">
                <a:solidFill>
                  <a:schemeClr val="tx1">
                    <a:tint val="75000"/>
                  </a:schemeClr>
                </a:solidFill>
              </a:defRPr>
            </a:lvl5pPr>
            <a:lvl6pPr marL="1714442" indent="0">
              <a:buNone/>
              <a:defRPr sz="1000">
                <a:solidFill>
                  <a:schemeClr val="tx1">
                    <a:tint val="75000"/>
                  </a:schemeClr>
                </a:solidFill>
              </a:defRPr>
            </a:lvl6pPr>
            <a:lvl7pPr marL="2057331" indent="0">
              <a:buNone/>
              <a:defRPr sz="1000">
                <a:solidFill>
                  <a:schemeClr val="tx1">
                    <a:tint val="75000"/>
                  </a:schemeClr>
                </a:solidFill>
              </a:defRPr>
            </a:lvl7pPr>
            <a:lvl8pPr marL="2400220" indent="0">
              <a:buNone/>
              <a:defRPr sz="1000">
                <a:solidFill>
                  <a:schemeClr val="tx1">
                    <a:tint val="75000"/>
                  </a:schemeClr>
                </a:solidFill>
              </a:defRPr>
            </a:lvl8pPr>
            <a:lvl9pPr marL="2743108" indent="0">
              <a:buNone/>
              <a:defRPr sz="10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7771209" y="6130437"/>
            <a:ext cx="859713" cy="370396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fld id="{49786EDA-2073-4293-8BE1-18EFBF751F8E}" type="datetimeFigureOut">
              <a:rPr lang="pt-BR" sz="2100" smtClean="0">
                <a:solidFill>
                  <a:prstClr val="black"/>
                </a:solidFill>
              </a:rPr>
              <a:pPr defTabSz="1087096"/>
              <a:t>20/11/2017</a:t>
            </a:fld>
            <a:endParaRPr lang="pt-BR" sz="2100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941910" y="6135808"/>
            <a:ext cx="5715000" cy="365125"/>
          </a:xfrm>
          <a:prstGeom prst="rect">
            <a:avLst/>
          </a:prstGeom>
        </p:spPr>
        <p:txBody>
          <a:bodyPr lIns="91422" tIns="45711" rIns="91422" bIns="45711"/>
          <a:lstStyle/>
          <a:p>
            <a:pPr defTabSz="1087096"/>
            <a:endParaRPr lang="pt-BR" sz="2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0329504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9810" name="Rectangle 2"/>
          <p:cNvSpPr>
            <a:spLocks noChangeArrowheads="1"/>
          </p:cNvSpPr>
          <p:nvPr/>
        </p:nvSpPr>
        <p:spPr bwMode="auto">
          <a:xfrm>
            <a:off x="0" y="-15875"/>
            <a:ext cx="4630738" cy="687228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pic>
        <p:nvPicPr>
          <p:cNvPr id="3319811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-1346200" y="-4287838"/>
            <a:ext cx="8113713" cy="13368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3319812" name="Rectangle 4"/>
          <p:cNvSpPr>
            <a:spLocks noGrp="1" noChangeArrowheads="1"/>
          </p:cNvSpPr>
          <p:nvPr>
            <p:ph type="ctrTitle" sz="quarter"/>
          </p:nvPr>
        </p:nvSpPr>
        <p:spPr>
          <a:xfrm>
            <a:off x="0" y="-142875"/>
            <a:ext cx="4572000" cy="6858000"/>
          </a:xfrm>
        </p:spPr>
        <p:txBody>
          <a:bodyPr/>
          <a:lstStyle>
            <a:lvl1pPr>
              <a:defRPr/>
            </a:lvl1pPr>
          </a:lstStyle>
          <a:p>
            <a:r>
              <a:rPr lang="pt-BR"/>
              <a:t>Clique para editar o estilo do título mestre</a:t>
            </a:r>
          </a:p>
        </p:txBody>
      </p:sp>
      <p:pic>
        <p:nvPicPr>
          <p:cNvPr id="3319813" name="Picture 5"/>
          <p:cNvPicPr>
            <a:picLocks noChangeAspect="1" noChangeArrowheads="1"/>
          </p:cNvPicPr>
          <p:nvPr/>
        </p:nvPicPr>
        <p:blipFill>
          <a:blip r:embed="rId3" cstate="print"/>
          <a:srcRect l="51799"/>
          <a:stretch>
            <a:fillRect/>
          </a:stretch>
        </p:blipFill>
        <p:spPr bwMode="auto">
          <a:xfrm>
            <a:off x="4630738" y="-4289425"/>
            <a:ext cx="2168525" cy="13368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3319814" name="AutoShape 6"/>
          <p:cNvSpPr>
            <a:spLocks noChangeAspect="1" noChangeArrowheads="1"/>
          </p:cNvSpPr>
          <p:nvPr/>
        </p:nvSpPr>
        <p:spPr bwMode="auto">
          <a:xfrm>
            <a:off x="5967413" y="2581275"/>
            <a:ext cx="4484687" cy="4283075"/>
          </a:xfrm>
          <a:prstGeom prst="hexagon">
            <a:avLst>
              <a:gd name="adj" fmla="val 26177"/>
              <a:gd name="vf" fmla="val 115470"/>
            </a:avLst>
          </a:prstGeom>
          <a:solidFill>
            <a:srgbClr val="A40000"/>
          </a:solidFill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>
              <a:lnSpc>
                <a:spcPct val="90000"/>
              </a:lnSpc>
            </a:pPr>
            <a:r>
              <a:rPr lang="pt-BR" sz="40700" dirty="0">
                <a:solidFill>
                  <a:srgbClr val="CC0000"/>
                </a:solidFill>
                <a:latin typeface="Burbank Small Bold" pitchFamily="50" charset="0"/>
              </a:rPr>
              <a:t>?</a:t>
            </a:r>
          </a:p>
        </p:txBody>
      </p:sp>
      <p:sp>
        <p:nvSpPr>
          <p:cNvPr id="3319815" name="AutoShape 7"/>
          <p:cNvSpPr>
            <a:spLocks noChangeAspect="1" noChangeArrowheads="1"/>
          </p:cNvSpPr>
          <p:nvPr/>
        </p:nvSpPr>
        <p:spPr bwMode="auto">
          <a:xfrm>
            <a:off x="5967413" y="-1924050"/>
            <a:ext cx="4484687" cy="4283075"/>
          </a:xfrm>
          <a:prstGeom prst="hexagon">
            <a:avLst>
              <a:gd name="adj" fmla="val 26177"/>
              <a:gd name="vf" fmla="val 115470"/>
            </a:avLst>
          </a:prstGeom>
          <a:solidFill>
            <a:srgbClr val="A40000"/>
          </a:solidFill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/>
            <a:endParaRPr lang="es-ES" sz="40700" dirty="0">
              <a:solidFill>
                <a:srgbClr val="CC0000"/>
              </a:solidFill>
              <a:latin typeface="Burbank Small Bold" pitchFamily="50" charset="0"/>
            </a:endParaRPr>
          </a:p>
        </p:txBody>
      </p:sp>
      <p:sp>
        <p:nvSpPr>
          <p:cNvPr id="3319816" name="Rectangle 8"/>
          <p:cNvSpPr>
            <a:spLocks noGrp="1" noChangeArrowheads="1"/>
          </p:cNvSpPr>
          <p:nvPr>
            <p:ph type="subTitle" idx="1"/>
          </p:nvPr>
        </p:nvSpPr>
        <p:spPr>
          <a:xfrm>
            <a:off x="4630738" y="473075"/>
            <a:ext cx="4498975" cy="5064125"/>
          </a:xfrm>
        </p:spPr>
        <p:txBody>
          <a:bodyPr/>
          <a:lstStyle>
            <a:lvl1pPr marL="0" indent="0">
              <a:spcBef>
                <a:spcPct val="0"/>
              </a:spcBef>
              <a:buClrTx/>
              <a:buFontTx/>
              <a:buNone/>
              <a:defRPr sz="3600"/>
            </a:lvl1pPr>
          </a:lstStyle>
          <a:p>
            <a:r>
              <a:rPr lang="en-US"/>
              <a:t>Clique para editar o estilo do subtítulo mestre</a:t>
            </a:r>
          </a:p>
        </p:txBody>
      </p:sp>
      <p:sp>
        <p:nvSpPr>
          <p:cNvPr id="3319817" name="Rectangle 9"/>
          <p:cNvSpPr>
            <a:spLocks noChangeArrowheads="1"/>
          </p:cNvSpPr>
          <p:nvPr/>
        </p:nvSpPr>
        <p:spPr bwMode="auto">
          <a:xfrm>
            <a:off x="7718425" y="33338"/>
            <a:ext cx="1431802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pt-BR" sz="1000" dirty="0">
                <a:solidFill>
                  <a:schemeClr val="bg1"/>
                </a:solidFill>
                <a:latin typeface="Burbank Small Bold" pitchFamily="50" charset="0"/>
              </a:rPr>
              <a:t>©</a:t>
            </a:r>
            <a:r>
              <a:rPr lang="pt-BR" sz="1000" dirty="0" err="1">
                <a:solidFill>
                  <a:schemeClr val="bg1"/>
                </a:solidFill>
                <a:latin typeface="Burbank Small Bold" pitchFamily="50" charset="0"/>
              </a:rPr>
              <a:t>edmoursaiani</a:t>
            </a:r>
            <a:r>
              <a:rPr lang="pt-BR" sz="1000" dirty="0">
                <a:solidFill>
                  <a:schemeClr val="bg1"/>
                </a:solidFill>
                <a:latin typeface="Burbank Small Bold" pitchFamily="50" charset="0"/>
              </a:rPr>
              <a:t> | </a:t>
            </a:r>
            <a:fld id="{6C3F1498-01AF-47C4-A7A1-F5824B02D703}" type="slidenum">
              <a:rPr lang="en-US" sz="1000">
                <a:solidFill>
                  <a:schemeClr val="bg1"/>
                </a:solidFill>
                <a:latin typeface="Burbank Small Bold" pitchFamily="50" charset="0"/>
              </a:rPr>
              <a:pPr/>
              <a:t>‹nº›</a:t>
            </a:fld>
            <a:endParaRPr lang="en-US" sz="1000" dirty="0">
              <a:solidFill>
                <a:schemeClr val="bg1"/>
              </a:solidFill>
              <a:latin typeface="Burbank Small Bold" pitchFamily="50" charset="0"/>
            </a:endParaRPr>
          </a:p>
          <a:p>
            <a:endParaRPr lang="pt-BR" sz="1000" dirty="0">
              <a:solidFill>
                <a:schemeClr val="bg1"/>
              </a:solidFill>
              <a:latin typeface="Burbank Small Bold" pitchFamily="50" charset="0"/>
            </a:endParaRPr>
          </a:p>
        </p:txBody>
      </p:sp>
      <p:sp>
        <p:nvSpPr>
          <p:cNvPr id="3319818" name="AutoShape 10"/>
          <p:cNvSpPr>
            <a:spLocks noChangeAspect="1" noChangeArrowheads="1"/>
          </p:cNvSpPr>
          <p:nvPr/>
        </p:nvSpPr>
        <p:spPr bwMode="auto">
          <a:xfrm>
            <a:off x="9525000" y="300038"/>
            <a:ext cx="4484688" cy="4283075"/>
          </a:xfrm>
          <a:prstGeom prst="hexagon">
            <a:avLst>
              <a:gd name="adj" fmla="val 26177"/>
              <a:gd name="vf" fmla="val 115470"/>
            </a:avLst>
          </a:prstGeom>
          <a:solidFill>
            <a:srgbClr val="A40000"/>
          </a:solidFill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/>
            <a:endParaRPr lang="es-ES" sz="40700" dirty="0">
              <a:solidFill>
                <a:srgbClr val="CC0000"/>
              </a:solidFill>
              <a:latin typeface="Burbank Small Bold" pitchFamily="50" charset="0"/>
            </a:endParaRPr>
          </a:p>
        </p:txBody>
      </p:sp>
      <p:sp>
        <p:nvSpPr>
          <p:cNvPr id="3319819" name="AutoShape 11"/>
          <p:cNvSpPr>
            <a:spLocks noChangeAspect="1" noChangeArrowheads="1"/>
          </p:cNvSpPr>
          <p:nvPr/>
        </p:nvSpPr>
        <p:spPr bwMode="auto">
          <a:xfrm>
            <a:off x="9525000" y="4818063"/>
            <a:ext cx="4484688" cy="4283075"/>
          </a:xfrm>
          <a:prstGeom prst="hexagon">
            <a:avLst>
              <a:gd name="adj" fmla="val 26177"/>
              <a:gd name="vf" fmla="val 115470"/>
            </a:avLst>
          </a:prstGeom>
          <a:solidFill>
            <a:srgbClr val="A40000"/>
          </a:solidFill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/>
            <a:endParaRPr lang="es-ES" sz="40700" dirty="0">
              <a:solidFill>
                <a:srgbClr val="CC0000"/>
              </a:solidFill>
              <a:latin typeface="Burbank Small Bold" pitchFamily="50" charset="0"/>
            </a:endParaRPr>
          </a:p>
        </p:txBody>
      </p:sp>
      <p:pic>
        <p:nvPicPr>
          <p:cNvPr id="3319820" name="Picture 12" descr="só ciclo">
            <a:hlinkClick r:id="rId4" action="ppaction://hlinksldjump"/>
          </p:cNvPr>
          <p:cNvPicPr>
            <a:picLocks noChangeAspect="1" noChangeArrowheads="1"/>
          </p:cNvPicPr>
          <p:nvPr userDrawn="1"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7316788" y="33338"/>
            <a:ext cx="401637" cy="4016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</p:spPr>
      </p:pic>
    </p:spTree>
  </p:cSld>
  <p:clrMapOvr>
    <a:masterClrMapping/>
  </p:clrMapOvr>
  <p:transition spd="med">
    <p:wipe dir="r"/>
  </p:transition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578250744"/>
      </p:ext>
    </p:extLst>
  </p:cSld>
  <p:clrMapOvr>
    <a:masterClrMapping/>
  </p:clrMapOvr>
  <p:transition advClick="0">
    <p:fade/>
  </p:transition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spd="med">
    <p:wipe dir="r"/>
  </p:transition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spd="med">
    <p:wipe dir="r"/>
  </p:transition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925888" y="614363"/>
            <a:ext cx="2525712" cy="49228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6604000" y="614363"/>
            <a:ext cx="2525713" cy="49228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spd="med">
    <p:wipe dir="r"/>
  </p:transition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spd="med">
    <p:wipe dir="r"/>
  </p:transition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 spd="med">
    <p:wipe dir="r"/>
  </p:transition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spd="med">
    <p:wipe dir="r"/>
  </p:transition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spd="med">
    <p:wipe dir="r"/>
  </p:transition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spd="med">
    <p:wipe dir="r"/>
  </p:transition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spd="med">
    <p:wipe dir="r"/>
  </p:transition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38950" y="33338"/>
            <a:ext cx="2290763" cy="6856412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-33338" y="33338"/>
            <a:ext cx="6719888" cy="6856412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spd="med">
    <p:wipe dir="r"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94190187"/>
      </p:ext>
    </p:extLst>
  </p:cSld>
  <p:clrMapOvr>
    <a:masterClrMapping/>
  </p:clrMapOvr>
  <p:transition advClick="0">
    <p:fade/>
  </p:transition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691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0" y="1724025"/>
            <a:ext cx="9144000" cy="2105025"/>
          </a:xfrm>
          <a:ln algn="ctr"/>
        </p:spPr>
        <p:txBody>
          <a:bodyPr anchor="b">
            <a:spAutoFit/>
          </a:bodyPr>
          <a:lstStyle>
            <a:lvl1pPr>
              <a:defRPr sz="6600"/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336691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0" y="3829050"/>
            <a:ext cx="9144000" cy="1860550"/>
          </a:xfrm>
        </p:spPr>
        <p:txBody>
          <a:bodyPr/>
          <a:lstStyle>
            <a:lvl1pPr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  <p:pic>
        <p:nvPicPr>
          <p:cNvPr id="3366916" name="Picture 4"/>
          <p:cNvPicPr>
            <a:picLocks noChangeAspect="1" noChangeArrowheads="1"/>
          </p:cNvPicPr>
          <p:nvPr/>
        </p:nvPicPr>
        <p:blipFill>
          <a:blip r:embed="rId2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8478838" y="0"/>
            <a:ext cx="631825" cy="6810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</p:pic>
      <p:sp>
        <p:nvSpPr>
          <p:cNvPr id="3366917" name="Text Box 5"/>
          <p:cNvSpPr txBox="1">
            <a:spLocks noChangeArrowheads="1"/>
          </p:cNvSpPr>
          <p:nvPr/>
        </p:nvSpPr>
        <p:spPr bwMode="auto">
          <a:xfrm>
            <a:off x="5301614" y="6505575"/>
            <a:ext cx="3828099" cy="29161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2"/>
            </a:outerShdw>
          </a:effectLst>
        </p:spPr>
        <p:txBody>
          <a:bodyPr wrap="none">
            <a:spAutoFit/>
          </a:bodyPr>
          <a:lstStyle/>
          <a:p>
            <a:pPr algn="r">
              <a:lnSpc>
                <a:spcPct val="90000"/>
              </a:lnSpc>
            </a:pPr>
            <a:r>
              <a:rPr lang="pt-BR" sz="1400" dirty="0">
                <a:solidFill>
                  <a:srgbClr val="EE0000"/>
                </a:solidFill>
                <a:latin typeface="Burbank Small Bold" pitchFamily="50" charset="0"/>
              </a:rPr>
              <a:t>©Ponto de Referência | </a:t>
            </a:r>
            <a:r>
              <a:rPr lang="pt-BR" sz="1400" dirty="0" err="1">
                <a:solidFill>
                  <a:srgbClr val="EE0000"/>
                </a:solidFill>
                <a:latin typeface="Burbank Small Bold" pitchFamily="50" charset="0"/>
              </a:rPr>
              <a:t>Edmour</a:t>
            </a:r>
            <a:r>
              <a:rPr lang="pt-BR" sz="1400" dirty="0">
                <a:solidFill>
                  <a:srgbClr val="EE0000"/>
                </a:solidFill>
                <a:latin typeface="Burbank Small Bold" pitchFamily="50" charset="0"/>
              </a:rPr>
              <a:t> </a:t>
            </a:r>
            <a:r>
              <a:rPr lang="pt-BR" sz="1400" dirty="0" err="1">
                <a:solidFill>
                  <a:srgbClr val="EE0000"/>
                </a:solidFill>
                <a:latin typeface="Burbank Small Bold" pitchFamily="50" charset="0"/>
              </a:rPr>
              <a:t>Saiani</a:t>
            </a:r>
            <a:r>
              <a:rPr lang="pt-BR" sz="1400" dirty="0">
                <a:solidFill>
                  <a:srgbClr val="EE0000"/>
                </a:solidFill>
                <a:latin typeface="Burbank Small Bold" pitchFamily="50" charset="0"/>
              </a:rPr>
              <a:t> | </a:t>
            </a:r>
            <a:fld id="{7CBB523C-D9C1-4896-9FF9-FBAFBD0967A4}" type="slidenum">
              <a:rPr lang="pt-BR" sz="1400">
                <a:solidFill>
                  <a:srgbClr val="EE0000"/>
                </a:solidFill>
                <a:latin typeface="Burbank Small Bold" pitchFamily="50" charset="0"/>
              </a:rPr>
              <a:pPr algn="r">
                <a:lnSpc>
                  <a:spcPct val="90000"/>
                </a:lnSpc>
              </a:pPr>
              <a:t>‹nº›</a:t>
            </a:fld>
            <a:endParaRPr lang="pt-BR" sz="1400" dirty="0">
              <a:solidFill>
                <a:srgbClr val="EE0000"/>
              </a:solidFill>
              <a:latin typeface="Burbank Small Bold" pitchFamily="50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0" y="1295400"/>
            <a:ext cx="4495800" cy="51577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295400"/>
            <a:ext cx="4495800" cy="51577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993775"/>
            <a:ext cx="4256088" cy="51260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3" y="993775"/>
            <a:ext cx="4256087" cy="51260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927708908"/>
      </p:ext>
    </p:extLst>
  </p:cSld>
  <p:clrMapOvr>
    <a:masterClrMapping/>
  </p:clrMapOvr>
  <p:transition advClick="0">
    <p:fade/>
  </p:transition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0"/>
            <a:ext cx="2286000" cy="6453188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0"/>
            <a:ext cx="6705600" cy="6453188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62698258"/>
      </p:ext>
    </p:extLst>
  </p:cSld>
  <p:clrMapOvr>
    <a:masterClrMapping/>
  </p:clrMapOvr>
  <p:transition advClick="0">
    <p:fade/>
  </p:transition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91338" y="1600200"/>
            <a:ext cx="2144712" cy="5141913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6281738" cy="514191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 descr="só ciclo">
            <a:hlinkClick r:id="rId2" action="ppaction://hlinksldjump"/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875" y="6583363"/>
            <a:ext cx="2571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Text Box 5"/>
          <p:cNvSpPr txBox="1">
            <a:spLocks noChangeArrowheads="1"/>
          </p:cNvSpPr>
          <p:nvPr userDrawn="1"/>
        </p:nvSpPr>
        <p:spPr bwMode="auto">
          <a:xfrm>
            <a:off x="230188" y="6621463"/>
            <a:ext cx="1736725" cy="244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  <a:defRPr/>
            </a:pPr>
            <a:r>
              <a:rPr lang="pt-BR" sz="1000">
                <a:latin typeface="Arial Black" pitchFamily="34" charset="0"/>
                <a:cs typeface="Arial Unicode MS" pitchFamily="34" charset="-128"/>
              </a:rPr>
              <a:t>© Ponto de Referência</a:t>
            </a:r>
          </a:p>
        </p:txBody>
      </p:sp>
      <p:sp>
        <p:nvSpPr>
          <p:cNvPr id="6" name="Rectangle 6"/>
          <p:cNvSpPr>
            <a:spLocks noChangeArrowheads="1"/>
          </p:cNvSpPr>
          <p:nvPr userDrawn="1"/>
        </p:nvSpPr>
        <p:spPr bwMode="auto">
          <a:xfrm>
            <a:off x="3417888" y="6626225"/>
            <a:ext cx="5032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  <a:defRPr/>
            </a:pPr>
            <a:r>
              <a:rPr lang="en-US" sz="1000">
                <a:latin typeface="Arial Black" pitchFamily="34" charset="0"/>
                <a:cs typeface="Arial Unicode MS" pitchFamily="34" charset="-128"/>
              </a:rPr>
              <a:t>[</a:t>
            </a:r>
            <a:fld id="{BBD5D875-7DD7-4D2B-BAA1-D0466BA89852}" type="slidenum">
              <a:rPr lang="pt-BR" sz="1000">
                <a:latin typeface="Arial Black" pitchFamily="34" charset="0"/>
                <a:cs typeface="Arial Unicode MS" pitchFamily="34" charset="-128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  <a:defRPr/>
              </a:pPr>
              <a:t>‹nº›</a:t>
            </a:fld>
            <a:r>
              <a:rPr lang="pt-BR" sz="1000">
                <a:latin typeface="Arial Black" pitchFamily="34" charset="0"/>
                <a:cs typeface="Arial Unicode MS" pitchFamily="34" charset="-128"/>
              </a:rPr>
              <a:t>]</a:t>
            </a:r>
          </a:p>
        </p:txBody>
      </p:sp>
      <p:pic>
        <p:nvPicPr>
          <p:cNvPr id="7" name="Picture 7" descr="imagem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740650" y="5497513"/>
            <a:ext cx="1403350" cy="1360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73235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0" y="11113"/>
            <a:ext cx="9147175" cy="3141662"/>
          </a:xfrm>
          <a:ln algn="ctr"/>
        </p:spPr>
        <p:txBody>
          <a:bodyPr anchor="b"/>
          <a:lstStyle>
            <a:lvl1pPr>
              <a:defRPr sz="6000">
                <a:ea typeface="Arial Unicode MS" pitchFamily="34" charset="-128"/>
                <a:cs typeface="Arial Unicode MS" pitchFamily="34" charset="-128"/>
              </a:defRPr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5732355" name="Rectangle 3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0" y="3160713"/>
            <a:ext cx="9147175" cy="1752600"/>
          </a:xfrm>
          <a:ln/>
        </p:spPr>
        <p:txBody>
          <a:bodyPr/>
          <a:lstStyle>
            <a:lvl1pPr marL="0" indent="0">
              <a:lnSpc>
                <a:spcPct val="110000"/>
              </a:lnSpc>
              <a:spcBef>
                <a:spcPct val="0"/>
              </a:spcBef>
              <a:buClrTx/>
              <a:buFontTx/>
              <a:buNone/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</p:spTree>
  </p:cSld>
  <p:clrMapOvr>
    <a:masterClrMapping/>
  </p:clrMapOvr>
  <p:transition/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/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/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4925" y="908050"/>
            <a:ext cx="4460875" cy="55403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908050"/>
            <a:ext cx="4460875" cy="55403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/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/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/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74327267"/>
      </p:ext>
    </p:extLst>
  </p:cSld>
  <p:clrMapOvr>
    <a:masterClrMapping/>
  </p:clrMapOvr>
  <p:transition advClick="0">
    <p:fade/>
  </p:transition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/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/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0"/>
            <a:ext cx="2286000" cy="64484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-3175" y="0"/>
            <a:ext cx="6708775" cy="64484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/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ClipArt" preserve="1">
  <p:cSld name="Título, texto e clip-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-3175" y="0"/>
            <a:ext cx="9147175" cy="908050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half" idx="1"/>
          </p:nvPr>
        </p:nvSpPr>
        <p:spPr>
          <a:xfrm>
            <a:off x="34925" y="908050"/>
            <a:ext cx="4460875" cy="5540375"/>
          </a:xfr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lip-art 3"/>
          <p:cNvSpPr>
            <a:spLocks noGrp="1"/>
          </p:cNvSpPr>
          <p:nvPr>
            <p:ph type="clipArt" sz="half" idx="2"/>
          </p:nvPr>
        </p:nvSpPr>
        <p:spPr>
          <a:xfrm>
            <a:off x="4648200" y="908050"/>
            <a:ext cx="4460875" cy="5540375"/>
          </a:xfrm>
        </p:spPr>
        <p:txBody>
          <a:bodyPr/>
          <a:lstStyle/>
          <a:p>
            <a:pPr lvl="0"/>
            <a:endParaRPr lang="pt-BR" noProof="0" smtClean="0"/>
          </a:p>
        </p:txBody>
      </p:sp>
    </p:spTree>
  </p:cSld>
  <p:clrMapOvr>
    <a:masterClrMapping/>
  </p:clrMapOvr>
  <p:transition/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>
              <a:cs typeface="+mn-cs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>
              <a:cs typeface="+mn-cs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8596313" y="6486525"/>
            <a:ext cx="549275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l">
              <a:spcBef>
                <a:spcPct val="0"/>
              </a:spcBef>
              <a:defRPr/>
            </a:pPr>
            <a:fld id="{D3B06010-E1B8-46BF-8EE5-A9CEE3D11284}" type="slidenum">
              <a:rPr lang="pt-BR" sz="1800">
                <a:latin typeface="Sinzano" pitchFamily="82" charset="0"/>
                <a:cs typeface="+mn-cs"/>
              </a:rPr>
              <a:pPr algn="l">
                <a:spcBef>
                  <a:spcPct val="0"/>
                </a:spcBef>
                <a:defRPr/>
              </a:pPr>
              <a:t>‹nº›</a:t>
            </a:fld>
            <a:endParaRPr lang="pt-BR" sz="1800">
              <a:latin typeface="Sinzano" pitchFamily="82" charset="0"/>
              <a:cs typeface="+mn-cs"/>
            </a:endParaRPr>
          </a:p>
        </p:txBody>
      </p:sp>
      <p:pic>
        <p:nvPicPr>
          <p:cNvPr id="7" name="Picture 7" descr="Logo novo preto sem slogan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560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643313"/>
            <a:ext cx="7772400" cy="1752600"/>
          </a:xfrm>
          <a:ln/>
        </p:spPr>
        <p:txBody>
          <a:bodyPr/>
          <a:lstStyle>
            <a:lvl1pPr marL="6350" indent="0"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25605" name="Rectangle 5"/>
          <p:cNvSpPr>
            <a:spLocks noGrp="1" noChangeArrowheads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 anchor="b"/>
          <a:lstStyle>
            <a:lvl1pPr>
              <a:defRPr/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1412875"/>
            <a:ext cx="4256088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3" y="1412875"/>
            <a:ext cx="4256087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1802374"/>
      </p:ext>
    </p:extLst>
  </p:cSld>
  <p:clrMapOvr>
    <a:masterClrMapping/>
  </p:clrMapOvr>
  <p:transition advClick="0">
    <p:fade/>
  </p:transition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188"/>
            <a:ext cx="2165350" cy="60166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103188"/>
            <a:ext cx="6346825" cy="60166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1890" name="Rectangle 2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1701891" name="Rectangle 3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1701893" name="Rectangle 5"/>
          <p:cNvSpPr>
            <a:spLocks noChangeArrowheads="1"/>
          </p:cNvSpPr>
          <p:nvPr/>
        </p:nvSpPr>
        <p:spPr bwMode="auto">
          <a:xfrm rot="16200000">
            <a:off x="-1764506" y="4806156"/>
            <a:ext cx="381635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l"/>
            <a:r>
              <a:rPr lang="pt-BR" sz="1000">
                <a:solidFill>
                  <a:schemeClr val="bg2"/>
                </a:solidFill>
              </a:rPr>
              <a:t>Ponto de Referência |www.pdr.com.br</a:t>
            </a:r>
          </a:p>
        </p:txBody>
      </p:sp>
      <p:sp>
        <p:nvSpPr>
          <p:cNvPr id="1701894" name="Rectangle 6"/>
          <p:cNvSpPr>
            <a:spLocks noGrp="1" noChangeArrowheads="1"/>
          </p:cNvSpPr>
          <p:nvPr>
            <p:ph type="ctrTitle"/>
          </p:nvPr>
        </p:nvSpPr>
        <p:spPr>
          <a:xfrm>
            <a:off x="900113" y="765175"/>
            <a:ext cx="7416800" cy="2808288"/>
          </a:xfrm>
        </p:spPr>
        <p:txBody>
          <a:bodyPr/>
          <a:lstStyle>
            <a:lvl1pPr>
              <a:defRPr sz="7200"/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1701898" name="Rectangle 10"/>
          <p:cNvSpPr>
            <a:spLocks noChangeArrowheads="1"/>
          </p:cNvSpPr>
          <p:nvPr userDrawn="1"/>
        </p:nvSpPr>
        <p:spPr bwMode="auto">
          <a:xfrm>
            <a:off x="8334375" y="6580188"/>
            <a:ext cx="84613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fld id="{6A89BD48-79A2-4049-A8EF-441F1A457A5E}" type="slidenum">
              <a:rPr lang="pt-BR" sz="1400" b="1">
                <a:solidFill>
                  <a:srgbClr val="777777"/>
                </a:solidFill>
              </a:rPr>
              <a:pPr algn="ctr"/>
              <a:t>‹nº›</a:t>
            </a:fld>
            <a:endParaRPr lang="pt-BR" sz="1400" b="1">
              <a:solidFill>
                <a:srgbClr val="777777"/>
              </a:solidFill>
            </a:endParaRPr>
          </a:p>
        </p:txBody>
      </p:sp>
    </p:spTree>
  </p:cSld>
  <p:clrMapOvr>
    <a:masterClrMapping/>
  </p:clrMapOvr>
  <p:transition>
    <p:fade thruBlk="1"/>
  </p:transition>
  <p:timing>
    <p:tnLst>
      <p:par>
        <p:cTn id="1" dur="indefinite" restart="never" nodeType="tmRoot"/>
      </p:par>
    </p:tnLst>
  </p:timing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87338" y="1125538"/>
            <a:ext cx="4232275" cy="504031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72013" y="1125538"/>
            <a:ext cx="4232275" cy="504031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550765381"/>
      </p:ext>
    </p:extLst>
  </p:cSld>
  <p:clrMapOvr>
    <a:masterClrMapping/>
  </p:clrMapOvr>
  <p:transition advClick="0">
    <p:fade/>
  </p:transition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288925"/>
            <a:ext cx="2154238" cy="58769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87338" y="288925"/>
            <a:ext cx="6310312" cy="58769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 dirty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473741883"/>
      </p:ext>
    </p:extLst>
  </p:cSld>
  <p:clrMapOvr>
    <a:masterClrMapping/>
  </p:clrMapOvr>
  <p:transition advClick="0">
    <p:fade/>
  </p:transition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/>
  </p:transition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29400" y="1600200"/>
            <a:ext cx="2057400" cy="4525963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60198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6"/>
          <p:cNvPicPr>
            <a:picLocks noChangeAspect="1" noChangeArrowheads="1"/>
          </p:cNvPicPr>
          <p:nvPr userDrawn="1"/>
        </p:nvPicPr>
        <p:blipFill>
          <a:blip r:embed="rId2" cstate="print"/>
          <a:srcRect l="4903" t="9927" r="5634" b="10634"/>
          <a:stretch>
            <a:fillRect/>
          </a:stretch>
        </p:blipFill>
        <p:spPr bwMode="auto">
          <a:xfrm>
            <a:off x="-17463" y="0"/>
            <a:ext cx="9161463" cy="68722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Rectangle 5"/>
          <p:cNvSpPr>
            <a:spLocks noChangeArrowheads="1"/>
          </p:cNvSpPr>
          <p:nvPr/>
        </p:nvSpPr>
        <p:spPr bwMode="auto">
          <a:xfrm>
            <a:off x="0" y="188913"/>
            <a:ext cx="8893175" cy="6669087"/>
          </a:xfrm>
          <a:prstGeom prst="wedgeEllipseCallout">
            <a:avLst>
              <a:gd name="adj1" fmla="val 50356"/>
              <a:gd name="adj2" fmla="val 45218"/>
            </a:avLst>
          </a:prstGeom>
          <a:solidFill>
            <a:schemeClr val="bg1"/>
          </a:solidFill>
          <a:ln w="76200" algn="ctr">
            <a:solidFill>
              <a:srgbClr val="8384AB">
                <a:alpha val="79999"/>
              </a:srgbClr>
            </a:solidFill>
            <a:miter lim="800000"/>
            <a:headEnd/>
            <a:tailEnd/>
          </a:ln>
        </p:spPr>
        <p:txBody>
          <a:bodyPr anchor="ctr"/>
          <a:lstStyle/>
          <a:p>
            <a:pPr algn="ctr">
              <a:defRPr/>
            </a:pPr>
            <a:endParaRPr lang="en-US" sz="4400" b="1">
              <a:cs typeface="Arial" charset="0"/>
            </a:endParaRPr>
          </a:p>
        </p:txBody>
      </p:sp>
      <p:sp>
        <p:nvSpPr>
          <p:cNvPr id="4" name="Rectangle 9"/>
          <p:cNvSpPr>
            <a:spLocks noChangeArrowheads="1"/>
          </p:cNvSpPr>
          <p:nvPr userDrawn="1"/>
        </p:nvSpPr>
        <p:spPr bwMode="auto">
          <a:xfrm>
            <a:off x="8316913" y="115888"/>
            <a:ext cx="68580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>
              <a:defRPr/>
            </a:pPr>
            <a:fld id="{2D80D72F-C138-4120-92F0-73E9312C9997}" type="slidenum">
              <a:rPr lang="en-US" sz="1400">
                <a:solidFill>
                  <a:schemeClr val="bg1"/>
                </a:solidFill>
                <a:latin typeface="Burbank Small Bold" pitchFamily="50" charset="0"/>
                <a:cs typeface="Arial" charset="0"/>
              </a:rPr>
              <a:pPr algn="r">
                <a:defRPr/>
              </a:pPr>
              <a:t>‹nº›</a:t>
            </a:fld>
            <a:endParaRPr lang="en-US" sz="1400" dirty="0">
              <a:solidFill>
                <a:schemeClr val="bg1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5" name="Picture 16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902450" y="6375400"/>
            <a:ext cx="1489075" cy="482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303069142"/>
      </p:ext>
    </p:extLst>
  </p:cSld>
  <p:clrMapOvr>
    <a:masterClrMapping/>
  </p:clrMapOvr>
  <p:transition advClick="0">
    <p:fade/>
  </p:transition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1314450" y="1897063"/>
            <a:ext cx="3214688" cy="41989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81538" y="1897063"/>
            <a:ext cx="3216275" cy="41989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253163" y="839788"/>
            <a:ext cx="1644650" cy="5256212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1314450" y="839788"/>
            <a:ext cx="4786313" cy="5256212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188"/>
            <a:ext cx="2165350" cy="6016625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103188"/>
            <a:ext cx="6346825" cy="6016625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592669386"/>
      </p:ext>
    </p:extLst>
  </p:cSld>
  <p:clrMapOvr>
    <a:masterClrMapping/>
  </p:clrMapOvr>
  <p:transition advClick="0">
    <p:fade/>
  </p:transition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0" y="1600200"/>
            <a:ext cx="4495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495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274638"/>
            <a:ext cx="2286000" cy="58515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274638"/>
            <a:ext cx="6705600" cy="58515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158898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advClick="0">
    <p:fade/>
  </p:transition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993775"/>
            <a:ext cx="4256088" cy="51260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3" y="993775"/>
            <a:ext cx="4256087" cy="51260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advClick="0">
    <p:fade/>
  </p:transition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advClick="0">
    <p:fade/>
  </p:transition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advClick="0">
    <p:fade/>
  </p:transition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188"/>
            <a:ext cx="2165350" cy="60166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103188"/>
            <a:ext cx="6346825" cy="60166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advClick="0">
    <p:fade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224726304"/>
      </p:ext>
    </p:extLst>
  </p:cSld>
  <p:clrMapOvr>
    <a:masterClrMapping/>
  </p:clrMapOvr>
  <p:transition advClick="0">
    <p:fade/>
  </p:transition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4925" y="1341438"/>
            <a:ext cx="4478338" cy="551656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65663" y="1341438"/>
            <a:ext cx="4478337" cy="551656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530047459"/>
      </p:ext>
    </p:extLst>
  </p:cSld>
  <p:clrMapOvr>
    <a:masterClrMapping/>
  </p:clrMapOvr>
  <p:transition advClick="0">
    <p:fade/>
  </p:transition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0"/>
            <a:ext cx="2286000" cy="68580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0"/>
            <a:ext cx="6705600" cy="685800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4925" y="1268413"/>
            <a:ext cx="2108200" cy="558958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2295525" y="1268413"/>
            <a:ext cx="2109788" cy="558958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</p:spTree>
  </p:cSld>
  <p:clrMapOvr>
    <a:masterClrMapping/>
  </p:clrMapOvr>
  <p:transition>
    <p:fade/>
  </p:transition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/>
  </p:transition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365365355"/>
      </p:ext>
    </p:extLst>
  </p:cSld>
  <p:clrMapOvr>
    <a:masterClrMapping/>
  </p:clrMapOvr>
  <p:transition advClick="0">
    <p:fade/>
  </p:transition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524625" y="274638"/>
            <a:ext cx="2162175" cy="6583362"/>
          </a:xfrm>
          <a:prstGeom prst="rect">
            <a:avLst/>
          </a:prstGeom>
        </p:spPr>
        <p:txBody>
          <a:bodyPr vert="eaVert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4925" y="274638"/>
            <a:ext cx="6337300" cy="6583362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73025" y="1152525"/>
            <a:ext cx="4413250" cy="48688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38675" y="1152525"/>
            <a:ext cx="4413250" cy="48688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/>
  </p:transition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-6350" y="5434013"/>
            <a:ext cx="4533900" cy="119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79950" y="5434013"/>
            <a:ext cx="4533900" cy="119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187404013"/>
      </p:ext>
    </p:extLst>
  </p:cSld>
  <p:clrMapOvr>
    <a:masterClrMapping/>
  </p:clrMapOvr>
  <p:transition advClick="0">
    <p:fade/>
  </p:transition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07200" y="100013"/>
            <a:ext cx="2244725" cy="592137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73025" y="100013"/>
            <a:ext cx="6581775" cy="592137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ítulo e tabe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3025" y="100013"/>
            <a:ext cx="8978900" cy="1008062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abela 2"/>
          <p:cNvSpPr>
            <a:spLocks noGrp="1"/>
          </p:cNvSpPr>
          <p:nvPr>
            <p:ph type="tbl" idx="1"/>
          </p:nvPr>
        </p:nvSpPr>
        <p:spPr>
          <a:xfrm>
            <a:off x="73025" y="1152525"/>
            <a:ext cx="8978900" cy="4868863"/>
          </a:xfrm>
        </p:spPr>
        <p:txBody>
          <a:bodyPr/>
          <a:lstStyle/>
          <a:p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4925" y="1268413"/>
            <a:ext cx="2117725" cy="558958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2305050" y="1268413"/>
            <a:ext cx="2117725" cy="558958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</p:spTree>
  </p:cSld>
  <p:clrMapOvr>
    <a:masterClrMapping/>
  </p:clrMapOvr>
  <p:transition>
    <p:fade/>
  </p:transition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22959026"/>
      </p:ext>
    </p:extLst>
  </p:cSld>
  <p:clrMapOvr>
    <a:masterClrMapping/>
  </p:clrMapOvr>
  <p:transition advClick="0">
    <p:fade/>
  </p:transition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/>
  </p:transition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524625" y="274638"/>
            <a:ext cx="2162175" cy="6583362"/>
          </a:xfrm>
          <a:prstGeom prst="rect">
            <a:avLst/>
          </a:prstGeom>
        </p:spPr>
        <p:txBody>
          <a:bodyPr vert="eaVert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4925" y="274638"/>
            <a:ext cx="6337300" cy="6583362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2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643313"/>
            <a:ext cx="7772400" cy="1752600"/>
          </a:xfrm>
          <a:ln/>
        </p:spPr>
        <p:txBody>
          <a:bodyPr/>
          <a:lstStyle>
            <a:lvl1pPr marL="6350" indent="0"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337923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337924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337925" name="Rectangle 5"/>
          <p:cNvSpPr>
            <a:spLocks noGrp="1" noChangeArrowheads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 anchor="b"/>
          <a:lstStyle>
            <a:lvl1pPr>
              <a:defRPr/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337926" name="Rectangle 6"/>
          <p:cNvSpPr>
            <a:spLocks noChangeArrowheads="1"/>
          </p:cNvSpPr>
          <p:nvPr/>
        </p:nvSpPr>
        <p:spPr bwMode="auto">
          <a:xfrm>
            <a:off x="8596313" y="6486525"/>
            <a:ext cx="549275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3D1AE1F2-5B56-4D7F-AB71-8FD1ABBE157A}" type="slidenum">
              <a:rPr lang="pt-BR">
                <a:solidFill>
                  <a:schemeClr val="bg1"/>
                </a:solidFill>
                <a:latin typeface="Sinzano" pitchFamily="82" charset="0"/>
              </a:rPr>
              <a:pPr/>
              <a:t>‹nº›</a:t>
            </a:fld>
            <a:endParaRPr lang="pt-BR">
              <a:solidFill>
                <a:schemeClr val="bg1"/>
              </a:solidFill>
              <a:latin typeface="Sinzano" pitchFamily="82" charset="0"/>
            </a:endParaRPr>
          </a:p>
        </p:txBody>
      </p:sp>
      <p:pic>
        <p:nvPicPr>
          <p:cNvPr id="337927" name="Picture 7" descr="Logo novo preto sem slogan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</p:spPr>
      </p:pic>
    </p:spTree>
  </p:cSld>
  <p:clrMapOvr>
    <a:masterClrMapping/>
  </p:clrMapOvr>
  <p:transition>
    <p:fade thruBlk="1"/>
  </p:transition>
  <p:timing>
    <p:tnLst>
      <p:par>
        <p:cTn id="1" dur="indefinite" restart="never" nodeType="tmRoot"/>
      </p:par>
    </p:tnLst>
  </p:timing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1412875"/>
            <a:ext cx="4256088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3" y="1412875"/>
            <a:ext cx="4256087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22582240"/>
      </p:ext>
    </p:extLst>
  </p:cSld>
  <p:clrMapOvr>
    <a:masterClrMapping/>
  </p:clrMapOvr>
  <p:transition advClick="0">
    <p:fade/>
  </p:transition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188"/>
            <a:ext cx="2165350" cy="60166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103188"/>
            <a:ext cx="6346825" cy="60166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3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275013" y="1108075"/>
            <a:ext cx="5183187" cy="2492375"/>
          </a:xfrm>
          <a:ln algn="ctr"/>
        </p:spPr>
        <p:txBody>
          <a:bodyPr anchor="b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/>
              <a:t>Clique para editar o estilo do título mestre</a:t>
            </a:r>
          </a:p>
        </p:txBody>
      </p:sp>
      <p:sp>
        <p:nvSpPr>
          <p:cNvPr id="35737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275013" y="3716338"/>
            <a:ext cx="5184775" cy="1752600"/>
          </a:xfrm>
        </p:spPr>
        <p:txBody>
          <a:bodyPr/>
          <a:lstStyle>
            <a:lvl1pPr marL="0" indent="0">
              <a:spcBef>
                <a:spcPct val="0"/>
              </a:spcBef>
              <a:buClrTx/>
              <a:buFontTx/>
              <a:buNone/>
              <a:defRPr sz="4000"/>
            </a:lvl1pPr>
          </a:lstStyle>
          <a:p>
            <a:r>
              <a:rPr lang="en-US"/>
              <a:t>Clique para editar o estilo do subtítulo mestre</a:t>
            </a:r>
          </a:p>
        </p:txBody>
      </p:sp>
      <p:pic>
        <p:nvPicPr>
          <p:cNvPr id="357380" name="Picture 4" descr="logo com preto]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812088" y="6397625"/>
            <a:ext cx="1223962" cy="301625"/>
          </a:xfrm>
          <a:prstGeom prst="rect">
            <a:avLst/>
          </a:prstGeom>
          <a:noFill/>
        </p:spPr>
      </p:pic>
      <p:sp>
        <p:nvSpPr>
          <p:cNvPr id="357381" name="Rectangle 5"/>
          <p:cNvSpPr>
            <a:spLocks noChangeArrowheads="1"/>
          </p:cNvSpPr>
          <p:nvPr/>
        </p:nvSpPr>
        <p:spPr bwMode="auto">
          <a:xfrm>
            <a:off x="-9525" y="168275"/>
            <a:ext cx="3090863" cy="6689725"/>
          </a:xfrm>
          <a:prstGeom prst="rect">
            <a:avLst/>
          </a:prstGeom>
          <a:solidFill>
            <a:srgbClr val="000080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sp>
        <p:nvSpPr>
          <p:cNvPr id="357382" name="Rectangle 6"/>
          <p:cNvSpPr>
            <a:spLocks noChangeArrowheads="1"/>
          </p:cNvSpPr>
          <p:nvPr/>
        </p:nvSpPr>
        <p:spPr bwMode="auto">
          <a:xfrm>
            <a:off x="-9525" y="0"/>
            <a:ext cx="3090863" cy="215900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sp>
        <p:nvSpPr>
          <p:cNvPr id="357383" name="Text Box 7"/>
          <p:cNvSpPr txBox="1">
            <a:spLocks noChangeArrowheads="1"/>
          </p:cNvSpPr>
          <p:nvPr/>
        </p:nvSpPr>
        <p:spPr bwMode="auto">
          <a:xfrm>
            <a:off x="3081338" y="6411913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CD8EA159-FF76-4C05-8A7E-5247C3FC10B3}" type="slidenum">
              <a:rPr lang="pt-BR" sz="1200">
                <a:latin typeface="Burbank Small Bold" pitchFamily="50" charset="0"/>
                <a:cs typeface="Arial" pitchFamily="34" charset="0"/>
              </a:rPr>
              <a:pPr/>
              <a:t>‹nº›</a:t>
            </a:fld>
            <a:endParaRPr lang="pt-BR" sz="1200" dirty="0">
              <a:latin typeface="Burbank Small Bold" pitchFamily="50" charset="0"/>
              <a:cs typeface="Arial" pitchFamily="34" charset="0"/>
            </a:endParaRPr>
          </a:p>
        </p:txBody>
      </p:sp>
      <p:sp>
        <p:nvSpPr>
          <p:cNvPr id="357384" name="Rectangle 8"/>
          <p:cNvSpPr>
            <a:spLocks noChangeArrowheads="1"/>
          </p:cNvSpPr>
          <p:nvPr userDrawn="1"/>
        </p:nvSpPr>
        <p:spPr bwMode="auto">
          <a:xfrm>
            <a:off x="3675063" y="6425327"/>
            <a:ext cx="1455848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anchor="ctr">
            <a:spAutoFit/>
          </a:bodyPr>
          <a:lstStyle/>
          <a:p>
            <a:r>
              <a:rPr lang="pt-BR" sz="1000" dirty="0">
                <a:latin typeface="Burbank Small Bold" pitchFamily="50" charset="0"/>
                <a:cs typeface="Arial" pitchFamily="34" charset="0"/>
              </a:rPr>
              <a:t>Cultivando Mudança</a:t>
            </a:r>
            <a:r>
              <a:rPr lang="pt-BR" sz="1000" dirty="0">
                <a:solidFill>
                  <a:schemeClr val="bg1"/>
                </a:solidFill>
                <a:latin typeface="Burbank Small Bold" pitchFamily="50" charset="0"/>
                <a:cs typeface="Arial" pitchFamily="34" charset="0"/>
              </a:rPr>
              <a:t> </a:t>
            </a:r>
          </a:p>
        </p:txBody>
      </p:sp>
      <p:pic>
        <p:nvPicPr>
          <p:cNvPr id="357385" name="Picture 9" descr="logo Policlin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33963" y="6054725"/>
            <a:ext cx="2520950" cy="742950"/>
          </a:xfrm>
          <a:prstGeom prst="rect">
            <a:avLst/>
          </a:prstGeom>
          <a:noFill/>
        </p:spPr>
      </p:pic>
    </p:spTree>
  </p:cSld>
  <p:clrMapOvr>
    <a:masterClrMapping/>
  </p:clrMapOvr>
  <p:transition>
    <p:zoom dir="in"/>
  </p:transition>
  <p:timing>
    <p:tnLst>
      <p:par>
        <p:cTn id="1" dur="indefinite" restart="never" nodeType="tmRoot"/>
      </p:par>
    </p:tnLst>
  </p:timing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zoom dir="in"/>
  </p:transition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zoom dir="in"/>
  </p:transition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0" y="1412875"/>
            <a:ext cx="4465638" cy="47529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18038" y="1412875"/>
            <a:ext cx="4465637" cy="47529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zoom dir="in"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6443891"/>
      </p:ext>
    </p:extLst>
  </p:cSld>
  <p:clrMapOvr>
    <a:masterClrMapping/>
  </p:clrMapOvr>
  <p:transition>
    <p:push/>
  </p:transition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zoom dir="in"/>
  </p:transition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zoom dir="in"/>
  </p:transition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zoom dir="in"/>
  </p:transition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zoom dir="in"/>
  </p:transition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zoom dir="in"/>
  </p:transition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zoom dir="in"/>
  </p:transition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77788"/>
            <a:ext cx="2286000" cy="6088062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77788"/>
            <a:ext cx="6705600" cy="6088062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zoom dir="in"/>
  </p:transition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Freeform 2"/>
          <p:cNvSpPr>
            <a:spLocks/>
          </p:cNvSpPr>
          <p:nvPr/>
        </p:nvSpPr>
        <p:spPr bwMode="auto">
          <a:xfrm>
            <a:off x="457200" y="771525"/>
            <a:ext cx="8315325" cy="5457825"/>
          </a:xfrm>
          <a:custGeom>
            <a:avLst/>
            <a:gdLst/>
            <a:ahLst/>
            <a:cxnLst>
              <a:cxn ang="0">
                <a:pos x="0" y="3330"/>
              </a:cxn>
              <a:cxn ang="0">
                <a:pos x="162" y="0"/>
              </a:cxn>
              <a:cxn ang="0">
                <a:pos x="4518" y="198"/>
              </a:cxn>
              <a:cxn ang="0">
                <a:pos x="4752" y="3438"/>
              </a:cxn>
              <a:cxn ang="0">
                <a:pos x="0" y="3330"/>
              </a:cxn>
            </a:cxnLst>
            <a:rect l="0" t="0" r="r" b="b"/>
            <a:pathLst>
              <a:path w="4752" h="3438">
                <a:moveTo>
                  <a:pt x="0" y="3330"/>
                </a:moveTo>
                <a:lnTo>
                  <a:pt x="162" y="0"/>
                </a:lnTo>
                <a:lnTo>
                  <a:pt x="4518" y="198"/>
                </a:lnTo>
                <a:lnTo>
                  <a:pt x="4752" y="3438"/>
                </a:lnTo>
                <a:lnTo>
                  <a:pt x="0" y="333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ffectLst/>
        </p:spPr>
        <p:txBody>
          <a:bodyPr/>
          <a:lstStyle/>
          <a:p>
            <a:endParaRPr lang="pt-BR"/>
          </a:p>
        </p:txBody>
      </p:sp>
      <p:sp>
        <p:nvSpPr>
          <p:cNvPr id="27651" name="Rectangle 3"/>
          <p:cNvSpPr>
            <a:spLocks noGrp="1" noChangeArrowheads="1"/>
          </p:cNvSpPr>
          <p:nvPr>
            <p:ph type="ctrTitle"/>
          </p:nvPr>
        </p:nvSpPr>
        <p:spPr>
          <a:xfrm>
            <a:off x="1031875" y="2030413"/>
            <a:ext cx="7359650" cy="2105025"/>
          </a:xfrm>
          <a:ln/>
        </p:spPr>
        <p:txBody>
          <a:bodyPr>
            <a:spAutoFit/>
          </a:bodyPr>
          <a:lstStyle>
            <a:lvl1pPr>
              <a:defRPr sz="6600">
                <a:solidFill>
                  <a:schemeClr val="tx1"/>
                </a:solidFill>
              </a:defRPr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27652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1031875" y="4291013"/>
            <a:ext cx="7316788" cy="1362075"/>
          </a:xfrm>
          <a:noFill/>
          <a:ln/>
        </p:spPr>
        <p:txBody>
          <a:bodyPr/>
          <a:lstStyle>
            <a:lvl1pPr>
              <a:defRPr sz="48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27653" name="Text Box 5"/>
          <p:cNvSpPr txBox="1">
            <a:spLocks noChangeArrowheads="1"/>
          </p:cNvSpPr>
          <p:nvPr/>
        </p:nvSpPr>
        <p:spPr bwMode="auto">
          <a:xfrm>
            <a:off x="8424863" y="6411913"/>
            <a:ext cx="42545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E73AA7CF-E232-466A-9900-5EC8A1501C22}" type="slidenum">
              <a:rPr lang="pt-BR" sz="1200">
                <a:solidFill>
                  <a:schemeClr val="bg1"/>
                </a:solidFill>
                <a:latin typeface="AnimatedGothic" pitchFamily="2" charset="0"/>
                <a:cs typeface="Arial" pitchFamily="34" charset="0"/>
              </a:rPr>
              <a:pPr/>
              <a:t>‹nº›</a:t>
            </a:fld>
            <a:endParaRPr lang="pt-BR" sz="1200">
              <a:solidFill>
                <a:schemeClr val="bg1"/>
              </a:solidFill>
              <a:latin typeface="AnimatedGothic" pitchFamily="2" charset="0"/>
              <a:cs typeface="Arial" pitchFamily="34" charset="0"/>
            </a:endParaRPr>
          </a:p>
        </p:txBody>
      </p:sp>
      <p:grpSp>
        <p:nvGrpSpPr>
          <p:cNvPr id="2" name="Group 6"/>
          <p:cNvGrpSpPr>
            <a:grpSpLocks/>
          </p:cNvGrpSpPr>
          <p:nvPr/>
        </p:nvGrpSpPr>
        <p:grpSpPr bwMode="auto">
          <a:xfrm>
            <a:off x="407988" y="6275388"/>
            <a:ext cx="1543050" cy="371475"/>
            <a:chOff x="4649" y="3929"/>
            <a:chExt cx="972" cy="234"/>
          </a:xfrm>
        </p:grpSpPr>
        <p:sp>
          <p:nvSpPr>
            <p:cNvPr id="27655" name="AutoShape 7"/>
            <p:cNvSpPr>
              <a:spLocks noChangeAspect="1" noChangeArrowheads="1" noTextEdit="1"/>
            </p:cNvSpPr>
            <p:nvPr/>
          </p:nvSpPr>
          <p:spPr bwMode="auto">
            <a:xfrm>
              <a:off x="4649" y="3929"/>
              <a:ext cx="972" cy="2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6" name="Freeform 8"/>
            <p:cNvSpPr>
              <a:spLocks/>
            </p:cNvSpPr>
            <p:nvPr/>
          </p:nvSpPr>
          <p:spPr bwMode="auto">
            <a:xfrm>
              <a:off x="4651" y="3931"/>
              <a:ext cx="220" cy="230"/>
            </a:xfrm>
            <a:custGeom>
              <a:avLst/>
              <a:gdLst/>
              <a:ahLst/>
              <a:cxnLst>
                <a:cxn ang="0">
                  <a:pos x="220" y="230"/>
                </a:cxn>
                <a:cxn ang="0">
                  <a:pos x="6" y="222"/>
                </a:cxn>
                <a:cxn ang="0">
                  <a:pos x="0" y="20"/>
                </a:cxn>
                <a:cxn ang="0">
                  <a:pos x="220" y="0"/>
                </a:cxn>
                <a:cxn ang="0">
                  <a:pos x="220" y="230"/>
                </a:cxn>
              </a:cxnLst>
              <a:rect l="0" t="0" r="r" b="b"/>
              <a:pathLst>
                <a:path w="220" h="230">
                  <a:moveTo>
                    <a:pt x="220" y="230"/>
                  </a:moveTo>
                  <a:lnTo>
                    <a:pt x="6" y="222"/>
                  </a:lnTo>
                  <a:lnTo>
                    <a:pt x="0" y="20"/>
                  </a:lnTo>
                  <a:lnTo>
                    <a:pt x="220" y="0"/>
                  </a:lnTo>
                  <a:lnTo>
                    <a:pt x="220" y="230"/>
                  </a:lnTo>
                  <a:close/>
                </a:path>
              </a:pathLst>
            </a:custGeom>
            <a:solidFill>
              <a:srgbClr val="E6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7" name="Freeform 9"/>
            <p:cNvSpPr>
              <a:spLocks noEditPoints="1"/>
            </p:cNvSpPr>
            <p:nvPr/>
          </p:nvSpPr>
          <p:spPr bwMode="auto">
            <a:xfrm>
              <a:off x="4895" y="3935"/>
              <a:ext cx="68" cy="88"/>
            </a:xfrm>
            <a:custGeom>
              <a:avLst/>
              <a:gdLst/>
              <a:ahLst/>
              <a:cxnLst>
                <a:cxn ang="0">
                  <a:pos x="1" y="1"/>
                </a:cxn>
                <a:cxn ang="0">
                  <a:pos x="12" y="0"/>
                </a:cxn>
                <a:cxn ang="0">
                  <a:pos x="34" y="18"/>
                </a:cxn>
                <a:cxn ang="0">
                  <a:pos x="14" y="35"/>
                </a:cxn>
                <a:cxn ang="0">
                  <a:pos x="15" y="44"/>
                </a:cxn>
                <a:cxn ang="0">
                  <a:pos x="0" y="44"/>
                </a:cxn>
                <a:cxn ang="0">
                  <a:pos x="1" y="1"/>
                </a:cxn>
                <a:cxn ang="0">
                  <a:pos x="14" y="25"/>
                </a:cxn>
                <a:cxn ang="0">
                  <a:pos x="21" y="18"/>
                </a:cxn>
                <a:cxn ang="0">
                  <a:pos x="15" y="11"/>
                </a:cxn>
                <a:cxn ang="0">
                  <a:pos x="14" y="11"/>
                </a:cxn>
                <a:cxn ang="0">
                  <a:pos x="14" y="25"/>
                </a:cxn>
              </a:cxnLst>
              <a:rect l="0" t="0" r="r" b="b"/>
              <a:pathLst>
                <a:path w="34" h="44">
                  <a:moveTo>
                    <a:pt x="1" y="1"/>
                  </a:moveTo>
                  <a:cubicBezTo>
                    <a:pt x="5" y="1"/>
                    <a:pt x="9" y="0"/>
                    <a:pt x="12" y="0"/>
                  </a:cubicBezTo>
                  <a:cubicBezTo>
                    <a:pt x="27" y="0"/>
                    <a:pt x="34" y="6"/>
                    <a:pt x="34" y="18"/>
                  </a:cubicBezTo>
                  <a:cubicBezTo>
                    <a:pt x="34" y="30"/>
                    <a:pt x="26" y="35"/>
                    <a:pt x="14" y="35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4"/>
                    <a:pt x="7" y="44"/>
                    <a:pt x="0" y="44"/>
                  </a:cubicBezTo>
                  <a:cubicBezTo>
                    <a:pt x="0" y="44"/>
                    <a:pt x="1" y="28"/>
                    <a:pt x="1" y="1"/>
                  </a:cubicBezTo>
                  <a:close/>
                  <a:moveTo>
                    <a:pt x="14" y="25"/>
                  </a:moveTo>
                  <a:cubicBezTo>
                    <a:pt x="18" y="26"/>
                    <a:pt x="21" y="24"/>
                    <a:pt x="21" y="18"/>
                  </a:cubicBezTo>
                  <a:cubicBezTo>
                    <a:pt x="21" y="14"/>
                    <a:pt x="19" y="11"/>
                    <a:pt x="15" y="11"/>
                  </a:cubicBezTo>
                  <a:cubicBezTo>
                    <a:pt x="15" y="11"/>
                    <a:pt x="15" y="11"/>
                    <a:pt x="14" y="11"/>
                  </a:cubicBezTo>
                  <a:cubicBezTo>
                    <a:pt x="14" y="11"/>
                    <a:pt x="14" y="16"/>
                    <a:pt x="14" y="2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8" name="Freeform 10"/>
            <p:cNvSpPr>
              <a:spLocks noEditPoints="1"/>
            </p:cNvSpPr>
            <p:nvPr/>
          </p:nvSpPr>
          <p:spPr bwMode="auto">
            <a:xfrm>
              <a:off x="4967" y="3933"/>
              <a:ext cx="78" cy="94"/>
            </a:xfrm>
            <a:custGeom>
              <a:avLst/>
              <a:gdLst/>
              <a:ahLst/>
              <a:cxnLst>
                <a:cxn ang="0">
                  <a:pos x="0" y="24"/>
                </a:cxn>
                <a:cxn ang="0">
                  <a:pos x="19" y="0"/>
                </a:cxn>
                <a:cxn ang="0">
                  <a:pos x="39" y="24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4" y="24"/>
                </a:cxn>
                <a:cxn ang="0">
                  <a:pos x="19" y="11"/>
                </a:cxn>
                <a:cxn ang="0">
                  <a:pos x="15" y="24"/>
                </a:cxn>
                <a:cxn ang="0">
                  <a:pos x="20" y="36"/>
                </a:cxn>
                <a:cxn ang="0">
                  <a:pos x="24" y="24"/>
                </a:cxn>
              </a:cxnLst>
              <a:rect l="0" t="0" r="r" b="b"/>
              <a:pathLst>
                <a:path w="39" h="47">
                  <a:moveTo>
                    <a:pt x="0" y="24"/>
                  </a:moveTo>
                  <a:cubicBezTo>
                    <a:pt x="0" y="9"/>
                    <a:pt x="7" y="0"/>
                    <a:pt x="19" y="0"/>
                  </a:cubicBezTo>
                  <a:cubicBezTo>
                    <a:pt x="33" y="0"/>
                    <a:pt x="39" y="9"/>
                    <a:pt x="39" y="24"/>
                  </a:cubicBezTo>
                  <a:cubicBezTo>
                    <a:pt x="39" y="40"/>
                    <a:pt x="31" y="47"/>
                    <a:pt x="19" y="47"/>
                  </a:cubicBezTo>
                  <a:cubicBezTo>
                    <a:pt x="7" y="46"/>
                    <a:pt x="0" y="39"/>
                    <a:pt x="0" y="24"/>
                  </a:cubicBezTo>
                  <a:close/>
                  <a:moveTo>
                    <a:pt x="24" y="24"/>
                  </a:moveTo>
                  <a:cubicBezTo>
                    <a:pt x="24" y="13"/>
                    <a:pt x="22" y="11"/>
                    <a:pt x="19" y="11"/>
                  </a:cubicBezTo>
                  <a:cubicBezTo>
                    <a:pt x="17" y="11"/>
                    <a:pt x="15" y="14"/>
                    <a:pt x="15" y="24"/>
                  </a:cubicBezTo>
                  <a:cubicBezTo>
                    <a:pt x="15" y="33"/>
                    <a:pt x="17" y="36"/>
                    <a:pt x="20" y="36"/>
                  </a:cubicBezTo>
                  <a:cubicBezTo>
                    <a:pt x="22" y="36"/>
                    <a:pt x="24" y="34"/>
                    <a:pt x="24" y="2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59" name="Freeform 11"/>
            <p:cNvSpPr>
              <a:spLocks/>
            </p:cNvSpPr>
            <p:nvPr/>
          </p:nvSpPr>
          <p:spPr bwMode="auto">
            <a:xfrm>
              <a:off x="5051" y="3933"/>
              <a:ext cx="70" cy="92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3" y="2"/>
                </a:cxn>
                <a:cxn ang="0">
                  <a:pos x="23" y="23"/>
                </a:cxn>
                <a:cxn ang="0">
                  <a:pos x="21" y="0"/>
                </a:cxn>
                <a:cxn ang="0">
                  <a:pos x="34" y="0"/>
                </a:cxn>
                <a:cxn ang="0">
                  <a:pos x="35" y="45"/>
                </a:cxn>
                <a:cxn ang="0">
                  <a:pos x="22" y="46"/>
                </a:cxn>
                <a:cxn ang="0">
                  <a:pos x="13" y="26"/>
                </a:cxn>
                <a:cxn ang="0">
                  <a:pos x="13" y="44"/>
                </a:cxn>
                <a:cxn ang="0">
                  <a:pos x="0" y="44"/>
                </a:cxn>
                <a:cxn ang="0">
                  <a:pos x="0" y="3"/>
                </a:cxn>
              </a:cxnLst>
              <a:rect l="0" t="0" r="r" b="b"/>
              <a:pathLst>
                <a:path w="35" h="46">
                  <a:moveTo>
                    <a:pt x="0" y="3"/>
                  </a:moveTo>
                  <a:cubicBezTo>
                    <a:pt x="0" y="3"/>
                    <a:pt x="6" y="2"/>
                    <a:pt x="13" y="2"/>
                  </a:cubicBezTo>
                  <a:cubicBezTo>
                    <a:pt x="13" y="2"/>
                    <a:pt x="17" y="10"/>
                    <a:pt x="23" y="23"/>
                  </a:cubicBezTo>
                  <a:cubicBezTo>
                    <a:pt x="23" y="19"/>
                    <a:pt x="22" y="12"/>
                    <a:pt x="21" y="0"/>
                  </a:cubicBezTo>
                  <a:cubicBezTo>
                    <a:pt x="21" y="0"/>
                    <a:pt x="27" y="0"/>
                    <a:pt x="34" y="0"/>
                  </a:cubicBezTo>
                  <a:cubicBezTo>
                    <a:pt x="34" y="0"/>
                    <a:pt x="34" y="17"/>
                    <a:pt x="35" y="45"/>
                  </a:cubicBezTo>
                  <a:cubicBezTo>
                    <a:pt x="35" y="45"/>
                    <a:pt x="30" y="46"/>
                    <a:pt x="22" y="46"/>
                  </a:cubicBezTo>
                  <a:cubicBezTo>
                    <a:pt x="22" y="46"/>
                    <a:pt x="19" y="38"/>
                    <a:pt x="13" y="26"/>
                  </a:cubicBezTo>
                  <a:cubicBezTo>
                    <a:pt x="13" y="30"/>
                    <a:pt x="13" y="36"/>
                    <a:pt x="13" y="44"/>
                  </a:cubicBezTo>
                  <a:cubicBezTo>
                    <a:pt x="13" y="44"/>
                    <a:pt x="8" y="44"/>
                    <a:pt x="0" y="44"/>
                  </a:cubicBezTo>
                  <a:cubicBezTo>
                    <a:pt x="0" y="44"/>
                    <a:pt x="1" y="28"/>
                    <a:pt x="0" y="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60" name="Freeform 12"/>
            <p:cNvSpPr>
              <a:spLocks/>
            </p:cNvSpPr>
            <p:nvPr/>
          </p:nvSpPr>
          <p:spPr bwMode="auto">
            <a:xfrm>
              <a:off x="5125" y="3935"/>
              <a:ext cx="64" cy="9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2" y="0"/>
                </a:cxn>
                <a:cxn ang="0">
                  <a:pos x="32" y="13"/>
                </a:cxn>
                <a:cxn ang="0">
                  <a:pos x="23" y="13"/>
                </a:cxn>
                <a:cxn ang="0">
                  <a:pos x="23" y="45"/>
                </a:cxn>
                <a:cxn ang="0">
                  <a:pos x="10" y="45"/>
                </a:cxn>
                <a:cxn ang="0">
                  <a:pos x="9" y="13"/>
                </a:cxn>
                <a:cxn ang="0">
                  <a:pos x="1" y="13"/>
                </a:cxn>
                <a:cxn ang="0">
                  <a:pos x="0" y="0"/>
                </a:cxn>
              </a:cxnLst>
              <a:rect l="0" t="0" r="r" b="b"/>
              <a:pathLst>
                <a:path w="32" h="45">
                  <a:moveTo>
                    <a:pt x="0" y="0"/>
                  </a:moveTo>
                  <a:cubicBezTo>
                    <a:pt x="0" y="0"/>
                    <a:pt x="18" y="0"/>
                    <a:pt x="32" y="0"/>
                  </a:cubicBezTo>
                  <a:cubicBezTo>
                    <a:pt x="32" y="0"/>
                    <a:pt x="32" y="6"/>
                    <a:pt x="32" y="13"/>
                  </a:cubicBezTo>
                  <a:cubicBezTo>
                    <a:pt x="32" y="13"/>
                    <a:pt x="28" y="13"/>
                    <a:pt x="23" y="13"/>
                  </a:cubicBezTo>
                  <a:cubicBezTo>
                    <a:pt x="23" y="20"/>
                    <a:pt x="23" y="30"/>
                    <a:pt x="23" y="45"/>
                  </a:cubicBezTo>
                  <a:cubicBezTo>
                    <a:pt x="23" y="45"/>
                    <a:pt x="18" y="45"/>
                    <a:pt x="10" y="45"/>
                  </a:cubicBezTo>
                  <a:cubicBezTo>
                    <a:pt x="10" y="45"/>
                    <a:pt x="10" y="32"/>
                    <a:pt x="9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9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61" name="Freeform 13"/>
            <p:cNvSpPr>
              <a:spLocks noEditPoints="1"/>
            </p:cNvSpPr>
            <p:nvPr/>
          </p:nvSpPr>
          <p:spPr bwMode="auto">
            <a:xfrm>
              <a:off x="5191" y="3933"/>
              <a:ext cx="78" cy="92"/>
            </a:xfrm>
            <a:custGeom>
              <a:avLst/>
              <a:gdLst/>
              <a:ahLst/>
              <a:cxnLst>
                <a:cxn ang="0">
                  <a:pos x="0" y="24"/>
                </a:cxn>
                <a:cxn ang="0">
                  <a:pos x="20" y="0"/>
                </a:cxn>
                <a:cxn ang="0">
                  <a:pos x="39" y="24"/>
                </a:cxn>
                <a:cxn ang="0">
                  <a:pos x="20" y="46"/>
                </a:cxn>
                <a:cxn ang="0">
                  <a:pos x="0" y="24"/>
                </a:cxn>
                <a:cxn ang="0">
                  <a:pos x="24" y="23"/>
                </a:cxn>
                <a:cxn ang="0">
                  <a:pos x="20" y="11"/>
                </a:cxn>
                <a:cxn ang="0">
                  <a:pos x="15" y="24"/>
                </a:cxn>
                <a:cxn ang="0">
                  <a:pos x="20" y="36"/>
                </a:cxn>
                <a:cxn ang="0">
                  <a:pos x="24" y="23"/>
                </a:cxn>
              </a:cxnLst>
              <a:rect l="0" t="0" r="r" b="b"/>
              <a:pathLst>
                <a:path w="39" h="46">
                  <a:moveTo>
                    <a:pt x="0" y="24"/>
                  </a:moveTo>
                  <a:cubicBezTo>
                    <a:pt x="0" y="9"/>
                    <a:pt x="7" y="0"/>
                    <a:pt x="20" y="0"/>
                  </a:cubicBezTo>
                  <a:cubicBezTo>
                    <a:pt x="33" y="0"/>
                    <a:pt x="39" y="9"/>
                    <a:pt x="39" y="24"/>
                  </a:cubicBezTo>
                  <a:cubicBezTo>
                    <a:pt x="39" y="40"/>
                    <a:pt x="31" y="46"/>
                    <a:pt x="20" y="46"/>
                  </a:cubicBezTo>
                  <a:cubicBezTo>
                    <a:pt x="7" y="46"/>
                    <a:pt x="1" y="38"/>
                    <a:pt x="0" y="24"/>
                  </a:cubicBezTo>
                  <a:close/>
                  <a:moveTo>
                    <a:pt x="24" y="23"/>
                  </a:moveTo>
                  <a:cubicBezTo>
                    <a:pt x="24" y="13"/>
                    <a:pt x="22" y="11"/>
                    <a:pt x="20" y="11"/>
                  </a:cubicBezTo>
                  <a:cubicBezTo>
                    <a:pt x="17" y="11"/>
                    <a:pt x="15" y="14"/>
                    <a:pt x="15" y="24"/>
                  </a:cubicBezTo>
                  <a:cubicBezTo>
                    <a:pt x="15" y="33"/>
                    <a:pt x="17" y="36"/>
                    <a:pt x="20" y="36"/>
                  </a:cubicBezTo>
                  <a:cubicBezTo>
                    <a:pt x="22" y="36"/>
                    <a:pt x="24" y="34"/>
                    <a:pt x="24" y="2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62" name="Freeform 14"/>
            <p:cNvSpPr>
              <a:spLocks noEditPoints="1"/>
            </p:cNvSpPr>
            <p:nvPr/>
          </p:nvSpPr>
          <p:spPr bwMode="auto">
            <a:xfrm>
              <a:off x="5335" y="3935"/>
              <a:ext cx="72" cy="9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3" y="0"/>
                </a:cxn>
                <a:cxn ang="0">
                  <a:pos x="36" y="23"/>
                </a:cxn>
                <a:cxn ang="0">
                  <a:pos x="11" y="45"/>
                </a:cxn>
                <a:cxn ang="0">
                  <a:pos x="0" y="45"/>
                </a:cxn>
                <a:cxn ang="0">
                  <a:pos x="0" y="1"/>
                </a:cxn>
                <a:cxn ang="0">
                  <a:pos x="22" y="23"/>
                </a:cxn>
                <a:cxn ang="0">
                  <a:pos x="14" y="11"/>
                </a:cxn>
                <a:cxn ang="0">
                  <a:pos x="14" y="35"/>
                </a:cxn>
                <a:cxn ang="0">
                  <a:pos x="22" y="23"/>
                </a:cxn>
              </a:cxnLst>
              <a:rect l="0" t="0" r="r" b="b"/>
              <a:pathLst>
                <a:path w="36" h="45">
                  <a:moveTo>
                    <a:pt x="0" y="1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29" y="0"/>
                    <a:pt x="36" y="7"/>
                    <a:pt x="36" y="23"/>
                  </a:cubicBezTo>
                  <a:cubicBezTo>
                    <a:pt x="36" y="39"/>
                    <a:pt x="28" y="45"/>
                    <a:pt x="11" y="45"/>
                  </a:cubicBezTo>
                  <a:cubicBezTo>
                    <a:pt x="8" y="45"/>
                    <a:pt x="4" y="45"/>
                    <a:pt x="0" y="45"/>
                  </a:cubicBezTo>
                  <a:cubicBezTo>
                    <a:pt x="0" y="19"/>
                    <a:pt x="0" y="1"/>
                    <a:pt x="0" y="1"/>
                  </a:cubicBezTo>
                  <a:close/>
                  <a:moveTo>
                    <a:pt x="22" y="23"/>
                  </a:moveTo>
                  <a:cubicBezTo>
                    <a:pt x="22" y="14"/>
                    <a:pt x="20" y="10"/>
                    <a:pt x="14" y="11"/>
                  </a:cubicBezTo>
                  <a:cubicBezTo>
                    <a:pt x="14" y="24"/>
                    <a:pt x="14" y="35"/>
                    <a:pt x="14" y="35"/>
                  </a:cubicBezTo>
                  <a:cubicBezTo>
                    <a:pt x="19" y="35"/>
                    <a:pt x="22" y="33"/>
                    <a:pt x="22" y="2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63" name="Freeform 15"/>
            <p:cNvSpPr>
              <a:spLocks/>
            </p:cNvSpPr>
            <p:nvPr/>
          </p:nvSpPr>
          <p:spPr bwMode="auto">
            <a:xfrm>
              <a:off x="5413" y="3935"/>
              <a:ext cx="56" cy="9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8" y="0"/>
                </a:cxn>
                <a:cxn ang="0">
                  <a:pos x="28" y="12"/>
                </a:cxn>
                <a:cxn ang="0">
                  <a:pos x="14" y="12"/>
                </a:cxn>
                <a:cxn ang="0">
                  <a:pos x="14" y="17"/>
                </a:cxn>
                <a:cxn ang="0">
                  <a:pos x="25" y="17"/>
                </a:cxn>
                <a:cxn ang="0">
                  <a:pos x="26" y="28"/>
                </a:cxn>
                <a:cxn ang="0">
                  <a:pos x="14" y="28"/>
                </a:cxn>
                <a:cxn ang="0">
                  <a:pos x="14" y="33"/>
                </a:cxn>
                <a:cxn ang="0">
                  <a:pos x="28" y="33"/>
                </a:cxn>
                <a:cxn ang="0">
                  <a:pos x="28" y="45"/>
                </a:cxn>
                <a:cxn ang="0">
                  <a:pos x="0" y="44"/>
                </a:cxn>
                <a:cxn ang="0">
                  <a:pos x="0" y="1"/>
                </a:cxn>
              </a:cxnLst>
              <a:rect l="0" t="0" r="r" b="b"/>
              <a:pathLst>
                <a:path w="28" h="45">
                  <a:moveTo>
                    <a:pt x="0" y="1"/>
                  </a:moveTo>
                  <a:cubicBezTo>
                    <a:pt x="0" y="1"/>
                    <a:pt x="9" y="0"/>
                    <a:pt x="28" y="0"/>
                  </a:cubicBezTo>
                  <a:cubicBezTo>
                    <a:pt x="28" y="0"/>
                    <a:pt x="28" y="5"/>
                    <a:pt x="28" y="12"/>
                  </a:cubicBezTo>
                  <a:cubicBezTo>
                    <a:pt x="28" y="12"/>
                    <a:pt x="22" y="12"/>
                    <a:pt x="14" y="12"/>
                  </a:cubicBezTo>
                  <a:cubicBezTo>
                    <a:pt x="13" y="15"/>
                    <a:pt x="14" y="17"/>
                    <a:pt x="14" y="17"/>
                  </a:cubicBezTo>
                  <a:cubicBezTo>
                    <a:pt x="14" y="17"/>
                    <a:pt x="16" y="17"/>
                    <a:pt x="25" y="17"/>
                  </a:cubicBezTo>
                  <a:cubicBezTo>
                    <a:pt x="25" y="17"/>
                    <a:pt x="25" y="21"/>
                    <a:pt x="26" y="28"/>
                  </a:cubicBezTo>
                  <a:cubicBezTo>
                    <a:pt x="26" y="28"/>
                    <a:pt x="22" y="28"/>
                    <a:pt x="14" y="28"/>
                  </a:cubicBezTo>
                  <a:cubicBezTo>
                    <a:pt x="14" y="31"/>
                    <a:pt x="14" y="33"/>
                    <a:pt x="14" y="33"/>
                  </a:cubicBezTo>
                  <a:cubicBezTo>
                    <a:pt x="14" y="33"/>
                    <a:pt x="19" y="33"/>
                    <a:pt x="28" y="33"/>
                  </a:cubicBezTo>
                  <a:cubicBezTo>
                    <a:pt x="28" y="33"/>
                    <a:pt x="28" y="37"/>
                    <a:pt x="28" y="45"/>
                  </a:cubicBezTo>
                  <a:cubicBezTo>
                    <a:pt x="28" y="45"/>
                    <a:pt x="16" y="44"/>
                    <a:pt x="0" y="44"/>
                  </a:cubicBezTo>
                  <a:cubicBezTo>
                    <a:pt x="0" y="44"/>
                    <a:pt x="0" y="26"/>
                    <a:pt x="0" y="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64" name="Freeform 16"/>
            <p:cNvSpPr>
              <a:spLocks noEditPoints="1"/>
            </p:cNvSpPr>
            <p:nvPr/>
          </p:nvSpPr>
          <p:spPr bwMode="auto">
            <a:xfrm>
              <a:off x="4897" y="4059"/>
              <a:ext cx="78" cy="102"/>
            </a:xfrm>
            <a:custGeom>
              <a:avLst/>
              <a:gdLst/>
              <a:ahLst/>
              <a:cxnLst>
                <a:cxn ang="0">
                  <a:pos x="17" y="35"/>
                </a:cxn>
                <a:cxn ang="0">
                  <a:pos x="14" y="35"/>
                </a:cxn>
                <a:cxn ang="0">
                  <a:pos x="15" y="49"/>
                </a:cxn>
                <a:cxn ang="0">
                  <a:pos x="0" y="49"/>
                </a:cxn>
                <a:cxn ang="0">
                  <a:pos x="0" y="1"/>
                </a:cxn>
                <a:cxn ang="0">
                  <a:pos x="15" y="0"/>
                </a:cxn>
                <a:cxn ang="0">
                  <a:pos x="38" y="18"/>
                </a:cxn>
                <a:cxn ang="0">
                  <a:pos x="30" y="32"/>
                </a:cxn>
                <a:cxn ang="0">
                  <a:pos x="39" y="50"/>
                </a:cxn>
                <a:cxn ang="0">
                  <a:pos x="23" y="51"/>
                </a:cxn>
                <a:cxn ang="0">
                  <a:pos x="17" y="35"/>
                </a:cxn>
                <a:cxn ang="0">
                  <a:pos x="23" y="19"/>
                </a:cxn>
                <a:cxn ang="0">
                  <a:pos x="16" y="12"/>
                </a:cxn>
                <a:cxn ang="0">
                  <a:pos x="14" y="12"/>
                </a:cxn>
                <a:cxn ang="0">
                  <a:pos x="14" y="25"/>
                </a:cxn>
                <a:cxn ang="0">
                  <a:pos x="23" y="19"/>
                </a:cxn>
              </a:cxnLst>
              <a:rect l="0" t="0" r="r" b="b"/>
              <a:pathLst>
                <a:path w="39" h="51">
                  <a:moveTo>
                    <a:pt x="17" y="35"/>
                  </a:moveTo>
                  <a:cubicBezTo>
                    <a:pt x="17" y="35"/>
                    <a:pt x="16" y="35"/>
                    <a:pt x="14" y="35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49"/>
                    <a:pt x="7" y="49"/>
                    <a:pt x="0" y="49"/>
                  </a:cubicBezTo>
                  <a:cubicBezTo>
                    <a:pt x="0" y="49"/>
                    <a:pt x="0" y="31"/>
                    <a:pt x="0" y="1"/>
                  </a:cubicBezTo>
                  <a:cubicBezTo>
                    <a:pt x="5" y="0"/>
                    <a:pt x="11" y="0"/>
                    <a:pt x="15" y="0"/>
                  </a:cubicBezTo>
                  <a:cubicBezTo>
                    <a:pt x="30" y="0"/>
                    <a:pt x="38" y="6"/>
                    <a:pt x="38" y="18"/>
                  </a:cubicBezTo>
                  <a:cubicBezTo>
                    <a:pt x="38" y="25"/>
                    <a:pt x="35" y="29"/>
                    <a:pt x="30" y="32"/>
                  </a:cubicBezTo>
                  <a:cubicBezTo>
                    <a:pt x="32" y="35"/>
                    <a:pt x="35" y="41"/>
                    <a:pt x="39" y="50"/>
                  </a:cubicBezTo>
                  <a:cubicBezTo>
                    <a:pt x="39" y="50"/>
                    <a:pt x="33" y="50"/>
                    <a:pt x="23" y="51"/>
                  </a:cubicBezTo>
                  <a:cubicBezTo>
                    <a:pt x="23" y="51"/>
                    <a:pt x="21" y="45"/>
                    <a:pt x="17" y="35"/>
                  </a:cubicBezTo>
                  <a:close/>
                  <a:moveTo>
                    <a:pt x="23" y="19"/>
                  </a:moveTo>
                  <a:cubicBezTo>
                    <a:pt x="23" y="14"/>
                    <a:pt x="21" y="12"/>
                    <a:pt x="16" y="12"/>
                  </a:cubicBezTo>
                  <a:cubicBezTo>
                    <a:pt x="16" y="12"/>
                    <a:pt x="15" y="12"/>
                    <a:pt x="14" y="12"/>
                  </a:cubicBezTo>
                  <a:cubicBezTo>
                    <a:pt x="14" y="19"/>
                    <a:pt x="14" y="25"/>
                    <a:pt x="14" y="25"/>
                  </a:cubicBezTo>
                  <a:cubicBezTo>
                    <a:pt x="19" y="25"/>
                    <a:pt x="23" y="24"/>
                    <a:pt x="23" y="19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65" name="Freeform 17"/>
            <p:cNvSpPr>
              <a:spLocks/>
            </p:cNvSpPr>
            <p:nvPr/>
          </p:nvSpPr>
          <p:spPr bwMode="auto">
            <a:xfrm>
              <a:off x="4979" y="4061"/>
              <a:ext cx="62" cy="9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0"/>
                </a:cxn>
                <a:cxn ang="0">
                  <a:pos x="31" y="13"/>
                </a:cxn>
                <a:cxn ang="0">
                  <a:pos x="15" y="13"/>
                </a:cxn>
                <a:cxn ang="0">
                  <a:pos x="15" y="19"/>
                </a:cxn>
                <a:cxn ang="0">
                  <a:pos x="28" y="19"/>
                </a:cxn>
                <a:cxn ang="0">
                  <a:pos x="28" y="31"/>
                </a:cxn>
                <a:cxn ang="0">
                  <a:pos x="15" y="31"/>
                </a:cxn>
                <a:cxn ang="0">
                  <a:pos x="15" y="36"/>
                </a:cxn>
                <a:cxn ang="0">
                  <a:pos x="31" y="36"/>
                </a:cxn>
                <a:cxn ang="0">
                  <a:pos x="31" y="49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31" h="49">
                  <a:moveTo>
                    <a:pt x="0" y="0"/>
                  </a:moveTo>
                  <a:cubicBezTo>
                    <a:pt x="0" y="0"/>
                    <a:pt x="10" y="0"/>
                    <a:pt x="31" y="0"/>
                  </a:cubicBezTo>
                  <a:cubicBezTo>
                    <a:pt x="31" y="0"/>
                    <a:pt x="31" y="5"/>
                    <a:pt x="31" y="13"/>
                  </a:cubicBezTo>
                  <a:cubicBezTo>
                    <a:pt x="31" y="13"/>
                    <a:pt x="24" y="13"/>
                    <a:pt x="15" y="13"/>
                  </a:cubicBezTo>
                  <a:cubicBezTo>
                    <a:pt x="15" y="17"/>
                    <a:pt x="15" y="19"/>
                    <a:pt x="15" y="19"/>
                  </a:cubicBezTo>
                  <a:cubicBezTo>
                    <a:pt x="15" y="19"/>
                    <a:pt x="18" y="19"/>
                    <a:pt x="28" y="19"/>
                  </a:cubicBezTo>
                  <a:cubicBezTo>
                    <a:pt x="28" y="19"/>
                    <a:pt x="28" y="23"/>
                    <a:pt x="28" y="31"/>
                  </a:cubicBezTo>
                  <a:cubicBezTo>
                    <a:pt x="28" y="31"/>
                    <a:pt x="24" y="31"/>
                    <a:pt x="15" y="31"/>
                  </a:cubicBezTo>
                  <a:cubicBezTo>
                    <a:pt x="15" y="34"/>
                    <a:pt x="15" y="36"/>
                    <a:pt x="15" y="36"/>
                  </a:cubicBezTo>
                  <a:cubicBezTo>
                    <a:pt x="15" y="36"/>
                    <a:pt x="20" y="36"/>
                    <a:pt x="31" y="36"/>
                  </a:cubicBezTo>
                  <a:cubicBezTo>
                    <a:pt x="31" y="36"/>
                    <a:pt x="31" y="41"/>
                    <a:pt x="31" y="49"/>
                  </a:cubicBezTo>
                  <a:cubicBezTo>
                    <a:pt x="31" y="49"/>
                    <a:pt x="17" y="49"/>
                    <a:pt x="0" y="48"/>
                  </a:cubicBezTo>
                  <a:cubicBezTo>
                    <a:pt x="0" y="48"/>
                    <a:pt x="0" y="28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66" name="Freeform 18"/>
            <p:cNvSpPr>
              <a:spLocks/>
            </p:cNvSpPr>
            <p:nvPr/>
          </p:nvSpPr>
          <p:spPr bwMode="auto">
            <a:xfrm>
              <a:off x="5047" y="4061"/>
              <a:ext cx="62" cy="9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0"/>
                </a:cxn>
                <a:cxn ang="0">
                  <a:pos x="31" y="14"/>
                </a:cxn>
                <a:cxn ang="0">
                  <a:pos x="15" y="14"/>
                </a:cxn>
                <a:cxn ang="0">
                  <a:pos x="15" y="22"/>
                </a:cxn>
                <a:cxn ang="0">
                  <a:pos x="28" y="22"/>
                </a:cxn>
                <a:cxn ang="0">
                  <a:pos x="28" y="36"/>
                </a:cxn>
                <a:cxn ang="0">
                  <a:pos x="15" y="36"/>
                </a:cxn>
                <a:cxn ang="0">
                  <a:pos x="15" y="48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31" h="48">
                  <a:moveTo>
                    <a:pt x="0" y="0"/>
                  </a:moveTo>
                  <a:cubicBezTo>
                    <a:pt x="0" y="0"/>
                    <a:pt x="14" y="0"/>
                    <a:pt x="31" y="0"/>
                  </a:cubicBezTo>
                  <a:cubicBezTo>
                    <a:pt x="31" y="0"/>
                    <a:pt x="30" y="5"/>
                    <a:pt x="31" y="14"/>
                  </a:cubicBezTo>
                  <a:cubicBezTo>
                    <a:pt x="31" y="14"/>
                    <a:pt x="24" y="14"/>
                    <a:pt x="15" y="14"/>
                  </a:cubicBezTo>
                  <a:cubicBezTo>
                    <a:pt x="15" y="14"/>
                    <a:pt x="15" y="17"/>
                    <a:pt x="15" y="22"/>
                  </a:cubicBezTo>
                  <a:cubicBezTo>
                    <a:pt x="17" y="22"/>
                    <a:pt x="20" y="22"/>
                    <a:pt x="28" y="22"/>
                  </a:cubicBezTo>
                  <a:cubicBezTo>
                    <a:pt x="28" y="22"/>
                    <a:pt x="28" y="27"/>
                    <a:pt x="28" y="36"/>
                  </a:cubicBezTo>
                  <a:cubicBezTo>
                    <a:pt x="28" y="36"/>
                    <a:pt x="23" y="35"/>
                    <a:pt x="15" y="3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7" y="48"/>
                    <a:pt x="0" y="48"/>
                    <a:pt x="0" y="48"/>
                  </a:cubicBezTo>
                  <a:cubicBezTo>
                    <a:pt x="0" y="48"/>
                    <a:pt x="0" y="28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67" name="Freeform 19"/>
            <p:cNvSpPr>
              <a:spLocks/>
            </p:cNvSpPr>
            <p:nvPr/>
          </p:nvSpPr>
          <p:spPr bwMode="auto">
            <a:xfrm>
              <a:off x="5113" y="4061"/>
              <a:ext cx="62" cy="9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0"/>
                </a:cxn>
                <a:cxn ang="0">
                  <a:pos x="31" y="13"/>
                </a:cxn>
                <a:cxn ang="0">
                  <a:pos x="15" y="13"/>
                </a:cxn>
                <a:cxn ang="0">
                  <a:pos x="15" y="19"/>
                </a:cxn>
                <a:cxn ang="0">
                  <a:pos x="28" y="19"/>
                </a:cxn>
                <a:cxn ang="0">
                  <a:pos x="28" y="31"/>
                </a:cxn>
                <a:cxn ang="0">
                  <a:pos x="15" y="31"/>
                </a:cxn>
                <a:cxn ang="0">
                  <a:pos x="16" y="36"/>
                </a:cxn>
                <a:cxn ang="0">
                  <a:pos x="31" y="36"/>
                </a:cxn>
                <a:cxn ang="0">
                  <a:pos x="31" y="49"/>
                </a:cxn>
                <a:cxn ang="0">
                  <a:pos x="1" y="48"/>
                </a:cxn>
                <a:cxn ang="0">
                  <a:pos x="0" y="0"/>
                </a:cxn>
              </a:cxnLst>
              <a:rect l="0" t="0" r="r" b="b"/>
              <a:pathLst>
                <a:path w="31" h="49">
                  <a:moveTo>
                    <a:pt x="0" y="0"/>
                  </a:moveTo>
                  <a:cubicBezTo>
                    <a:pt x="0" y="0"/>
                    <a:pt x="10" y="0"/>
                    <a:pt x="31" y="0"/>
                  </a:cubicBezTo>
                  <a:cubicBezTo>
                    <a:pt x="31" y="0"/>
                    <a:pt x="31" y="5"/>
                    <a:pt x="31" y="13"/>
                  </a:cubicBezTo>
                  <a:cubicBezTo>
                    <a:pt x="31" y="13"/>
                    <a:pt x="25" y="13"/>
                    <a:pt x="15" y="13"/>
                  </a:cubicBezTo>
                  <a:cubicBezTo>
                    <a:pt x="15" y="17"/>
                    <a:pt x="15" y="19"/>
                    <a:pt x="15" y="19"/>
                  </a:cubicBezTo>
                  <a:cubicBezTo>
                    <a:pt x="15" y="19"/>
                    <a:pt x="18" y="19"/>
                    <a:pt x="28" y="19"/>
                  </a:cubicBezTo>
                  <a:cubicBezTo>
                    <a:pt x="28" y="19"/>
                    <a:pt x="28" y="23"/>
                    <a:pt x="28" y="31"/>
                  </a:cubicBezTo>
                  <a:cubicBezTo>
                    <a:pt x="28" y="31"/>
                    <a:pt x="24" y="31"/>
                    <a:pt x="15" y="31"/>
                  </a:cubicBezTo>
                  <a:cubicBezTo>
                    <a:pt x="15" y="34"/>
                    <a:pt x="16" y="36"/>
                    <a:pt x="16" y="36"/>
                  </a:cubicBezTo>
                  <a:cubicBezTo>
                    <a:pt x="16" y="36"/>
                    <a:pt x="21" y="36"/>
                    <a:pt x="31" y="36"/>
                  </a:cubicBezTo>
                  <a:cubicBezTo>
                    <a:pt x="31" y="36"/>
                    <a:pt x="31" y="41"/>
                    <a:pt x="31" y="49"/>
                  </a:cubicBezTo>
                  <a:cubicBezTo>
                    <a:pt x="31" y="49"/>
                    <a:pt x="18" y="49"/>
                    <a:pt x="1" y="48"/>
                  </a:cubicBezTo>
                  <a:cubicBezTo>
                    <a:pt x="1" y="48"/>
                    <a:pt x="1" y="28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68" name="Freeform 20"/>
            <p:cNvSpPr>
              <a:spLocks noEditPoints="1"/>
            </p:cNvSpPr>
            <p:nvPr/>
          </p:nvSpPr>
          <p:spPr bwMode="auto">
            <a:xfrm>
              <a:off x="5181" y="4059"/>
              <a:ext cx="78" cy="102"/>
            </a:xfrm>
            <a:custGeom>
              <a:avLst/>
              <a:gdLst/>
              <a:ahLst/>
              <a:cxnLst>
                <a:cxn ang="0">
                  <a:pos x="17" y="35"/>
                </a:cxn>
                <a:cxn ang="0">
                  <a:pos x="15" y="35"/>
                </a:cxn>
                <a:cxn ang="0">
                  <a:pos x="15" y="49"/>
                </a:cxn>
                <a:cxn ang="0">
                  <a:pos x="0" y="49"/>
                </a:cxn>
                <a:cxn ang="0">
                  <a:pos x="0" y="1"/>
                </a:cxn>
                <a:cxn ang="0">
                  <a:pos x="15" y="0"/>
                </a:cxn>
                <a:cxn ang="0">
                  <a:pos x="38" y="18"/>
                </a:cxn>
                <a:cxn ang="0">
                  <a:pos x="31" y="32"/>
                </a:cxn>
                <a:cxn ang="0">
                  <a:pos x="39" y="50"/>
                </a:cxn>
                <a:cxn ang="0">
                  <a:pos x="24" y="51"/>
                </a:cxn>
                <a:cxn ang="0">
                  <a:pos x="17" y="35"/>
                </a:cxn>
                <a:cxn ang="0">
                  <a:pos x="23" y="19"/>
                </a:cxn>
                <a:cxn ang="0">
                  <a:pos x="17" y="12"/>
                </a:cxn>
                <a:cxn ang="0">
                  <a:pos x="15" y="12"/>
                </a:cxn>
                <a:cxn ang="0">
                  <a:pos x="15" y="25"/>
                </a:cxn>
                <a:cxn ang="0">
                  <a:pos x="23" y="19"/>
                </a:cxn>
              </a:cxnLst>
              <a:rect l="0" t="0" r="r" b="b"/>
              <a:pathLst>
                <a:path w="39" h="51">
                  <a:moveTo>
                    <a:pt x="17" y="35"/>
                  </a:moveTo>
                  <a:cubicBezTo>
                    <a:pt x="17" y="35"/>
                    <a:pt x="16" y="35"/>
                    <a:pt x="15" y="35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49"/>
                    <a:pt x="7" y="49"/>
                    <a:pt x="0" y="49"/>
                  </a:cubicBezTo>
                  <a:cubicBezTo>
                    <a:pt x="0" y="49"/>
                    <a:pt x="0" y="31"/>
                    <a:pt x="0" y="1"/>
                  </a:cubicBezTo>
                  <a:cubicBezTo>
                    <a:pt x="6" y="0"/>
                    <a:pt x="11" y="0"/>
                    <a:pt x="15" y="0"/>
                  </a:cubicBezTo>
                  <a:cubicBezTo>
                    <a:pt x="30" y="0"/>
                    <a:pt x="38" y="6"/>
                    <a:pt x="38" y="18"/>
                  </a:cubicBezTo>
                  <a:cubicBezTo>
                    <a:pt x="38" y="25"/>
                    <a:pt x="35" y="29"/>
                    <a:pt x="31" y="32"/>
                  </a:cubicBezTo>
                  <a:cubicBezTo>
                    <a:pt x="32" y="35"/>
                    <a:pt x="35" y="41"/>
                    <a:pt x="39" y="50"/>
                  </a:cubicBezTo>
                  <a:cubicBezTo>
                    <a:pt x="39" y="50"/>
                    <a:pt x="33" y="50"/>
                    <a:pt x="24" y="51"/>
                  </a:cubicBezTo>
                  <a:cubicBezTo>
                    <a:pt x="24" y="51"/>
                    <a:pt x="21" y="45"/>
                    <a:pt x="17" y="35"/>
                  </a:cubicBezTo>
                  <a:close/>
                  <a:moveTo>
                    <a:pt x="23" y="19"/>
                  </a:moveTo>
                  <a:cubicBezTo>
                    <a:pt x="23" y="14"/>
                    <a:pt x="21" y="12"/>
                    <a:pt x="17" y="12"/>
                  </a:cubicBezTo>
                  <a:cubicBezTo>
                    <a:pt x="16" y="12"/>
                    <a:pt x="15" y="12"/>
                    <a:pt x="15" y="12"/>
                  </a:cubicBezTo>
                  <a:cubicBezTo>
                    <a:pt x="15" y="19"/>
                    <a:pt x="15" y="25"/>
                    <a:pt x="15" y="25"/>
                  </a:cubicBezTo>
                  <a:cubicBezTo>
                    <a:pt x="20" y="25"/>
                    <a:pt x="23" y="24"/>
                    <a:pt x="23" y="19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69" name="Freeform 21"/>
            <p:cNvSpPr>
              <a:spLocks/>
            </p:cNvSpPr>
            <p:nvPr/>
          </p:nvSpPr>
          <p:spPr bwMode="auto">
            <a:xfrm>
              <a:off x="5263" y="4061"/>
              <a:ext cx="62" cy="9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0"/>
                </a:cxn>
                <a:cxn ang="0">
                  <a:pos x="31" y="13"/>
                </a:cxn>
                <a:cxn ang="0">
                  <a:pos x="15" y="13"/>
                </a:cxn>
                <a:cxn ang="0">
                  <a:pos x="15" y="19"/>
                </a:cxn>
                <a:cxn ang="0">
                  <a:pos x="28" y="19"/>
                </a:cxn>
                <a:cxn ang="0">
                  <a:pos x="28" y="31"/>
                </a:cxn>
                <a:cxn ang="0">
                  <a:pos x="15" y="31"/>
                </a:cxn>
                <a:cxn ang="0">
                  <a:pos x="15" y="36"/>
                </a:cxn>
                <a:cxn ang="0">
                  <a:pos x="31" y="36"/>
                </a:cxn>
                <a:cxn ang="0">
                  <a:pos x="31" y="49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31" h="49">
                  <a:moveTo>
                    <a:pt x="0" y="0"/>
                  </a:moveTo>
                  <a:cubicBezTo>
                    <a:pt x="0" y="0"/>
                    <a:pt x="10" y="0"/>
                    <a:pt x="31" y="0"/>
                  </a:cubicBezTo>
                  <a:cubicBezTo>
                    <a:pt x="31" y="0"/>
                    <a:pt x="31" y="5"/>
                    <a:pt x="31" y="13"/>
                  </a:cubicBezTo>
                  <a:cubicBezTo>
                    <a:pt x="31" y="13"/>
                    <a:pt x="24" y="13"/>
                    <a:pt x="15" y="13"/>
                  </a:cubicBezTo>
                  <a:cubicBezTo>
                    <a:pt x="15" y="17"/>
                    <a:pt x="15" y="19"/>
                    <a:pt x="15" y="19"/>
                  </a:cubicBezTo>
                  <a:cubicBezTo>
                    <a:pt x="15" y="19"/>
                    <a:pt x="18" y="19"/>
                    <a:pt x="28" y="19"/>
                  </a:cubicBezTo>
                  <a:cubicBezTo>
                    <a:pt x="28" y="19"/>
                    <a:pt x="28" y="23"/>
                    <a:pt x="28" y="31"/>
                  </a:cubicBezTo>
                  <a:cubicBezTo>
                    <a:pt x="28" y="31"/>
                    <a:pt x="24" y="31"/>
                    <a:pt x="15" y="31"/>
                  </a:cubicBezTo>
                  <a:cubicBezTo>
                    <a:pt x="15" y="34"/>
                    <a:pt x="15" y="36"/>
                    <a:pt x="15" y="36"/>
                  </a:cubicBezTo>
                  <a:cubicBezTo>
                    <a:pt x="15" y="36"/>
                    <a:pt x="20" y="36"/>
                    <a:pt x="31" y="36"/>
                  </a:cubicBezTo>
                  <a:cubicBezTo>
                    <a:pt x="31" y="36"/>
                    <a:pt x="31" y="41"/>
                    <a:pt x="31" y="49"/>
                  </a:cubicBezTo>
                  <a:cubicBezTo>
                    <a:pt x="31" y="49"/>
                    <a:pt x="17" y="49"/>
                    <a:pt x="0" y="48"/>
                  </a:cubicBezTo>
                  <a:cubicBezTo>
                    <a:pt x="0" y="48"/>
                    <a:pt x="0" y="28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70" name="Freeform 22"/>
            <p:cNvSpPr>
              <a:spLocks/>
            </p:cNvSpPr>
            <p:nvPr/>
          </p:nvSpPr>
          <p:spPr bwMode="auto">
            <a:xfrm>
              <a:off x="5329" y="4059"/>
              <a:ext cx="78" cy="102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5" y="2"/>
                </a:cxn>
                <a:cxn ang="0">
                  <a:pos x="25" y="26"/>
                </a:cxn>
                <a:cxn ang="0">
                  <a:pos x="24" y="0"/>
                </a:cxn>
                <a:cxn ang="0">
                  <a:pos x="38" y="0"/>
                </a:cxn>
                <a:cxn ang="0">
                  <a:pos x="39" y="50"/>
                </a:cxn>
                <a:cxn ang="0">
                  <a:pos x="25" y="51"/>
                </a:cxn>
                <a:cxn ang="0">
                  <a:pos x="14" y="28"/>
                </a:cxn>
                <a:cxn ang="0">
                  <a:pos x="15" y="49"/>
                </a:cxn>
                <a:cxn ang="0">
                  <a:pos x="1" y="48"/>
                </a:cxn>
                <a:cxn ang="0">
                  <a:pos x="0" y="3"/>
                </a:cxn>
              </a:cxnLst>
              <a:rect l="0" t="0" r="r" b="b"/>
              <a:pathLst>
                <a:path w="39" h="51">
                  <a:moveTo>
                    <a:pt x="0" y="3"/>
                  </a:moveTo>
                  <a:cubicBezTo>
                    <a:pt x="0" y="3"/>
                    <a:pt x="7" y="3"/>
                    <a:pt x="15" y="2"/>
                  </a:cubicBezTo>
                  <a:cubicBezTo>
                    <a:pt x="15" y="2"/>
                    <a:pt x="19" y="11"/>
                    <a:pt x="25" y="26"/>
                  </a:cubicBezTo>
                  <a:cubicBezTo>
                    <a:pt x="25" y="21"/>
                    <a:pt x="25" y="13"/>
                    <a:pt x="24" y="0"/>
                  </a:cubicBezTo>
                  <a:cubicBezTo>
                    <a:pt x="24" y="0"/>
                    <a:pt x="30" y="0"/>
                    <a:pt x="38" y="0"/>
                  </a:cubicBezTo>
                  <a:cubicBezTo>
                    <a:pt x="38" y="0"/>
                    <a:pt x="38" y="19"/>
                    <a:pt x="39" y="50"/>
                  </a:cubicBezTo>
                  <a:cubicBezTo>
                    <a:pt x="39" y="50"/>
                    <a:pt x="33" y="50"/>
                    <a:pt x="25" y="51"/>
                  </a:cubicBezTo>
                  <a:cubicBezTo>
                    <a:pt x="25" y="51"/>
                    <a:pt x="21" y="42"/>
                    <a:pt x="14" y="28"/>
                  </a:cubicBezTo>
                  <a:cubicBezTo>
                    <a:pt x="14" y="33"/>
                    <a:pt x="15" y="39"/>
                    <a:pt x="15" y="49"/>
                  </a:cubicBezTo>
                  <a:cubicBezTo>
                    <a:pt x="15" y="49"/>
                    <a:pt x="9" y="48"/>
                    <a:pt x="1" y="48"/>
                  </a:cubicBezTo>
                  <a:cubicBezTo>
                    <a:pt x="1" y="48"/>
                    <a:pt x="1" y="31"/>
                    <a:pt x="0" y="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71" name="Freeform 23"/>
            <p:cNvSpPr>
              <a:spLocks/>
            </p:cNvSpPr>
            <p:nvPr/>
          </p:nvSpPr>
          <p:spPr bwMode="auto">
            <a:xfrm>
              <a:off x="5413" y="4059"/>
              <a:ext cx="84" cy="102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21" y="0"/>
                </a:cxn>
                <a:cxn ang="0">
                  <a:pos x="41" y="20"/>
                </a:cxn>
                <a:cxn ang="0">
                  <a:pos x="25" y="21"/>
                </a:cxn>
                <a:cxn ang="0">
                  <a:pos x="21" y="12"/>
                </a:cxn>
                <a:cxn ang="0">
                  <a:pos x="16" y="26"/>
                </a:cxn>
                <a:cxn ang="0">
                  <a:pos x="21" y="39"/>
                </a:cxn>
                <a:cxn ang="0">
                  <a:pos x="25" y="29"/>
                </a:cxn>
                <a:cxn ang="0">
                  <a:pos x="42" y="29"/>
                </a:cxn>
                <a:cxn ang="0">
                  <a:pos x="21" y="51"/>
                </a:cxn>
                <a:cxn ang="0">
                  <a:pos x="0" y="26"/>
                </a:cxn>
              </a:cxnLst>
              <a:rect l="0" t="0" r="r" b="b"/>
              <a:pathLst>
                <a:path w="42" h="51">
                  <a:moveTo>
                    <a:pt x="0" y="26"/>
                  </a:moveTo>
                  <a:cubicBezTo>
                    <a:pt x="0" y="9"/>
                    <a:pt x="7" y="0"/>
                    <a:pt x="21" y="0"/>
                  </a:cubicBezTo>
                  <a:cubicBezTo>
                    <a:pt x="35" y="0"/>
                    <a:pt x="41" y="9"/>
                    <a:pt x="41" y="20"/>
                  </a:cubicBezTo>
                  <a:cubicBezTo>
                    <a:pt x="30" y="21"/>
                    <a:pt x="25" y="21"/>
                    <a:pt x="25" y="21"/>
                  </a:cubicBezTo>
                  <a:cubicBezTo>
                    <a:pt x="25" y="14"/>
                    <a:pt x="23" y="12"/>
                    <a:pt x="21" y="12"/>
                  </a:cubicBezTo>
                  <a:cubicBezTo>
                    <a:pt x="18" y="12"/>
                    <a:pt x="16" y="16"/>
                    <a:pt x="16" y="26"/>
                  </a:cubicBezTo>
                  <a:cubicBezTo>
                    <a:pt x="16" y="36"/>
                    <a:pt x="18" y="39"/>
                    <a:pt x="21" y="39"/>
                  </a:cubicBezTo>
                  <a:cubicBezTo>
                    <a:pt x="23" y="39"/>
                    <a:pt x="25" y="37"/>
                    <a:pt x="25" y="29"/>
                  </a:cubicBezTo>
                  <a:cubicBezTo>
                    <a:pt x="35" y="29"/>
                    <a:pt x="42" y="29"/>
                    <a:pt x="42" y="29"/>
                  </a:cubicBezTo>
                  <a:cubicBezTo>
                    <a:pt x="41" y="45"/>
                    <a:pt x="33" y="51"/>
                    <a:pt x="21" y="51"/>
                  </a:cubicBezTo>
                  <a:cubicBezTo>
                    <a:pt x="8" y="51"/>
                    <a:pt x="0" y="44"/>
                    <a:pt x="0" y="2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72" name="Freeform 24"/>
            <p:cNvSpPr>
              <a:spLocks/>
            </p:cNvSpPr>
            <p:nvPr/>
          </p:nvSpPr>
          <p:spPr bwMode="auto">
            <a:xfrm>
              <a:off x="5501" y="4061"/>
              <a:ext cx="32" cy="9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0"/>
                </a:cxn>
                <a:cxn ang="0">
                  <a:pos x="16" y="49"/>
                </a:cxn>
                <a:cxn ang="0">
                  <a:pos x="0" y="49"/>
                </a:cxn>
                <a:cxn ang="0">
                  <a:pos x="0" y="0"/>
                </a:cxn>
              </a:cxnLst>
              <a:rect l="0" t="0" r="r" b="b"/>
              <a:pathLst>
                <a:path w="16" h="49">
                  <a:moveTo>
                    <a:pt x="0" y="0"/>
                  </a:moveTo>
                  <a:cubicBezTo>
                    <a:pt x="0" y="0"/>
                    <a:pt x="5" y="0"/>
                    <a:pt x="15" y="0"/>
                  </a:cubicBezTo>
                  <a:cubicBezTo>
                    <a:pt x="15" y="0"/>
                    <a:pt x="15" y="24"/>
                    <a:pt x="16" y="49"/>
                  </a:cubicBezTo>
                  <a:cubicBezTo>
                    <a:pt x="16" y="49"/>
                    <a:pt x="9" y="49"/>
                    <a:pt x="0" y="49"/>
                  </a:cubicBezTo>
                  <a:cubicBezTo>
                    <a:pt x="0" y="49"/>
                    <a:pt x="0" y="27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73" name="Freeform 25"/>
            <p:cNvSpPr>
              <a:spLocks noEditPoints="1"/>
            </p:cNvSpPr>
            <p:nvPr/>
          </p:nvSpPr>
          <p:spPr bwMode="auto">
            <a:xfrm>
              <a:off x="5537" y="4061"/>
              <a:ext cx="84" cy="100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32" y="0"/>
                </a:cxn>
                <a:cxn ang="0">
                  <a:pos x="42" y="50"/>
                </a:cxn>
                <a:cxn ang="0">
                  <a:pos x="26" y="50"/>
                </a:cxn>
                <a:cxn ang="0">
                  <a:pos x="25" y="42"/>
                </a:cxn>
                <a:cxn ang="0">
                  <a:pos x="16" y="42"/>
                </a:cxn>
                <a:cxn ang="0">
                  <a:pos x="15" y="48"/>
                </a:cxn>
                <a:cxn ang="0">
                  <a:pos x="0" y="48"/>
                </a:cxn>
                <a:cxn ang="0">
                  <a:pos x="9" y="0"/>
                </a:cxn>
                <a:cxn ang="0">
                  <a:pos x="17" y="31"/>
                </a:cxn>
                <a:cxn ang="0">
                  <a:pos x="23" y="31"/>
                </a:cxn>
                <a:cxn ang="0">
                  <a:pos x="20" y="11"/>
                </a:cxn>
                <a:cxn ang="0">
                  <a:pos x="17" y="31"/>
                </a:cxn>
              </a:cxnLst>
              <a:rect l="0" t="0" r="r" b="b"/>
              <a:pathLst>
                <a:path w="42" h="50">
                  <a:moveTo>
                    <a:pt x="9" y="0"/>
                  </a:moveTo>
                  <a:cubicBezTo>
                    <a:pt x="21" y="0"/>
                    <a:pt x="32" y="0"/>
                    <a:pt x="32" y="0"/>
                  </a:cubicBezTo>
                  <a:cubicBezTo>
                    <a:pt x="32" y="0"/>
                    <a:pt x="36" y="23"/>
                    <a:pt x="42" y="50"/>
                  </a:cubicBezTo>
                  <a:cubicBezTo>
                    <a:pt x="42" y="50"/>
                    <a:pt x="34" y="50"/>
                    <a:pt x="26" y="50"/>
                  </a:cubicBezTo>
                  <a:cubicBezTo>
                    <a:pt x="26" y="50"/>
                    <a:pt x="26" y="47"/>
                    <a:pt x="25" y="42"/>
                  </a:cubicBezTo>
                  <a:cubicBezTo>
                    <a:pt x="23" y="42"/>
                    <a:pt x="20" y="42"/>
                    <a:pt x="16" y="42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5" y="48"/>
                    <a:pt x="8" y="47"/>
                    <a:pt x="0" y="48"/>
                  </a:cubicBezTo>
                  <a:cubicBezTo>
                    <a:pt x="0" y="48"/>
                    <a:pt x="4" y="28"/>
                    <a:pt x="9" y="0"/>
                  </a:cubicBezTo>
                  <a:close/>
                  <a:moveTo>
                    <a:pt x="17" y="31"/>
                  </a:moveTo>
                  <a:cubicBezTo>
                    <a:pt x="23" y="31"/>
                    <a:pt x="23" y="31"/>
                    <a:pt x="23" y="3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4"/>
                    <a:pt x="18" y="22"/>
                    <a:pt x="17" y="3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74" name="Freeform 26"/>
            <p:cNvSpPr>
              <a:spLocks/>
            </p:cNvSpPr>
            <p:nvPr/>
          </p:nvSpPr>
          <p:spPr bwMode="auto">
            <a:xfrm>
              <a:off x="5257" y="4029"/>
              <a:ext cx="68" cy="22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68" y="18"/>
                </a:cxn>
                <a:cxn ang="0">
                  <a:pos x="2" y="22"/>
                </a:cxn>
                <a:cxn ang="0">
                  <a:pos x="0" y="2"/>
                </a:cxn>
                <a:cxn ang="0">
                  <a:pos x="68" y="0"/>
                </a:cxn>
              </a:cxnLst>
              <a:rect l="0" t="0" r="r" b="b"/>
              <a:pathLst>
                <a:path w="68" h="22">
                  <a:moveTo>
                    <a:pt x="68" y="0"/>
                  </a:moveTo>
                  <a:lnTo>
                    <a:pt x="68" y="18"/>
                  </a:lnTo>
                  <a:lnTo>
                    <a:pt x="2" y="22"/>
                  </a:lnTo>
                  <a:lnTo>
                    <a:pt x="0" y="2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75" name="Freeform 27"/>
            <p:cNvSpPr>
              <a:spLocks/>
            </p:cNvSpPr>
            <p:nvPr/>
          </p:nvSpPr>
          <p:spPr bwMode="auto">
            <a:xfrm>
              <a:off x="4693" y="3955"/>
              <a:ext cx="152" cy="152"/>
            </a:xfrm>
            <a:custGeom>
              <a:avLst/>
              <a:gdLst/>
              <a:ahLst/>
              <a:cxnLst>
                <a:cxn ang="0">
                  <a:pos x="152" y="152"/>
                </a:cxn>
                <a:cxn ang="0">
                  <a:pos x="22" y="152"/>
                </a:cxn>
                <a:cxn ang="0">
                  <a:pos x="0" y="22"/>
                </a:cxn>
                <a:cxn ang="0">
                  <a:pos x="152" y="0"/>
                </a:cxn>
                <a:cxn ang="0">
                  <a:pos x="152" y="152"/>
                </a:cxn>
              </a:cxnLst>
              <a:rect l="0" t="0" r="r" b="b"/>
              <a:pathLst>
                <a:path w="152" h="152">
                  <a:moveTo>
                    <a:pt x="152" y="152"/>
                  </a:moveTo>
                  <a:lnTo>
                    <a:pt x="22" y="152"/>
                  </a:lnTo>
                  <a:lnTo>
                    <a:pt x="0" y="22"/>
                  </a:lnTo>
                  <a:lnTo>
                    <a:pt x="152" y="0"/>
                  </a:lnTo>
                  <a:lnTo>
                    <a:pt x="152" y="152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7676" name="Freeform 28"/>
            <p:cNvSpPr>
              <a:spLocks/>
            </p:cNvSpPr>
            <p:nvPr/>
          </p:nvSpPr>
          <p:spPr bwMode="auto">
            <a:xfrm>
              <a:off x="4751" y="3983"/>
              <a:ext cx="76" cy="78"/>
            </a:xfrm>
            <a:custGeom>
              <a:avLst/>
              <a:gdLst/>
              <a:ahLst/>
              <a:cxnLst>
                <a:cxn ang="0">
                  <a:pos x="66" y="78"/>
                </a:cxn>
                <a:cxn ang="0">
                  <a:pos x="0" y="68"/>
                </a:cxn>
                <a:cxn ang="0">
                  <a:pos x="4" y="4"/>
                </a:cxn>
                <a:cxn ang="0">
                  <a:pos x="76" y="0"/>
                </a:cxn>
                <a:cxn ang="0">
                  <a:pos x="66" y="78"/>
                </a:cxn>
              </a:cxnLst>
              <a:rect l="0" t="0" r="r" b="b"/>
              <a:pathLst>
                <a:path w="76" h="78">
                  <a:moveTo>
                    <a:pt x="66" y="78"/>
                  </a:moveTo>
                  <a:lnTo>
                    <a:pt x="0" y="68"/>
                  </a:lnTo>
                  <a:lnTo>
                    <a:pt x="4" y="4"/>
                  </a:lnTo>
                  <a:lnTo>
                    <a:pt x="76" y="0"/>
                  </a:lnTo>
                  <a:lnTo>
                    <a:pt x="66" y="78"/>
                  </a:lnTo>
                  <a:close/>
                </a:path>
              </a:pathLst>
            </a:custGeom>
            <a:solidFill>
              <a:srgbClr val="FCCB0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</p:spTree>
  </p:cSld>
  <p:clrMapOvr>
    <a:masterClrMapping/>
  </p:clrMapOvr>
  <p:transition>
    <p:zoom dir="in"/>
  </p:transition>
  <p:timing>
    <p:tnLst>
      <p:par>
        <p:cTn id="1" dur="indefinite" restart="never" nodeType="tmRoot"/>
      </p:par>
    </p:tnLst>
  </p:timing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zoom dir="in"/>
  </p:transition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zoom dir="in"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80471655"/>
      </p:ext>
    </p:extLst>
  </p:cSld>
  <p:clrMapOvr>
    <a:masterClrMapping/>
  </p:clrMapOvr>
  <p:transition>
    <p:push/>
  </p:transition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23850" y="1308100"/>
            <a:ext cx="1974850" cy="49291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2451100" y="1308100"/>
            <a:ext cx="1976438" cy="49291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zoom dir="in"/>
  </p:transition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zoom dir="in"/>
  </p:transition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zoom dir="in"/>
  </p:transition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zoom dir="in"/>
  </p:transition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zoom dir="in"/>
  </p:transition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zoom dir="in"/>
  </p:transition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zoom dir="in"/>
  </p:transition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1638" y="333375"/>
            <a:ext cx="2141537" cy="5903913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23850" y="333375"/>
            <a:ext cx="6275388" cy="5903913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zoom dir="in"/>
  </p:transition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bg>
      <p:bgPr>
        <a:solidFill>
          <a:srgbClr val="FF66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Freeform 2"/>
          <p:cNvSpPr>
            <a:spLocks/>
          </p:cNvSpPr>
          <p:nvPr/>
        </p:nvSpPr>
        <p:spPr bwMode="auto">
          <a:xfrm>
            <a:off x="461963" y="1304925"/>
            <a:ext cx="5262562" cy="4787900"/>
          </a:xfrm>
          <a:custGeom>
            <a:avLst/>
            <a:gdLst/>
            <a:ahLst/>
            <a:cxnLst>
              <a:cxn ang="0">
                <a:pos x="33" y="0"/>
              </a:cxn>
              <a:cxn ang="0">
                <a:pos x="0" y="1736"/>
              </a:cxn>
              <a:cxn ang="0">
                <a:pos x="2734" y="1736"/>
              </a:cxn>
              <a:cxn ang="0">
                <a:pos x="2945" y="106"/>
              </a:cxn>
              <a:cxn ang="0">
                <a:pos x="33" y="0"/>
              </a:cxn>
            </a:cxnLst>
            <a:rect l="0" t="0" r="r" b="b"/>
            <a:pathLst>
              <a:path w="2945" h="1736">
                <a:moveTo>
                  <a:pt x="33" y="0"/>
                </a:moveTo>
                <a:lnTo>
                  <a:pt x="0" y="1736"/>
                </a:lnTo>
                <a:lnTo>
                  <a:pt x="2734" y="1736"/>
                </a:lnTo>
                <a:lnTo>
                  <a:pt x="2945" y="106"/>
                </a:lnTo>
                <a:lnTo>
                  <a:pt x="33" y="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ffectLst/>
        </p:spPr>
        <p:txBody>
          <a:bodyPr anchor="ctr"/>
          <a:lstStyle/>
          <a:p>
            <a:endParaRPr lang="pt-BR"/>
          </a:p>
        </p:txBody>
      </p:sp>
      <p:sp>
        <p:nvSpPr>
          <p:cNvPr id="103427" name="Rectangle 3"/>
          <p:cNvSpPr>
            <a:spLocks noGrp="1" noChangeArrowheads="1"/>
          </p:cNvSpPr>
          <p:nvPr>
            <p:ph type="ctrTitle"/>
          </p:nvPr>
        </p:nvSpPr>
        <p:spPr>
          <a:xfrm>
            <a:off x="595313" y="673100"/>
            <a:ext cx="4598987" cy="2835275"/>
          </a:xfrm>
        </p:spPr>
        <p:txBody>
          <a:bodyPr anchor="b">
            <a:spAutoFit/>
          </a:bodyPr>
          <a:lstStyle>
            <a:lvl1pPr>
              <a:defRPr sz="6000"/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103428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595313" y="3651250"/>
            <a:ext cx="4572000" cy="1362075"/>
          </a:xfrm>
          <a:ln/>
        </p:spPr>
        <p:txBody>
          <a:bodyPr/>
          <a:lstStyle>
            <a:lvl1pPr>
              <a:defRPr sz="48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103429" name="Text Box 5"/>
          <p:cNvSpPr txBox="1">
            <a:spLocks noChangeArrowheads="1"/>
          </p:cNvSpPr>
          <p:nvPr/>
        </p:nvSpPr>
        <p:spPr bwMode="auto">
          <a:xfrm>
            <a:off x="8718550" y="9525"/>
            <a:ext cx="42545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3B86D54B-1044-463E-A1AD-1CDBBE9B719A}" type="slidenum">
              <a:rPr lang="pt-BR" sz="1200">
                <a:latin typeface="AnimatedGothic" pitchFamily="2" charset="0"/>
                <a:cs typeface="Arial" pitchFamily="34" charset="0"/>
              </a:rPr>
              <a:pPr/>
              <a:t>‹nº›</a:t>
            </a:fld>
            <a:endParaRPr lang="pt-BR" sz="1200">
              <a:latin typeface="AnimatedGothic" pitchFamily="2" charset="0"/>
              <a:cs typeface="Arial" pitchFamily="34" charset="0"/>
            </a:endParaRPr>
          </a:p>
        </p:txBody>
      </p:sp>
      <p:sp>
        <p:nvSpPr>
          <p:cNvPr id="103430" name="AutoShape 6"/>
          <p:cNvSpPr>
            <a:spLocks noChangeArrowheads="1"/>
          </p:cNvSpPr>
          <p:nvPr/>
        </p:nvSpPr>
        <p:spPr bwMode="auto">
          <a:xfrm rot="394828">
            <a:off x="5886450" y="-531813"/>
            <a:ext cx="3544888" cy="4164013"/>
          </a:xfrm>
          <a:prstGeom prst="wedgeEllipseCallout">
            <a:avLst>
              <a:gd name="adj1" fmla="val -20625"/>
              <a:gd name="adj2" fmla="val 62917"/>
            </a:avLst>
          </a:prstGeom>
          <a:solidFill>
            <a:schemeClr val="tx1"/>
          </a:solidFill>
          <a:ln w="101600" algn="ctr">
            <a:noFill/>
            <a:miter lim="800000"/>
            <a:headEnd type="none" w="sm" len="sm"/>
            <a:tailEnd type="none" w="sm" len="sm"/>
          </a:ln>
          <a:effectLst/>
        </p:spPr>
        <p:txBody>
          <a:bodyPr anchor="ctr"/>
          <a:lstStyle/>
          <a:p>
            <a:pPr algn="ctr"/>
            <a:r>
              <a:rPr lang="pt-BR" sz="25200" b="1">
                <a:solidFill>
                  <a:schemeClr val="bg1"/>
                </a:solidFill>
                <a:latin typeface="AnimatedGothic" pitchFamily="2" charset="0"/>
                <a:cs typeface="Arial" pitchFamily="34" charset="0"/>
              </a:rPr>
              <a:t>!</a:t>
            </a:r>
          </a:p>
        </p:txBody>
      </p:sp>
      <p:grpSp>
        <p:nvGrpSpPr>
          <p:cNvPr id="2" name="Group 7"/>
          <p:cNvGrpSpPr>
            <a:grpSpLocks/>
          </p:cNvGrpSpPr>
          <p:nvPr/>
        </p:nvGrpSpPr>
        <p:grpSpPr bwMode="auto">
          <a:xfrm>
            <a:off x="407988" y="6275388"/>
            <a:ext cx="1543050" cy="371475"/>
            <a:chOff x="257" y="3953"/>
            <a:chExt cx="972" cy="234"/>
          </a:xfrm>
        </p:grpSpPr>
        <p:sp>
          <p:nvSpPr>
            <p:cNvPr id="103432" name="AutoShape 8"/>
            <p:cNvSpPr>
              <a:spLocks noChangeAspect="1" noChangeArrowheads="1" noTextEdit="1"/>
            </p:cNvSpPr>
            <p:nvPr userDrawn="1"/>
          </p:nvSpPr>
          <p:spPr bwMode="auto">
            <a:xfrm>
              <a:off x="257" y="3953"/>
              <a:ext cx="972" cy="2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33" name="Freeform 9"/>
            <p:cNvSpPr>
              <a:spLocks/>
            </p:cNvSpPr>
            <p:nvPr userDrawn="1"/>
          </p:nvSpPr>
          <p:spPr bwMode="auto">
            <a:xfrm>
              <a:off x="259" y="3955"/>
              <a:ext cx="220" cy="230"/>
            </a:xfrm>
            <a:custGeom>
              <a:avLst/>
              <a:gdLst/>
              <a:ahLst/>
              <a:cxnLst>
                <a:cxn ang="0">
                  <a:pos x="220" y="230"/>
                </a:cxn>
                <a:cxn ang="0">
                  <a:pos x="6" y="222"/>
                </a:cxn>
                <a:cxn ang="0">
                  <a:pos x="0" y="20"/>
                </a:cxn>
                <a:cxn ang="0">
                  <a:pos x="220" y="0"/>
                </a:cxn>
                <a:cxn ang="0">
                  <a:pos x="220" y="230"/>
                </a:cxn>
              </a:cxnLst>
              <a:rect l="0" t="0" r="r" b="b"/>
              <a:pathLst>
                <a:path w="220" h="230">
                  <a:moveTo>
                    <a:pt x="220" y="230"/>
                  </a:moveTo>
                  <a:lnTo>
                    <a:pt x="6" y="222"/>
                  </a:lnTo>
                  <a:lnTo>
                    <a:pt x="0" y="20"/>
                  </a:lnTo>
                  <a:lnTo>
                    <a:pt x="220" y="0"/>
                  </a:lnTo>
                  <a:lnTo>
                    <a:pt x="220" y="230"/>
                  </a:lnTo>
                  <a:close/>
                </a:path>
              </a:pathLst>
            </a:custGeom>
            <a:solidFill>
              <a:srgbClr val="E6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34" name="Freeform 10"/>
            <p:cNvSpPr>
              <a:spLocks noEditPoints="1"/>
            </p:cNvSpPr>
            <p:nvPr userDrawn="1"/>
          </p:nvSpPr>
          <p:spPr bwMode="auto">
            <a:xfrm>
              <a:off x="503" y="3959"/>
              <a:ext cx="68" cy="88"/>
            </a:xfrm>
            <a:custGeom>
              <a:avLst/>
              <a:gdLst/>
              <a:ahLst/>
              <a:cxnLst>
                <a:cxn ang="0">
                  <a:pos x="1" y="1"/>
                </a:cxn>
                <a:cxn ang="0">
                  <a:pos x="12" y="0"/>
                </a:cxn>
                <a:cxn ang="0">
                  <a:pos x="34" y="18"/>
                </a:cxn>
                <a:cxn ang="0">
                  <a:pos x="14" y="35"/>
                </a:cxn>
                <a:cxn ang="0">
                  <a:pos x="15" y="44"/>
                </a:cxn>
                <a:cxn ang="0">
                  <a:pos x="0" y="44"/>
                </a:cxn>
                <a:cxn ang="0">
                  <a:pos x="1" y="1"/>
                </a:cxn>
                <a:cxn ang="0">
                  <a:pos x="14" y="25"/>
                </a:cxn>
                <a:cxn ang="0">
                  <a:pos x="21" y="18"/>
                </a:cxn>
                <a:cxn ang="0">
                  <a:pos x="15" y="11"/>
                </a:cxn>
                <a:cxn ang="0">
                  <a:pos x="14" y="11"/>
                </a:cxn>
                <a:cxn ang="0">
                  <a:pos x="14" y="25"/>
                </a:cxn>
              </a:cxnLst>
              <a:rect l="0" t="0" r="r" b="b"/>
              <a:pathLst>
                <a:path w="34" h="44">
                  <a:moveTo>
                    <a:pt x="1" y="1"/>
                  </a:moveTo>
                  <a:cubicBezTo>
                    <a:pt x="5" y="1"/>
                    <a:pt x="9" y="0"/>
                    <a:pt x="12" y="0"/>
                  </a:cubicBezTo>
                  <a:cubicBezTo>
                    <a:pt x="27" y="0"/>
                    <a:pt x="34" y="6"/>
                    <a:pt x="34" y="18"/>
                  </a:cubicBezTo>
                  <a:cubicBezTo>
                    <a:pt x="34" y="30"/>
                    <a:pt x="26" y="35"/>
                    <a:pt x="14" y="35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4"/>
                    <a:pt x="7" y="44"/>
                    <a:pt x="0" y="44"/>
                  </a:cubicBezTo>
                  <a:cubicBezTo>
                    <a:pt x="0" y="44"/>
                    <a:pt x="1" y="28"/>
                    <a:pt x="1" y="1"/>
                  </a:cubicBezTo>
                  <a:close/>
                  <a:moveTo>
                    <a:pt x="14" y="25"/>
                  </a:moveTo>
                  <a:cubicBezTo>
                    <a:pt x="18" y="26"/>
                    <a:pt x="21" y="24"/>
                    <a:pt x="21" y="18"/>
                  </a:cubicBezTo>
                  <a:cubicBezTo>
                    <a:pt x="21" y="14"/>
                    <a:pt x="19" y="11"/>
                    <a:pt x="15" y="11"/>
                  </a:cubicBezTo>
                  <a:cubicBezTo>
                    <a:pt x="15" y="11"/>
                    <a:pt x="15" y="11"/>
                    <a:pt x="14" y="11"/>
                  </a:cubicBezTo>
                  <a:cubicBezTo>
                    <a:pt x="14" y="11"/>
                    <a:pt x="14" y="16"/>
                    <a:pt x="14" y="25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35" name="Freeform 11"/>
            <p:cNvSpPr>
              <a:spLocks noEditPoints="1"/>
            </p:cNvSpPr>
            <p:nvPr userDrawn="1"/>
          </p:nvSpPr>
          <p:spPr bwMode="auto">
            <a:xfrm>
              <a:off x="575" y="3957"/>
              <a:ext cx="78" cy="94"/>
            </a:xfrm>
            <a:custGeom>
              <a:avLst/>
              <a:gdLst/>
              <a:ahLst/>
              <a:cxnLst>
                <a:cxn ang="0">
                  <a:pos x="0" y="24"/>
                </a:cxn>
                <a:cxn ang="0">
                  <a:pos x="19" y="0"/>
                </a:cxn>
                <a:cxn ang="0">
                  <a:pos x="39" y="24"/>
                </a:cxn>
                <a:cxn ang="0">
                  <a:pos x="19" y="47"/>
                </a:cxn>
                <a:cxn ang="0">
                  <a:pos x="0" y="24"/>
                </a:cxn>
                <a:cxn ang="0">
                  <a:pos x="24" y="24"/>
                </a:cxn>
                <a:cxn ang="0">
                  <a:pos x="19" y="11"/>
                </a:cxn>
                <a:cxn ang="0">
                  <a:pos x="15" y="24"/>
                </a:cxn>
                <a:cxn ang="0">
                  <a:pos x="20" y="36"/>
                </a:cxn>
                <a:cxn ang="0">
                  <a:pos x="24" y="24"/>
                </a:cxn>
              </a:cxnLst>
              <a:rect l="0" t="0" r="r" b="b"/>
              <a:pathLst>
                <a:path w="39" h="47">
                  <a:moveTo>
                    <a:pt x="0" y="24"/>
                  </a:moveTo>
                  <a:cubicBezTo>
                    <a:pt x="0" y="9"/>
                    <a:pt x="7" y="0"/>
                    <a:pt x="19" y="0"/>
                  </a:cubicBezTo>
                  <a:cubicBezTo>
                    <a:pt x="33" y="0"/>
                    <a:pt x="39" y="9"/>
                    <a:pt x="39" y="24"/>
                  </a:cubicBezTo>
                  <a:cubicBezTo>
                    <a:pt x="39" y="40"/>
                    <a:pt x="31" y="47"/>
                    <a:pt x="19" y="47"/>
                  </a:cubicBezTo>
                  <a:cubicBezTo>
                    <a:pt x="7" y="46"/>
                    <a:pt x="0" y="39"/>
                    <a:pt x="0" y="24"/>
                  </a:cubicBezTo>
                  <a:close/>
                  <a:moveTo>
                    <a:pt x="24" y="24"/>
                  </a:moveTo>
                  <a:cubicBezTo>
                    <a:pt x="24" y="13"/>
                    <a:pt x="22" y="11"/>
                    <a:pt x="19" y="11"/>
                  </a:cubicBezTo>
                  <a:cubicBezTo>
                    <a:pt x="17" y="11"/>
                    <a:pt x="15" y="14"/>
                    <a:pt x="15" y="24"/>
                  </a:cubicBezTo>
                  <a:cubicBezTo>
                    <a:pt x="15" y="33"/>
                    <a:pt x="17" y="36"/>
                    <a:pt x="20" y="36"/>
                  </a:cubicBezTo>
                  <a:cubicBezTo>
                    <a:pt x="22" y="36"/>
                    <a:pt x="24" y="34"/>
                    <a:pt x="24" y="2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36" name="Freeform 12"/>
            <p:cNvSpPr>
              <a:spLocks/>
            </p:cNvSpPr>
            <p:nvPr userDrawn="1"/>
          </p:nvSpPr>
          <p:spPr bwMode="auto">
            <a:xfrm>
              <a:off x="659" y="3957"/>
              <a:ext cx="70" cy="92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3" y="2"/>
                </a:cxn>
                <a:cxn ang="0">
                  <a:pos x="23" y="23"/>
                </a:cxn>
                <a:cxn ang="0">
                  <a:pos x="21" y="0"/>
                </a:cxn>
                <a:cxn ang="0">
                  <a:pos x="34" y="0"/>
                </a:cxn>
                <a:cxn ang="0">
                  <a:pos x="35" y="45"/>
                </a:cxn>
                <a:cxn ang="0">
                  <a:pos x="22" y="46"/>
                </a:cxn>
                <a:cxn ang="0">
                  <a:pos x="13" y="26"/>
                </a:cxn>
                <a:cxn ang="0">
                  <a:pos x="13" y="44"/>
                </a:cxn>
                <a:cxn ang="0">
                  <a:pos x="0" y="44"/>
                </a:cxn>
                <a:cxn ang="0">
                  <a:pos x="0" y="3"/>
                </a:cxn>
              </a:cxnLst>
              <a:rect l="0" t="0" r="r" b="b"/>
              <a:pathLst>
                <a:path w="35" h="46">
                  <a:moveTo>
                    <a:pt x="0" y="3"/>
                  </a:moveTo>
                  <a:cubicBezTo>
                    <a:pt x="0" y="3"/>
                    <a:pt x="6" y="2"/>
                    <a:pt x="13" y="2"/>
                  </a:cubicBezTo>
                  <a:cubicBezTo>
                    <a:pt x="13" y="2"/>
                    <a:pt x="17" y="10"/>
                    <a:pt x="23" y="23"/>
                  </a:cubicBezTo>
                  <a:cubicBezTo>
                    <a:pt x="23" y="19"/>
                    <a:pt x="22" y="12"/>
                    <a:pt x="21" y="0"/>
                  </a:cubicBezTo>
                  <a:cubicBezTo>
                    <a:pt x="21" y="0"/>
                    <a:pt x="27" y="0"/>
                    <a:pt x="34" y="0"/>
                  </a:cubicBezTo>
                  <a:cubicBezTo>
                    <a:pt x="34" y="0"/>
                    <a:pt x="34" y="17"/>
                    <a:pt x="35" y="45"/>
                  </a:cubicBezTo>
                  <a:cubicBezTo>
                    <a:pt x="35" y="45"/>
                    <a:pt x="30" y="46"/>
                    <a:pt x="22" y="46"/>
                  </a:cubicBezTo>
                  <a:cubicBezTo>
                    <a:pt x="22" y="46"/>
                    <a:pt x="19" y="38"/>
                    <a:pt x="13" y="26"/>
                  </a:cubicBezTo>
                  <a:cubicBezTo>
                    <a:pt x="13" y="30"/>
                    <a:pt x="13" y="36"/>
                    <a:pt x="13" y="44"/>
                  </a:cubicBezTo>
                  <a:cubicBezTo>
                    <a:pt x="13" y="44"/>
                    <a:pt x="8" y="44"/>
                    <a:pt x="0" y="44"/>
                  </a:cubicBezTo>
                  <a:cubicBezTo>
                    <a:pt x="0" y="44"/>
                    <a:pt x="1" y="28"/>
                    <a:pt x="0" y="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37" name="Freeform 13"/>
            <p:cNvSpPr>
              <a:spLocks/>
            </p:cNvSpPr>
            <p:nvPr userDrawn="1"/>
          </p:nvSpPr>
          <p:spPr bwMode="auto">
            <a:xfrm>
              <a:off x="733" y="3959"/>
              <a:ext cx="64" cy="9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2" y="0"/>
                </a:cxn>
                <a:cxn ang="0">
                  <a:pos x="32" y="13"/>
                </a:cxn>
                <a:cxn ang="0">
                  <a:pos x="23" y="13"/>
                </a:cxn>
                <a:cxn ang="0">
                  <a:pos x="23" y="45"/>
                </a:cxn>
                <a:cxn ang="0">
                  <a:pos x="10" y="45"/>
                </a:cxn>
                <a:cxn ang="0">
                  <a:pos x="9" y="13"/>
                </a:cxn>
                <a:cxn ang="0">
                  <a:pos x="1" y="13"/>
                </a:cxn>
                <a:cxn ang="0">
                  <a:pos x="0" y="0"/>
                </a:cxn>
              </a:cxnLst>
              <a:rect l="0" t="0" r="r" b="b"/>
              <a:pathLst>
                <a:path w="32" h="45">
                  <a:moveTo>
                    <a:pt x="0" y="0"/>
                  </a:moveTo>
                  <a:cubicBezTo>
                    <a:pt x="0" y="0"/>
                    <a:pt x="18" y="0"/>
                    <a:pt x="32" y="0"/>
                  </a:cubicBezTo>
                  <a:cubicBezTo>
                    <a:pt x="32" y="0"/>
                    <a:pt x="32" y="6"/>
                    <a:pt x="32" y="13"/>
                  </a:cubicBezTo>
                  <a:cubicBezTo>
                    <a:pt x="32" y="13"/>
                    <a:pt x="28" y="13"/>
                    <a:pt x="23" y="13"/>
                  </a:cubicBezTo>
                  <a:cubicBezTo>
                    <a:pt x="23" y="20"/>
                    <a:pt x="23" y="30"/>
                    <a:pt x="23" y="45"/>
                  </a:cubicBezTo>
                  <a:cubicBezTo>
                    <a:pt x="23" y="45"/>
                    <a:pt x="18" y="45"/>
                    <a:pt x="10" y="45"/>
                  </a:cubicBezTo>
                  <a:cubicBezTo>
                    <a:pt x="10" y="45"/>
                    <a:pt x="10" y="32"/>
                    <a:pt x="9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9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38" name="Freeform 14"/>
            <p:cNvSpPr>
              <a:spLocks noEditPoints="1"/>
            </p:cNvSpPr>
            <p:nvPr userDrawn="1"/>
          </p:nvSpPr>
          <p:spPr bwMode="auto">
            <a:xfrm>
              <a:off x="799" y="3957"/>
              <a:ext cx="78" cy="92"/>
            </a:xfrm>
            <a:custGeom>
              <a:avLst/>
              <a:gdLst/>
              <a:ahLst/>
              <a:cxnLst>
                <a:cxn ang="0">
                  <a:pos x="0" y="24"/>
                </a:cxn>
                <a:cxn ang="0">
                  <a:pos x="20" y="0"/>
                </a:cxn>
                <a:cxn ang="0">
                  <a:pos x="39" y="24"/>
                </a:cxn>
                <a:cxn ang="0">
                  <a:pos x="20" y="46"/>
                </a:cxn>
                <a:cxn ang="0">
                  <a:pos x="0" y="24"/>
                </a:cxn>
                <a:cxn ang="0">
                  <a:pos x="24" y="23"/>
                </a:cxn>
                <a:cxn ang="0">
                  <a:pos x="20" y="11"/>
                </a:cxn>
                <a:cxn ang="0">
                  <a:pos x="15" y="24"/>
                </a:cxn>
                <a:cxn ang="0">
                  <a:pos x="20" y="36"/>
                </a:cxn>
                <a:cxn ang="0">
                  <a:pos x="24" y="23"/>
                </a:cxn>
              </a:cxnLst>
              <a:rect l="0" t="0" r="r" b="b"/>
              <a:pathLst>
                <a:path w="39" h="46">
                  <a:moveTo>
                    <a:pt x="0" y="24"/>
                  </a:moveTo>
                  <a:cubicBezTo>
                    <a:pt x="0" y="9"/>
                    <a:pt x="7" y="0"/>
                    <a:pt x="20" y="0"/>
                  </a:cubicBezTo>
                  <a:cubicBezTo>
                    <a:pt x="33" y="0"/>
                    <a:pt x="39" y="9"/>
                    <a:pt x="39" y="24"/>
                  </a:cubicBezTo>
                  <a:cubicBezTo>
                    <a:pt x="39" y="40"/>
                    <a:pt x="31" y="46"/>
                    <a:pt x="20" y="46"/>
                  </a:cubicBezTo>
                  <a:cubicBezTo>
                    <a:pt x="7" y="46"/>
                    <a:pt x="1" y="38"/>
                    <a:pt x="0" y="24"/>
                  </a:cubicBezTo>
                  <a:close/>
                  <a:moveTo>
                    <a:pt x="24" y="23"/>
                  </a:moveTo>
                  <a:cubicBezTo>
                    <a:pt x="24" y="13"/>
                    <a:pt x="22" y="11"/>
                    <a:pt x="20" y="11"/>
                  </a:cubicBezTo>
                  <a:cubicBezTo>
                    <a:pt x="17" y="11"/>
                    <a:pt x="15" y="14"/>
                    <a:pt x="15" y="24"/>
                  </a:cubicBezTo>
                  <a:cubicBezTo>
                    <a:pt x="15" y="33"/>
                    <a:pt x="17" y="36"/>
                    <a:pt x="20" y="36"/>
                  </a:cubicBezTo>
                  <a:cubicBezTo>
                    <a:pt x="22" y="36"/>
                    <a:pt x="24" y="34"/>
                    <a:pt x="24" y="2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39" name="Freeform 15"/>
            <p:cNvSpPr>
              <a:spLocks noEditPoints="1"/>
            </p:cNvSpPr>
            <p:nvPr userDrawn="1"/>
          </p:nvSpPr>
          <p:spPr bwMode="auto">
            <a:xfrm>
              <a:off x="943" y="3959"/>
              <a:ext cx="72" cy="9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3" y="0"/>
                </a:cxn>
                <a:cxn ang="0">
                  <a:pos x="36" y="23"/>
                </a:cxn>
                <a:cxn ang="0">
                  <a:pos x="11" y="45"/>
                </a:cxn>
                <a:cxn ang="0">
                  <a:pos x="0" y="45"/>
                </a:cxn>
                <a:cxn ang="0">
                  <a:pos x="0" y="1"/>
                </a:cxn>
                <a:cxn ang="0">
                  <a:pos x="22" y="23"/>
                </a:cxn>
                <a:cxn ang="0">
                  <a:pos x="14" y="11"/>
                </a:cxn>
                <a:cxn ang="0">
                  <a:pos x="14" y="35"/>
                </a:cxn>
                <a:cxn ang="0">
                  <a:pos x="22" y="23"/>
                </a:cxn>
              </a:cxnLst>
              <a:rect l="0" t="0" r="r" b="b"/>
              <a:pathLst>
                <a:path w="36" h="45">
                  <a:moveTo>
                    <a:pt x="0" y="1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29" y="0"/>
                    <a:pt x="36" y="7"/>
                    <a:pt x="36" y="23"/>
                  </a:cubicBezTo>
                  <a:cubicBezTo>
                    <a:pt x="36" y="39"/>
                    <a:pt x="28" y="45"/>
                    <a:pt x="11" y="45"/>
                  </a:cubicBezTo>
                  <a:cubicBezTo>
                    <a:pt x="8" y="45"/>
                    <a:pt x="4" y="45"/>
                    <a:pt x="0" y="45"/>
                  </a:cubicBezTo>
                  <a:cubicBezTo>
                    <a:pt x="0" y="19"/>
                    <a:pt x="0" y="1"/>
                    <a:pt x="0" y="1"/>
                  </a:cubicBezTo>
                  <a:close/>
                  <a:moveTo>
                    <a:pt x="22" y="23"/>
                  </a:moveTo>
                  <a:cubicBezTo>
                    <a:pt x="22" y="14"/>
                    <a:pt x="20" y="10"/>
                    <a:pt x="14" y="11"/>
                  </a:cubicBezTo>
                  <a:cubicBezTo>
                    <a:pt x="14" y="24"/>
                    <a:pt x="14" y="35"/>
                    <a:pt x="14" y="35"/>
                  </a:cubicBezTo>
                  <a:cubicBezTo>
                    <a:pt x="19" y="35"/>
                    <a:pt x="22" y="33"/>
                    <a:pt x="22" y="2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40" name="Freeform 16"/>
            <p:cNvSpPr>
              <a:spLocks/>
            </p:cNvSpPr>
            <p:nvPr userDrawn="1"/>
          </p:nvSpPr>
          <p:spPr bwMode="auto">
            <a:xfrm>
              <a:off x="1021" y="3959"/>
              <a:ext cx="56" cy="9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8" y="0"/>
                </a:cxn>
                <a:cxn ang="0">
                  <a:pos x="28" y="12"/>
                </a:cxn>
                <a:cxn ang="0">
                  <a:pos x="14" y="12"/>
                </a:cxn>
                <a:cxn ang="0">
                  <a:pos x="14" y="17"/>
                </a:cxn>
                <a:cxn ang="0">
                  <a:pos x="25" y="17"/>
                </a:cxn>
                <a:cxn ang="0">
                  <a:pos x="26" y="28"/>
                </a:cxn>
                <a:cxn ang="0">
                  <a:pos x="14" y="28"/>
                </a:cxn>
                <a:cxn ang="0">
                  <a:pos x="14" y="33"/>
                </a:cxn>
                <a:cxn ang="0">
                  <a:pos x="28" y="33"/>
                </a:cxn>
                <a:cxn ang="0">
                  <a:pos x="28" y="45"/>
                </a:cxn>
                <a:cxn ang="0">
                  <a:pos x="0" y="44"/>
                </a:cxn>
                <a:cxn ang="0">
                  <a:pos x="0" y="1"/>
                </a:cxn>
              </a:cxnLst>
              <a:rect l="0" t="0" r="r" b="b"/>
              <a:pathLst>
                <a:path w="28" h="45">
                  <a:moveTo>
                    <a:pt x="0" y="1"/>
                  </a:moveTo>
                  <a:cubicBezTo>
                    <a:pt x="0" y="1"/>
                    <a:pt x="9" y="0"/>
                    <a:pt x="28" y="0"/>
                  </a:cubicBezTo>
                  <a:cubicBezTo>
                    <a:pt x="28" y="0"/>
                    <a:pt x="28" y="5"/>
                    <a:pt x="28" y="12"/>
                  </a:cubicBezTo>
                  <a:cubicBezTo>
                    <a:pt x="28" y="12"/>
                    <a:pt x="22" y="12"/>
                    <a:pt x="14" y="12"/>
                  </a:cubicBezTo>
                  <a:cubicBezTo>
                    <a:pt x="13" y="15"/>
                    <a:pt x="14" y="17"/>
                    <a:pt x="14" y="17"/>
                  </a:cubicBezTo>
                  <a:cubicBezTo>
                    <a:pt x="14" y="17"/>
                    <a:pt x="16" y="17"/>
                    <a:pt x="25" y="17"/>
                  </a:cubicBezTo>
                  <a:cubicBezTo>
                    <a:pt x="25" y="17"/>
                    <a:pt x="25" y="21"/>
                    <a:pt x="26" y="28"/>
                  </a:cubicBezTo>
                  <a:cubicBezTo>
                    <a:pt x="26" y="28"/>
                    <a:pt x="22" y="28"/>
                    <a:pt x="14" y="28"/>
                  </a:cubicBezTo>
                  <a:cubicBezTo>
                    <a:pt x="14" y="31"/>
                    <a:pt x="14" y="33"/>
                    <a:pt x="14" y="33"/>
                  </a:cubicBezTo>
                  <a:cubicBezTo>
                    <a:pt x="14" y="33"/>
                    <a:pt x="19" y="33"/>
                    <a:pt x="28" y="33"/>
                  </a:cubicBezTo>
                  <a:cubicBezTo>
                    <a:pt x="28" y="33"/>
                    <a:pt x="28" y="37"/>
                    <a:pt x="28" y="45"/>
                  </a:cubicBezTo>
                  <a:cubicBezTo>
                    <a:pt x="28" y="45"/>
                    <a:pt x="16" y="44"/>
                    <a:pt x="0" y="44"/>
                  </a:cubicBezTo>
                  <a:cubicBezTo>
                    <a:pt x="0" y="44"/>
                    <a:pt x="0" y="26"/>
                    <a:pt x="0" y="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41" name="Freeform 17"/>
            <p:cNvSpPr>
              <a:spLocks noEditPoints="1"/>
            </p:cNvSpPr>
            <p:nvPr userDrawn="1"/>
          </p:nvSpPr>
          <p:spPr bwMode="auto">
            <a:xfrm>
              <a:off x="505" y="4083"/>
              <a:ext cx="78" cy="102"/>
            </a:xfrm>
            <a:custGeom>
              <a:avLst/>
              <a:gdLst/>
              <a:ahLst/>
              <a:cxnLst>
                <a:cxn ang="0">
                  <a:pos x="17" y="35"/>
                </a:cxn>
                <a:cxn ang="0">
                  <a:pos x="14" y="35"/>
                </a:cxn>
                <a:cxn ang="0">
                  <a:pos x="15" y="49"/>
                </a:cxn>
                <a:cxn ang="0">
                  <a:pos x="0" y="49"/>
                </a:cxn>
                <a:cxn ang="0">
                  <a:pos x="0" y="1"/>
                </a:cxn>
                <a:cxn ang="0">
                  <a:pos x="15" y="0"/>
                </a:cxn>
                <a:cxn ang="0">
                  <a:pos x="38" y="18"/>
                </a:cxn>
                <a:cxn ang="0">
                  <a:pos x="30" y="32"/>
                </a:cxn>
                <a:cxn ang="0">
                  <a:pos x="39" y="50"/>
                </a:cxn>
                <a:cxn ang="0">
                  <a:pos x="23" y="51"/>
                </a:cxn>
                <a:cxn ang="0">
                  <a:pos x="17" y="35"/>
                </a:cxn>
                <a:cxn ang="0">
                  <a:pos x="23" y="19"/>
                </a:cxn>
                <a:cxn ang="0">
                  <a:pos x="16" y="12"/>
                </a:cxn>
                <a:cxn ang="0">
                  <a:pos x="14" y="12"/>
                </a:cxn>
                <a:cxn ang="0">
                  <a:pos x="14" y="25"/>
                </a:cxn>
                <a:cxn ang="0">
                  <a:pos x="23" y="19"/>
                </a:cxn>
              </a:cxnLst>
              <a:rect l="0" t="0" r="r" b="b"/>
              <a:pathLst>
                <a:path w="39" h="51">
                  <a:moveTo>
                    <a:pt x="17" y="35"/>
                  </a:moveTo>
                  <a:cubicBezTo>
                    <a:pt x="17" y="35"/>
                    <a:pt x="16" y="35"/>
                    <a:pt x="14" y="35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49"/>
                    <a:pt x="7" y="49"/>
                    <a:pt x="0" y="49"/>
                  </a:cubicBezTo>
                  <a:cubicBezTo>
                    <a:pt x="0" y="49"/>
                    <a:pt x="0" y="31"/>
                    <a:pt x="0" y="1"/>
                  </a:cubicBezTo>
                  <a:cubicBezTo>
                    <a:pt x="5" y="0"/>
                    <a:pt x="11" y="0"/>
                    <a:pt x="15" y="0"/>
                  </a:cubicBezTo>
                  <a:cubicBezTo>
                    <a:pt x="30" y="0"/>
                    <a:pt x="38" y="6"/>
                    <a:pt x="38" y="18"/>
                  </a:cubicBezTo>
                  <a:cubicBezTo>
                    <a:pt x="38" y="25"/>
                    <a:pt x="35" y="29"/>
                    <a:pt x="30" y="32"/>
                  </a:cubicBezTo>
                  <a:cubicBezTo>
                    <a:pt x="32" y="35"/>
                    <a:pt x="35" y="41"/>
                    <a:pt x="39" y="50"/>
                  </a:cubicBezTo>
                  <a:cubicBezTo>
                    <a:pt x="39" y="50"/>
                    <a:pt x="33" y="50"/>
                    <a:pt x="23" y="51"/>
                  </a:cubicBezTo>
                  <a:cubicBezTo>
                    <a:pt x="23" y="51"/>
                    <a:pt x="21" y="45"/>
                    <a:pt x="17" y="35"/>
                  </a:cubicBezTo>
                  <a:close/>
                  <a:moveTo>
                    <a:pt x="23" y="19"/>
                  </a:moveTo>
                  <a:cubicBezTo>
                    <a:pt x="23" y="14"/>
                    <a:pt x="21" y="12"/>
                    <a:pt x="16" y="12"/>
                  </a:cubicBezTo>
                  <a:cubicBezTo>
                    <a:pt x="16" y="12"/>
                    <a:pt x="15" y="12"/>
                    <a:pt x="14" y="12"/>
                  </a:cubicBezTo>
                  <a:cubicBezTo>
                    <a:pt x="14" y="19"/>
                    <a:pt x="14" y="25"/>
                    <a:pt x="14" y="25"/>
                  </a:cubicBezTo>
                  <a:cubicBezTo>
                    <a:pt x="19" y="25"/>
                    <a:pt x="23" y="24"/>
                    <a:pt x="23" y="19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42" name="Freeform 18"/>
            <p:cNvSpPr>
              <a:spLocks/>
            </p:cNvSpPr>
            <p:nvPr userDrawn="1"/>
          </p:nvSpPr>
          <p:spPr bwMode="auto">
            <a:xfrm>
              <a:off x="587" y="4085"/>
              <a:ext cx="62" cy="9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0"/>
                </a:cxn>
                <a:cxn ang="0">
                  <a:pos x="31" y="13"/>
                </a:cxn>
                <a:cxn ang="0">
                  <a:pos x="15" y="13"/>
                </a:cxn>
                <a:cxn ang="0">
                  <a:pos x="15" y="19"/>
                </a:cxn>
                <a:cxn ang="0">
                  <a:pos x="28" y="19"/>
                </a:cxn>
                <a:cxn ang="0">
                  <a:pos x="28" y="31"/>
                </a:cxn>
                <a:cxn ang="0">
                  <a:pos x="15" y="31"/>
                </a:cxn>
                <a:cxn ang="0">
                  <a:pos x="15" y="36"/>
                </a:cxn>
                <a:cxn ang="0">
                  <a:pos x="31" y="36"/>
                </a:cxn>
                <a:cxn ang="0">
                  <a:pos x="31" y="49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31" h="49">
                  <a:moveTo>
                    <a:pt x="0" y="0"/>
                  </a:moveTo>
                  <a:cubicBezTo>
                    <a:pt x="0" y="0"/>
                    <a:pt x="10" y="0"/>
                    <a:pt x="31" y="0"/>
                  </a:cubicBezTo>
                  <a:cubicBezTo>
                    <a:pt x="31" y="0"/>
                    <a:pt x="31" y="5"/>
                    <a:pt x="31" y="13"/>
                  </a:cubicBezTo>
                  <a:cubicBezTo>
                    <a:pt x="31" y="13"/>
                    <a:pt x="24" y="13"/>
                    <a:pt x="15" y="13"/>
                  </a:cubicBezTo>
                  <a:cubicBezTo>
                    <a:pt x="15" y="17"/>
                    <a:pt x="15" y="19"/>
                    <a:pt x="15" y="19"/>
                  </a:cubicBezTo>
                  <a:cubicBezTo>
                    <a:pt x="15" y="19"/>
                    <a:pt x="18" y="19"/>
                    <a:pt x="28" y="19"/>
                  </a:cubicBezTo>
                  <a:cubicBezTo>
                    <a:pt x="28" y="19"/>
                    <a:pt x="28" y="23"/>
                    <a:pt x="28" y="31"/>
                  </a:cubicBezTo>
                  <a:cubicBezTo>
                    <a:pt x="28" y="31"/>
                    <a:pt x="24" y="31"/>
                    <a:pt x="15" y="31"/>
                  </a:cubicBezTo>
                  <a:cubicBezTo>
                    <a:pt x="15" y="34"/>
                    <a:pt x="15" y="36"/>
                    <a:pt x="15" y="36"/>
                  </a:cubicBezTo>
                  <a:cubicBezTo>
                    <a:pt x="15" y="36"/>
                    <a:pt x="20" y="36"/>
                    <a:pt x="31" y="36"/>
                  </a:cubicBezTo>
                  <a:cubicBezTo>
                    <a:pt x="31" y="36"/>
                    <a:pt x="31" y="41"/>
                    <a:pt x="31" y="49"/>
                  </a:cubicBezTo>
                  <a:cubicBezTo>
                    <a:pt x="31" y="49"/>
                    <a:pt x="17" y="49"/>
                    <a:pt x="0" y="48"/>
                  </a:cubicBezTo>
                  <a:cubicBezTo>
                    <a:pt x="0" y="48"/>
                    <a:pt x="0" y="28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43" name="Freeform 19"/>
            <p:cNvSpPr>
              <a:spLocks/>
            </p:cNvSpPr>
            <p:nvPr userDrawn="1"/>
          </p:nvSpPr>
          <p:spPr bwMode="auto">
            <a:xfrm>
              <a:off x="655" y="4085"/>
              <a:ext cx="62" cy="9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0"/>
                </a:cxn>
                <a:cxn ang="0">
                  <a:pos x="31" y="14"/>
                </a:cxn>
                <a:cxn ang="0">
                  <a:pos x="15" y="14"/>
                </a:cxn>
                <a:cxn ang="0">
                  <a:pos x="15" y="22"/>
                </a:cxn>
                <a:cxn ang="0">
                  <a:pos x="28" y="22"/>
                </a:cxn>
                <a:cxn ang="0">
                  <a:pos x="28" y="36"/>
                </a:cxn>
                <a:cxn ang="0">
                  <a:pos x="15" y="36"/>
                </a:cxn>
                <a:cxn ang="0">
                  <a:pos x="15" y="48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31" h="48">
                  <a:moveTo>
                    <a:pt x="0" y="0"/>
                  </a:moveTo>
                  <a:cubicBezTo>
                    <a:pt x="0" y="0"/>
                    <a:pt x="14" y="0"/>
                    <a:pt x="31" y="0"/>
                  </a:cubicBezTo>
                  <a:cubicBezTo>
                    <a:pt x="31" y="0"/>
                    <a:pt x="30" y="5"/>
                    <a:pt x="31" y="14"/>
                  </a:cubicBezTo>
                  <a:cubicBezTo>
                    <a:pt x="31" y="14"/>
                    <a:pt x="24" y="14"/>
                    <a:pt x="15" y="14"/>
                  </a:cubicBezTo>
                  <a:cubicBezTo>
                    <a:pt x="15" y="14"/>
                    <a:pt x="15" y="17"/>
                    <a:pt x="15" y="22"/>
                  </a:cubicBezTo>
                  <a:cubicBezTo>
                    <a:pt x="17" y="22"/>
                    <a:pt x="20" y="22"/>
                    <a:pt x="28" y="22"/>
                  </a:cubicBezTo>
                  <a:cubicBezTo>
                    <a:pt x="28" y="22"/>
                    <a:pt x="28" y="27"/>
                    <a:pt x="28" y="36"/>
                  </a:cubicBezTo>
                  <a:cubicBezTo>
                    <a:pt x="28" y="36"/>
                    <a:pt x="23" y="35"/>
                    <a:pt x="15" y="3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7" y="48"/>
                    <a:pt x="0" y="48"/>
                    <a:pt x="0" y="48"/>
                  </a:cubicBezTo>
                  <a:cubicBezTo>
                    <a:pt x="0" y="48"/>
                    <a:pt x="0" y="28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44" name="Freeform 20"/>
            <p:cNvSpPr>
              <a:spLocks/>
            </p:cNvSpPr>
            <p:nvPr userDrawn="1"/>
          </p:nvSpPr>
          <p:spPr bwMode="auto">
            <a:xfrm>
              <a:off x="721" y="4085"/>
              <a:ext cx="62" cy="9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0"/>
                </a:cxn>
                <a:cxn ang="0">
                  <a:pos x="31" y="13"/>
                </a:cxn>
                <a:cxn ang="0">
                  <a:pos x="15" y="13"/>
                </a:cxn>
                <a:cxn ang="0">
                  <a:pos x="15" y="19"/>
                </a:cxn>
                <a:cxn ang="0">
                  <a:pos x="28" y="19"/>
                </a:cxn>
                <a:cxn ang="0">
                  <a:pos x="28" y="31"/>
                </a:cxn>
                <a:cxn ang="0">
                  <a:pos x="15" y="31"/>
                </a:cxn>
                <a:cxn ang="0">
                  <a:pos x="16" y="36"/>
                </a:cxn>
                <a:cxn ang="0">
                  <a:pos x="31" y="36"/>
                </a:cxn>
                <a:cxn ang="0">
                  <a:pos x="31" y="49"/>
                </a:cxn>
                <a:cxn ang="0">
                  <a:pos x="1" y="48"/>
                </a:cxn>
                <a:cxn ang="0">
                  <a:pos x="0" y="0"/>
                </a:cxn>
              </a:cxnLst>
              <a:rect l="0" t="0" r="r" b="b"/>
              <a:pathLst>
                <a:path w="31" h="49">
                  <a:moveTo>
                    <a:pt x="0" y="0"/>
                  </a:moveTo>
                  <a:cubicBezTo>
                    <a:pt x="0" y="0"/>
                    <a:pt x="10" y="0"/>
                    <a:pt x="31" y="0"/>
                  </a:cubicBezTo>
                  <a:cubicBezTo>
                    <a:pt x="31" y="0"/>
                    <a:pt x="31" y="5"/>
                    <a:pt x="31" y="13"/>
                  </a:cubicBezTo>
                  <a:cubicBezTo>
                    <a:pt x="31" y="13"/>
                    <a:pt x="25" y="13"/>
                    <a:pt x="15" y="13"/>
                  </a:cubicBezTo>
                  <a:cubicBezTo>
                    <a:pt x="15" y="17"/>
                    <a:pt x="15" y="19"/>
                    <a:pt x="15" y="19"/>
                  </a:cubicBezTo>
                  <a:cubicBezTo>
                    <a:pt x="15" y="19"/>
                    <a:pt x="18" y="19"/>
                    <a:pt x="28" y="19"/>
                  </a:cubicBezTo>
                  <a:cubicBezTo>
                    <a:pt x="28" y="19"/>
                    <a:pt x="28" y="23"/>
                    <a:pt x="28" y="31"/>
                  </a:cubicBezTo>
                  <a:cubicBezTo>
                    <a:pt x="28" y="31"/>
                    <a:pt x="24" y="31"/>
                    <a:pt x="15" y="31"/>
                  </a:cubicBezTo>
                  <a:cubicBezTo>
                    <a:pt x="15" y="34"/>
                    <a:pt x="16" y="36"/>
                    <a:pt x="16" y="36"/>
                  </a:cubicBezTo>
                  <a:cubicBezTo>
                    <a:pt x="16" y="36"/>
                    <a:pt x="21" y="36"/>
                    <a:pt x="31" y="36"/>
                  </a:cubicBezTo>
                  <a:cubicBezTo>
                    <a:pt x="31" y="36"/>
                    <a:pt x="31" y="41"/>
                    <a:pt x="31" y="49"/>
                  </a:cubicBezTo>
                  <a:cubicBezTo>
                    <a:pt x="31" y="49"/>
                    <a:pt x="18" y="49"/>
                    <a:pt x="1" y="48"/>
                  </a:cubicBezTo>
                  <a:cubicBezTo>
                    <a:pt x="1" y="48"/>
                    <a:pt x="1" y="28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45" name="Freeform 21"/>
            <p:cNvSpPr>
              <a:spLocks noEditPoints="1"/>
            </p:cNvSpPr>
            <p:nvPr userDrawn="1"/>
          </p:nvSpPr>
          <p:spPr bwMode="auto">
            <a:xfrm>
              <a:off x="789" y="4083"/>
              <a:ext cx="78" cy="102"/>
            </a:xfrm>
            <a:custGeom>
              <a:avLst/>
              <a:gdLst/>
              <a:ahLst/>
              <a:cxnLst>
                <a:cxn ang="0">
                  <a:pos x="17" y="35"/>
                </a:cxn>
                <a:cxn ang="0">
                  <a:pos x="15" y="35"/>
                </a:cxn>
                <a:cxn ang="0">
                  <a:pos x="15" y="49"/>
                </a:cxn>
                <a:cxn ang="0">
                  <a:pos x="0" y="49"/>
                </a:cxn>
                <a:cxn ang="0">
                  <a:pos x="0" y="1"/>
                </a:cxn>
                <a:cxn ang="0">
                  <a:pos x="15" y="0"/>
                </a:cxn>
                <a:cxn ang="0">
                  <a:pos x="38" y="18"/>
                </a:cxn>
                <a:cxn ang="0">
                  <a:pos x="31" y="32"/>
                </a:cxn>
                <a:cxn ang="0">
                  <a:pos x="39" y="50"/>
                </a:cxn>
                <a:cxn ang="0">
                  <a:pos x="24" y="51"/>
                </a:cxn>
                <a:cxn ang="0">
                  <a:pos x="17" y="35"/>
                </a:cxn>
                <a:cxn ang="0">
                  <a:pos x="23" y="19"/>
                </a:cxn>
                <a:cxn ang="0">
                  <a:pos x="17" y="12"/>
                </a:cxn>
                <a:cxn ang="0">
                  <a:pos x="15" y="12"/>
                </a:cxn>
                <a:cxn ang="0">
                  <a:pos x="15" y="25"/>
                </a:cxn>
                <a:cxn ang="0">
                  <a:pos x="23" y="19"/>
                </a:cxn>
              </a:cxnLst>
              <a:rect l="0" t="0" r="r" b="b"/>
              <a:pathLst>
                <a:path w="39" h="51">
                  <a:moveTo>
                    <a:pt x="17" y="35"/>
                  </a:moveTo>
                  <a:cubicBezTo>
                    <a:pt x="17" y="35"/>
                    <a:pt x="16" y="35"/>
                    <a:pt x="15" y="35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49"/>
                    <a:pt x="7" y="49"/>
                    <a:pt x="0" y="49"/>
                  </a:cubicBezTo>
                  <a:cubicBezTo>
                    <a:pt x="0" y="49"/>
                    <a:pt x="0" y="31"/>
                    <a:pt x="0" y="1"/>
                  </a:cubicBezTo>
                  <a:cubicBezTo>
                    <a:pt x="6" y="0"/>
                    <a:pt x="11" y="0"/>
                    <a:pt x="15" y="0"/>
                  </a:cubicBezTo>
                  <a:cubicBezTo>
                    <a:pt x="30" y="0"/>
                    <a:pt x="38" y="6"/>
                    <a:pt x="38" y="18"/>
                  </a:cubicBezTo>
                  <a:cubicBezTo>
                    <a:pt x="38" y="25"/>
                    <a:pt x="35" y="29"/>
                    <a:pt x="31" y="32"/>
                  </a:cubicBezTo>
                  <a:cubicBezTo>
                    <a:pt x="32" y="35"/>
                    <a:pt x="35" y="41"/>
                    <a:pt x="39" y="50"/>
                  </a:cubicBezTo>
                  <a:cubicBezTo>
                    <a:pt x="39" y="50"/>
                    <a:pt x="33" y="50"/>
                    <a:pt x="24" y="51"/>
                  </a:cubicBezTo>
                  <a:cubicBezTo>
                    <a:pt x="24" y="51"/>
                    <a:pt x="21" y="45"/>
                    <a:pt x="17" y="35"/>
                  </a:cubicBezTo>
                  <a:close/>
                  <a:moveTo>
                    <a:pt x="23" y="19"/>
                  </a:moveTo>
                  <a:cubicBezTo>
                    <a:pt x="23" y="14"/>
                    <a:pt x="21" y="12"/>
                    <a:pt x="17" y="12"/>
                  </a:cubicBezTo>
                  <a:cubicBezTo>
                    <a:pt x="16" y="12"/>
                    <a:pt x="15" y="12"/>
                    <a:pt x="15" y="12"/>
                  </a:cubicBezTo>
                  <a:cubicBezTo>
                    <a:pt x="15" y="19"/>
                    <a:pt x="15" y="25"/>
                    <a:pt x="15" y="25"/>
                  </a:cubicBezTo>
                  <a:cubicBezTo>
                    <a:pt x="20" y="25"/>
                    <a:pt x="23" y="24"/>
                    <a:pt x="23" y="19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46" name="Freeform 22"/>
            <p:cNvSpPr>
              <a:spLocks/>
            </p:cNvSpPr>
            <p:nvPr userDrawn="1"/>
          </p:nvSpPr>
          <p:spPr bwMode="auto">
            <a:xfrm>
              <a:off x="871" y="4085"/>
              <a:ext cx="62" cy="9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1" y="0"/>
                </a:cxn>
                <a:cxn ang="0">
                  <a:pos x="31" y="13"/>
                </a:cxn>
                <a:cxn ang="0">
                  <a:pos x="15" y="13"/>
                </a:cxn>
                <a:cxn ang="0">
                  <a:pos x="15" y="19"/>
                </a:cxn>
                <a:cxn ang="0">
                  <a:pos x="28" y="19"/>
                </a:cxn>
                <a:cxn ang="0">
                  <a:pos x="28" y="31"/>
                </a:cxn>
                <a:cxn ang="0">
                  <a:pos x="15" y="31"/>
                </a:cxn>
                <a:cxn ang="0">
                  <a:pos x="15" y="36"/>
                </a:cxn>
                <a:cxn ang="0">
                  <a:pos x="31" y="36"/>
                </a:cxn>
                <a:cxn ang="0">
                  <a:pos x="31" y="49"/>
                </a:cxn>
                <a:cxn ang="0">
                  <a:pos x="0" y="48"/>
                </a:cxn>
                <a:cxn ang="0">
                  <a:pos x="0" y="0"/>
                </a:cxn>
              </a:cxnLst>
              <a:rect l="0" t="0" r="r" b="b"/>
              <a:pathLst>
                <a:path w="31" h="49">
                  <a:moveTo>
                    <a:pt x="0" y="0"/>
                  </a:moveTo>
                  <a:cubicBezTo>
                    <a:pt x="0" y="0"/>
                    <a:pt x="10" y="0"/>
                    <a:pt x="31" y="0"/>
                  </a:cubicBezTo>
                  <a:cubicBezTo>
                    <a:pt x="31" y="0"/>
                    <a:pt x="31" y="5"/>
                    <a:pt x="31" y="13"/>
                  </a:cubicBezTo>
                  <a:cubicBezTo>
                    <a:pt x="31" y="13"/>
                    <a:pt x="24" y="13"/>
                    <a:pt x="15" y="13"/>
                  </a:cubicBezTo>
                  <a:cubicBezTo>
                    <a:pt x="15" y="17"/>
                    <a:pt x="15" y="19"/>
                    <a:pt x="15" y="19"/>
                  </a:cubicBezTo>
                  <a:cubicBezTo>
                    <a:pt x="15" y="19"/>
                    <a:pt x="18" y="19"/>
                    <a:pt x="28" y="19"/>
                  </a:cubicBezTo>
                  <a:cubicBezTo>
                    <a:pt x="28" y="19"/>
                    <a:pt x="28" y="23"/>
                    <a:pt x="28" y="31"/>
                  </a:cubicBezTo>
                  <a:cubicBezTo>
                    <a:pt x="28" y="31"/>
                    <a:pt x="24" y="31"/>
                    <a:pt x="15" y="31"/>
                  </a:cubicBezTo>
                  <a:cubicBezTo>
                    <a:pt x="15" y="34"/>
                    <a:pt x="15" y="36"/>
                    <a:pt x="15" y="36"/>
                  </a:cubicBezTo>
                  <a:cubicBezTo>
                    <a:pt x="15" y="36"/>
                    <a:pt x="20" y="36"/>
                    <a:pt x="31" y="36"/>
                  </a:cubicBezTo>
                  <a:cubicBezTo>
                    <a:pt x="31" y="36"/>
                    <a:pt x="31" y="41"/>
                    <a:pt x="31" y="49"/>
                  </a:cubicBezTo>
                  <a:cubicBezTo>
                    <a:pt x="31" y="49"/>
                    <a:pt x="17" y="49"/>
                    <a:pt x="0" y="48"/>
                  </a:cubicBezTo>
                  <a:cubicBezTo>
                    <a:pt x="0" y="48"/>
                    <a:pt x="0" y="28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47" name="Freeform 23"/>
            <p:cNvSpPr>
              <a:spLocks/>
            </p:cNvSpPr>
            <p:nvPr userDrawn="1"/>
          </p:nvSpPr>
          <p:spPr bwMode="auto">
            <a:xfrm>
              <a:off x="937" y="4083"/>
              <a:ext cx="78" cy="102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15" y="2"/>
                </a:cxn>
                <a:cxn ang="0">
                  <a:pos x="25" y="26"/>
                </a:cxn>
                <a:cxn ang="0">
                  <a:pos x="24" y="0"/>
                </a:cxn>
                <a:cxn ang="0">
                  <a:pos x="38" y="0"/>
                </a:cxn>
                <a:cxn ang="0">
                  <a:pos x="39" y="50"/>
                </a:cxn>
                <a:cxn ang="0">
                  <a:pos x="25" y="51"/>
                </a:cxn>
                <a:cxn ang="0">
                  <a:pos x="14" y="28"/>
                </a:cxn>
                <a:cxn ang="0">
                  <a:pos x="15" y="49"/>
                </a:cxn>
                <a:cxn ang="0">
                  <a:pos x="1" y="48"/>
                </a:cxn>
                <a:cxn ang="0">
                  <a:pos x="0" y="3"/>
                </a:cxn>
              </a:cxnLst>
              <a:rect l="0" t="0" r="r" b="b"/>
              <a:pathLst>
                <a:path w="39" h="51">
                  <a:moveTo>
                    <a:pt x="0" y="3"/>
                  </a:moveTo>
                  <a:cubicBezTo>
                    <a:pt x="0" y="3"/>
                    <a:pt x="7" y="3"/>
                    <a:pt x="15" y="2"/>
                  </a:cubicBezTo>
                  <a:cubicBezTo>
                    <a:pt x="15" y="2"/>
                    <a:pt x="19" y="11"/>
                    <a:pt x="25" y="26"/>
                  </a:cubicBezTo>
                  <a:cubicBezTo>
                    <a:pt x="25" y="21"/>
                    <a:pt x="25" y="13"/>
                    <a:pt x="24" y="0"/>
                  </a:cubicBezTo>
                  <a:cubicBezTo>
                    <a:pt x="24" y="0"/>
                    <a:pt x="30" y="0"/>
                    <a:pt x="38" y="0"/>
                  </a:cubicBezTo>
                  <a:cubicBezTo>
                    <a:pt x="38" y="0"/>
                    <a:pt x="38" y="19"/>
                    <a:pt x="39" y="50"/>
                  </a:cubicBezTo>
                  <a:cubicBezTo>
                    <a:pt x="39" y="50"/>
                    <a:pt x="33" y="50"/>
                    <a:pt x="25" y="51"/>
                  </a:cubicBezTo>
                  <a:cubicBezTo>
                    <a:pt x="25" y="51"/>
                    <a:pt x="21" y="42"/>
                    <a:pt x="14" y="28"/>
                  </a:cubicBezTo>
                  <a:cubicBezTo>
                    <a:pt x="14" y="33"/>
                    <a:pt x="15" y="39"/>
                    <a:pt x="15" y="49"/>
                  </a:cubicBezTo>
                  <a:cubicBezTo>
                    <a:pt x="15" y="49"/>
                    <a:pt x="9" y="48"/>
                    <a:pt x="1" y="48"/>
                  </a:cubicBezTo>
                  <a:cubicBezTo>
                    <a:pt x="1" y="48"/>
                    <a:pt x="1" y="31"/>
                    <a:pt x="0" y="3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48" name="Freeform 24"/>
            <p:cNvSpPr>
              <a:spLocks/>
            </p:cNvSpPr>
            <p:nvPr userDrawn="1"/>
          </p:nvSpPr>
          <p:spPr bwMode="auto">
            <a:xfrm>
              <a:off x="1021" y="4083"/>
              <a:ext cx="84" cy="102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21" y="0"/>
                </a:cxn>
                <a:cxn ang="0">
                  <a:pos x="41" y="20"/>
                </a:cxn>
                <a:cxn ang="0">
                  <a:pos x="25" y="21"/>
                </a:cxn>
                <a:cxn ang="0">
                  <a:pos x="21" y="12"/>
                </a:cxn>
                <a:cxn ang="0">
                  <a:pos x="16" y="26"/>
                </a:cxn>
                <a:cxn ang="0">
                  <a:pos x="21" y="39"/>
                </a:cxn>
                <a:cxn ang="0">
                  <a:pos x="25" y="29"/>
                </a:cxn>
                <a:cxn ang="0">
                  <a:pos x="42" y="29"/>
                </a:cxn>
                <a:cxn ang="0">
                  <a:pos x="21" y="51"/>
                </a:cxn>
                <a:cxn ang="0">
                  <a:pos x="0" y="26"/>
                </a:cxn>
              </a:cxnLst>
              <a:rect l="0" t="0" r="r" b="b"/>
              <a:pathLst>
                <a:path w="42" h="51">
                  <a:moveTo>
                    <a:pt x="0" y="26"/>
                  </a:moveTo>
                  <a:cubicBezTo>
                    <a:pt x="0" y="9"/>
                    <a:pt x="7" y="0"/>
                    <a:pt x="21" y="0"/>
                  </a:cubicBezTo>
                  <a:cubicBezTo>
                    <a:pt x="35" y="0"/>
                    <a:pt x="41" y="9"/>
                    <a:pt x="41" y="20"/>
                  </a:cubicBezTo>
                  <a:cubicBezTo>
                    <a:pt x="30" y="21"/>
                    <a:pt x="25" y="21"/>
                    <a:pt x="25" y="21"/>
                  </a:cubicBezTo>
                  <a:cubicBezTo>
                    <a:pt x="25" y="14"/>
                    <a:pt x="23" y="12"/>
                    <a:pt x="21" y="12"/>
                  </a:cubicBezTo>
                  <a:cubicBezTo>
                    <a:pt x="18" y="12"/>
                    <a:pt x="16" y="16"/>
                    <a:pt x="16" y="26"/>
                  </a:cubicBezTo>
                  <a:cubicBezTo>
                    <a:pt x="16" y="36"/>
                    <a:pt x="18" y="39"/>
                    <a:pt x="21" y="39"/>
                  </a:cubicBezTo>
                  <a:cubicBezTo>
                    <a:pt x="23" y="39"/>
                    <a:pt x="25" y="37"/>
                    <a:pt x="25" y="29"/>
                  </a:cubicBezTo>
                  <a:cubicBezTo>
                    <a:pt x="35" y="29"/>
                    <a:pt x="42" y="29"/>
                    <a:pt x="42" y="29"/>
                  </a:cubicBezTo>
                  <a:cubicBezTo>
                    <a:pt x="41" y="45"/>
                    <a:pt x="33" y="51"/>
                    <a:pt x="21" y="51"/>
                  </a:cubicBezTo>
                  <a:cubicBezTo>
                    <a:pt x="8" y="51"/>
                    <a:pt x="0" y="44"/>
                    <a:pt x="0" y="26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49" name="Freeform 25"/>
            <p:cNvSpPr>
              <a:spLocks/>
            </p:cNvSpPr>
            <p:nvPr userDrawn="1"/>
          </p:nvSpPr>
          <p:spPr bwMode="auto">
            <a:xfrm>
              <a:off x="1109" y="4085"/>
              <a:ext cx="32" cy="9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5" y="0"/>
                </a:cxn>
                <a:cxn ang="0">
                  <a:pos x="16" y="49"/>
                </a:cxn>
                <a:cxn ang="0">
                  <a:pos x="0" y="49"/>
                </a:cxn>
                <a:cxn ang="0">
                  <a:pos x="0" y="0"/>
                </a:cxn>
              </a:cxnLst>
              <a:rect l="0" t="0" r="r" b="b"/>
              <a:pathLst>
                <a:path w="16" h="49">
                  <a:moveTo>
                    <a:pt x="0" y="0"/>
                  </a:moveTo>
                  <a:cubicBezTo>
                    <a:pt x="0" y="0"/>
                    <a:pt x="5" y="0"/>
                    <a:pt x="15" y="0"/>
                  </a:cubicBezTo>
                  <a:cubicBezTo>
                    <a:pt x="15" y="0"/>
                    <a:pt x="15" y="24"/>
                    <a:pt x="16" y="49"/>
                  </a:cubicBezTo>
                  <a:cubicBezTo>
                    <a:pt x="16" y="49"/>
                    <a:pt x="9" y="49"/>
                    <a:pt x="0" y="49"/>
                  </a:cubicBezTo>
                  <a:cubicBezTo>
                    <a:pt x="0" y="49"/>
                    <a:pt x="0" y="27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50" name="Freeform 26"/>
            <p:cNvSpPr>
              <a:spLocks noEditPoints="1"/>
            </p:cNvSpPr>
            <p:nvPr userDrawn="1"/>
          </p:nvSpPr>
          <p:spPr bwMode="auto">
            <a:xfrm>
              <a:off x="1145" y="4085"/>
              <a:ext cx="84" cy="100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32" y="0"/>
                </a:cxn>
                <a:cxn ang="0">
                  <a:pos x="42" y="50"/>
                </a:cxn>
                <a:cxn ang="0">
                  <a:pos x="26" y="50"/>
                </a:cxn>
                <a:cxn ang="0">
                  <a:pos x="25" y="42"/>
                </a:cxn>
                <a:cxn ang="0">
                  <a:pos x="16" y="42"/>
                </a:cxn>
                <a:cxn ang="0">
                  <a:pos x="15" y="48"/>
                </a:cxn>
                <a:cxn ang="0">
                  <a:pos x="0" y="48"/>
                </a:cxn>
                <a:cxn ang="0">
                  <a:pos x="9" y="0"/>
                </a:cxn>
                <a:cxn ang="0">
                  <a:pos x="17" y="31"/>
                </a:cxn>
                <a:cxn ang="0">
                  <a:pos x="23" y="31"/>
                </a:cxn>
                <a:cxn ang="0">
                  <a:pos x="20" y="11"/>
                </a:cxn>
                <a:cxn ang="0">
                  <a:pos x="17" y="31"/>
                </a:cxn>
              </a:cxnLst>
              <a:rect l="0" t="0" r="r" b="b"/>
              <a:pathLst>
                <a:path w="42" h="50">
                  <a:moveTo>
                    <a:pt x="9" y="0"/>
                  </a:moveTo>
                  <a:cubicBezTo>
                    <a:pt x="21" y="0"/>
                    <a:pt x="32" y="0"/>
                    <a:pt x="32" y="0"/>
                  </a:cubicBezTo>
                  <a:cubicBezTo>
                    <a:pt x="32" y="0"/>
                    <a:pt x="36" y="23"/>
                    <a:pt x="42" y="50"/>
                  </a:cubicBezTo>
                  <a:cubicBezTo>
                    <a:pt x="42" y="50"/>
                    <a:pt x="34" y="50"/>
                    <a:pt x="26" y="50"/>
                  </a:cubicBezTo>
                  <a:cubicBezTo>
                    <a:pt x="26" y="50"/>
                    <a:pt x="26" y="47"/>
                    <a:pt x="25" y="42"/>
                  </a:cubicBezTo>
                  <a:cubicBezTo>
                    <a:pt x="23" y="42"/>
                    <a:pt x="20" y="42"/>
                    <a:pt x="16" y="42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5" y="48"/>
                    <a:pt x="8" y="47"/>
                    <a:pt x="0" y="48"/>
                  </a:cubicBezTo>
                  <a:cubicBezTo>
                    <a:pt x="0" y="48"/>
                    <a:pt x="4" y="28"/>
                    <a:pt x="9" y="0"/>
                  </a:cubicBezTo>
                  <a:close/>
                  <a:moveTo>
                    <a:pt x="17" y="31"/>
                  </a:moveTo>
                  <a:cubicBezTo>
                    <a:pt x="23" y="31"/>
                    <a:pt x="23" y="31"/>
                    <a:pt x="23" y="3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4"/>
                    <a:pt x="18" y="22"/>
                    <a:pt x="17" y="31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51" name="Freeform 27"/>
            <p:cNvSpPr>
              <a:spLocks/>
            </p:cNvSpPr>
            <p:nvPr userDrawn="1"/>
          </p:nvSpPr>
          <p:spPr bwMode="auto">
            <a:xfrm>
              <a:off x="865" y="4053"/>
              <a:ext cx="68" cy="22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68" y="18"/>
                </a:cxn>
                <a:cxn ang="0">
                  <a:pos x="2" y="22"/>
                </a:cxn>
                <a:cxn ang="0">
                  <a:pos x="0" y="2"/>
                </a:cxn>
                <a:cxn ang="0">
                  <a:pos x="68" y="0"/>
                </a:cxn>
              </a:cxnLst>
              <a:rect l="0" t="0" r="r" b="b"/>
              <a:pathLst>
                <a:path w="68" h="22">
                  <a:moveTo>
                    <a:pt x="68" y="0"/>
                  </a:moveTo>
                  <a:lnTo>
                    <a:pt x="68" y="18"/>
                  </a:lnTo>
                  <a:lnTo>
                    <a:pt x="2" y="22"/>
                  </a:lnTo>
                  <a:lnTo>
                    <a:pt x="0" y="2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52" name="Freeform 28"/>
            <p:cNvSpPr>
              <a:spLocks/>
            </p:cNvSpPr>
            <p:nvPr userDrawn="1"/>
          </p:nvSpPr>
          <p:spPr bwMode="auto">
            <a:xfrm>
              <a:off x="301" y="3979"/>
              <a:ext cx="152" cy="152"/>
            </a:xfrm>
            <a:custGeom>
              <a:avLst/>
              <a:gdLst/>
              <a:ahLst/>
              <a:cxnLst>
                <a:cxn ang="0">
                  <a:pos x="152" y="152"/>
                </a:cxn>
                <a:cxn ang="0">
                  <a:pos x="22" y="152"/>
                </a:cxn>
                <a:cxn ang="0">
                  <a:pos x="0" y="22"/>
                </a:cxn>
                <a:cxn ang="0">
                  <a:pos x="152" y="0"/>
                </a:cxn>
                <a:cxn ang="0">
                  <a:pos x="152" y="152"/>
                </a:cxn>
              </a:cxnLst>
              <a:rect l="0" t="0" r="r" b="b"/>
              <a:pathLst>
                <a:path w="152" h="152">
                  <a:moveTo>
                    <a:pt x="152" y="152"/>
                  </a:moveTo>
                  <a:lnTo>
                    <a:pt x="22" y="152"/>
                  </a:lnTo>
                  <a:lnTo>
                    <a:pt x="0" y="22"/>
                  </a:lnTo>
                  <a:lnTo>
                    <a:pt x="152" y="0"/>
                  </a:lnTo>
                  <a:lnTo>
                    <a:pt x="152" y="152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53" name="Freeform 29"/>
            <p:cNvSpPr>
              <a:spLocks/>
            </p:cNvSpPr>
            <p:nvPr userDrawn="1"/>
          </p:nvSpPr>
          <p:spPr bwMode="auto">
            <a:xfrm>
              <a:off x="359" y="4007"/>
              <a:ext cx="76" cy="78"/>
            </a:xfrm>
            <a:custGeom>
              <a:avLst/>
              <a:gdLst/>
              <a:ahLst/>
              <a:cxnLst>
                <a:cxn ang="0">
                  <a:pos x="66" y="78"/>
                </a:cxn>
                <a:cxn ang="0">
                  <a:pos x="0" y="68"/>
                </a:cxn>
                <a:cxn ang="0">
                  <a:pos x="4" y="4"/>
                </a:cxn>
                <a:cxn ang="0">
                  <a:pos x="76" y="0"/>
                </a:cxn>
                <a:cxn ang="0">
                  <a:pos x="66" y="78"/>
                </a:cxn>
              </a:cxnLst>
              <a:rect l="0" t="0" r="r" b="b"/>
              <a:pathLst>
                <a:path w="76" h="78">
                  <a:moveTo>
                    <a:pt x="66" y="78"/>
                  </a:moveTo>
                  <a:lnTo>
                    <a:pt x="0" y="68"/>
                  </a:lnTo>
                  <a:lnTo>
                    <a:pt x="4" y="4"/>
                  </a:lnTo>
                  <a:lnTo>
                    <a:pt x="76" y="0"/>
                  </a:lnTo>
                  <a:lnTo>
                    <a:pt x="66" y="78"/>
                  </a:lnTo>
                  <a:close/>
                </a:path>
              </a:pathLst>
            </a:custGeom>
            <a:solidFill>
              <a:srgbClr val="FCCB0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" name="Group 30"/>
          <p:cNvGrpSpPr>
            <a:grpSpLocks/>
          </p:cNvGrpSpPr>
          <p:nvPr/>
        </p:nvGrpSpPr>
        <p:grpSpPr bwMode="auto">
          <a:xfrm>
            <a:off x="6804025" y="3543300"/>
            <a:ext cx="1635125" cy="2982913"/>
            <a:chOff x="4286" y="2232"/>
            <a:chExt cx="1030" cy="1879"/>
          </a:xfrm>
        </p:grpSpPr>
        <p:sp>
          <p:nvSpPr>
            <p:cNvPr id="103455" name="AutoShape 31"/>
            <p:cNvSpPr>
              <a:spLocks noChangeAspect="1" noChangeArrowheads="1" noTextEdit="1"/>
            </p:cNvSpPr>
            <p:nvPr userDrawn="1"/>
          </p:nvSpPr>
          <p:spPr bwMode="auto">
            <a:xfrm>
              <a:off x="4286" y="2300"/>
              <a:ext cx="1030" cy="18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56" name="Freeform 32"/>
            <p:cNvSpPr>
              <a:spLocks/>
            </p:cNvSpPr>
            <p:nvPr userDrawn="1"/>
          </p:nvSpPr>
          <p:spPr bwMode="auto">
            <a:xfrm>
              <a:off x="4958" y="3164"/>
              <a:ext cx="194" cy="255"/>
            </a:xfrm>
            <a:custGeom>
              <a:avLst/>
              <a:gdLst/>
              <a:ahLst/>
              <a:cxnLst>
                <a:cxn ang="0">
                  <a:pos x="136" y="255"/>
                </a:cxn>
                <a:cxn ang="0">
                  <a:pos x="0" y="58"/>
                </a:cxn>
                <a:cxn ang="0">
                  <a:pos x="60" y="0"/>
                </a:cxn>
                <a:cxn ang="0">
                  <a:pos x="194" y="206"/>
                </a:cxn>
                <a:cxn ang="0">
                  <a:pos x="136" y="255"/>
                </a:cxn>
              </a:cxnLst>
              <a:rect l="0" t="0" r="r" b="b"/>
              <a:pathLst>
                <a:path w="194" h="255">
                  <a:moveTo>
                    <a:pt x="136" y="255"/>
                  </a:moveTo>
                  <a:lnTo>
                    <a:pt x="0" y="58"/>
                  </a:lnTo>
                  <a:lnTo>
                    <a:pt x="60" y="0"/>
                  </a:lnTo>
                  <a:lnTo>
                    <a:pt x="194" y="206"/>
                  </a:lnTo>
                  <a:lnTo>
                    <a:pt x="136" y="255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57" name="Freeform 33"/>
            <p:cNvSpPr>
              <a:spLocks/>
            </p:cNvSpPr>
            <p:nvPr userDrawn="1"/>
          </p:nvSpPr>
          <p:spPr bwMode="auto">
            <a:xfrm>
              <a:off x="5092" y="3366"/>
              <a:ext cx="214" cy="365"/>
            </a:xfrm>
            <a:custGeom>
              <a:avLst/>
              <a:gdLst/>
              <a:ahLst/>
              <a:cxnLst>
                <a:cxn ang="0">
                  <a:pos x="104" y="135"/>
                </a:cxn>
                <a:cxn ang="0">
                  <a:pos x="53" y="173"/>
                </a:cxn>
                <a:cxn ang="0">
                  <a:pos x="74" y="139"/>
                </a:cxn>
                <a:cxn ang="0">
                  <a:pos x="68" y="115"/>
                </a:cxn>
                <a:cxn ang="0">
                  <a:pos x="59" y="117"/>
                </a:cxn>
                <a:cxn ang="0">
                  <a:pos x="39" y="143"/>
                </a:cxn>
                <a:cxn ang="0">
                  <a:pos x="52" y="104"/>
                </a:cxn>
                <a:cxn ang="0">
                  <a:pos x="65" y="91"/>
                </a:cxn>
                <a:cxn ang="0">
                  <a:pos x="0" y="12"/>
                </a:cxn>
                <a:cxn ang="0">
                  <a:pos x="17" y="0"/>
                </a:cxn>
                <a:cxn ang="0">
                  <a:pos x="73" y="88"/>
                </a:cxn>
                <a:cxn ang="0">
                  <a:pos x="104" y="135"/>
                </a:cxn>
              </a:cxnLst>
              <a:rect l="0" t="0" r="r" b="b"/>
              <a:pathLst>
                <a:path w="104" h="178">
                  <a:moveTo>
                    <a:pt x="104" y="135"/>
                  </a:moveTo>
                  <a:cubicBezTo>
                    <a:pt x="104" y="135"/>
                    <a:pt x="61" y="178"/>
                    <a:pt x="53" y="173"/>
                  </a:cubicBezTo>
                  <a:cubicBezTo>
                    <a:pt x="44" y="168"/>
                    <a:pt x="74" y="139"/>
                    <a:pt x="74" y="139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59" y="117"/>
                    <a:pt x="59" y="117"/>
                    <a:pt x="59" y="117"/>
                  </a:cubicBezTo>
                  <a:cubicBezTo>
                    <a:pt x="59" y="117"/>
                    <a:pt x="54" y="144"/>
                    <a:pt x="39" y="143"/>
                  </a:cubicBezTo>
                  <a:cubicBezTo>
                    <a:pt x="40" y="137"/>
                    <a:pt x="52" y="104"/>
                    <a:pt x="52" y="104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51" y="58"/>
                    <a:pt x="73" y="88"/>
                  </a:cubicBezTo>
                  <a:cubicBezTo>
                    <a:pt x="91" y="95"/>
                    <a:pt x="104" y="135"/>
                    <a:pt x="104" y="135"/>
                  </a:cubicBez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58" name="Freeform 34"/>
            <p:cNvSpPr>
              <a:spLocks/>
            </p:cNvSpPr>
            <p:nvPr userDrawn="1"/>
          </p:nvSpPr>
          <p:spPr bwMode="auto">
            <a:xfrm>
              <a:off x="4319" y="2232"/>
              <a:ext cx="882" cy="850"/>
            </a:xfrm>
            <a:custGeom>
              <a:avLst/>
              <a:gdLst/>
              <a:ahLst/>
              <a:cxnLst>
                <a:cxn ang="0">
                  <a:pos x="323" y="414"/>
                </a:cxn>
                <a:cxn ang="0">
                  <a:pos x="374" y="90"/>
                </a:cxn>
                <a:cxn ang="0">
                  <a:pos x="0" y="123"/>
                </a:cxn>
                <a:cxn ang="0">
                  <a:pos x="359" y="173"/>
                </a:cxn>
                <a:cxn ang="0">
                  <a:pos x="133" y="275"/>
                </a:cxn>
                <a:cxn ang="0">
                  <a:pos x="134" y="281"/>
                </a:cxn>
                <a:cxn ang="0">
                  <a:pos x="301" y="393"/>
                </a:cxn>
                <a:cxn ang="0">
                  <a:pos x="302" y="414"/>
                </a:cxn>
              </a:cxnLst>
              <a:rect l="0" t="0" r="r" b="b"/>
              <a:pathLst>
                <a:path w="429" h="414">
                  <a:moveTo>
                    <a:pt x="323" y="414"/>
                  </a:moveTo>
                  <a:cubicBezTo>
                    <a:pt x="323" y="414"/>
                    <a:pt x="429" y="179"/>
                    <a:pt x="374" y="90"/>
                  </a:cubicBezTo>
                  <a:cubicBezTo>
                    <a:pt x="319" y="0"/>
                    <a:pt x="99" y="82"/>
                    <a:pt x="0" y="123"/>
                  </a:cubicBezTo>
                  <a:cubicBezTo>
                    <a:pt x="73" y="233"/>
                    <a:pt x="238" y="275"/>
                    <a:pt x="359" y="173"/>
                  </a:cubicBezTo>
                  <a:cubicBezTo>
                    <a:pt x="329" y="300"/>
                    <a:pt x="212" y="312"/>
                    <a:pt x="133" y="275"/>
                  </a:cubicBezTo>
                  <a:cubicBezTo>
                    <a:pt x="134" y="281"/>
                    <a:pt x="134" y="281"/>
                    <a:pt x="134" y="281"/>
                  </a:cubicBezTo>
                  <a:cubicBezTo>
                    <a:pt x="301" y="393"/>
                    <a:pt x="301" y="393"/>
                    <a:pt x="301" y="393"/>
                  </a:cubicBezTo>
                  <a:cubicBezTo>
                    <a:pt x="302" y="414"/>
                    <a:pt x="302" y="414"/>
                    <a:pt x="302" y="414"/>
                  </a:cubicBezTo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59" name="Freeform 35"/>
            <p:cNvSpPr>
              <a:spLocks/>
            </p:cNvSpPr>
            <p:nvPr userDrawn="1"/>
          </p:nvSpPr>
          <p:spPr bwMode="auto">
            <a:xfrm>
              <a:off x="4761" y="2384"/>
              <a:ext cx="152" cy="210"/>
            </a:xfrm>
            <a:custGeom>
              <a:avLst/>
              <a:gdLst/>
              <a:ahLst/>
              <a:cxnLst>
                <a:cxn ang="0">
                  <a:pos x="6" y="41"/>
                </a:cxn>
                <a:cxn ang="0">
                  <a:pos x="49" y="5"/>
                </a:cxn>
                <a:cxn ang="0">
                  <a:pos x="68" y="61"/>
                </a:cxn>
                <a:cxn ang="0">
                  <a:pos x="25" y="97"/>
                </a:cxn>
                <a:cxn ang="0">
                  <a:pos x="6" y="41"/>
                </a:cxn>
              </a:cxnLst>
              <a:rect l="0" t="0" r="r" b="b"/>
              <a:pathLst>
                <a:path w="74" h="102">
                  <a:moveTo>
                    <a:pt x="6" y="41"/>
                  </a:moveTo>
                  <a:cubicBezTo>
                    <a:pt x="13" y="16"/>
                    <a:pt x="32" y="0"/>
                    <a:pt x="49" y="5"/>
                  </a:cubicBezTo>
                  <a:cubicBezTo>
                    <a:pt x="66" y="11"/>
                    <a:pt x="74" y="36"/>
                    <a:pt x="68" y="61"/>
                  </a:cubicBezTo>
                  <a:cubicBezTo>
                    <a:pt x="61" y="86"/>
                    <a:pt x="42" y="102"/>
                    <a:pt x="25" y="97"/>
                  </a:cubicBezTo>
                  <a:cubicBezTo>
                    <a:pt x="8" y="91"/>
                    <a:pt x="0" y="66"/>
                    <a:pt x="6" y="4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60" name="Freeform 36"/>
            <p:cNvSpPr>
              <a:spLocks/>
            </p:cNvSpPr>
            <p:nvPr userDrawn="1"/>
          </p:nvSpPr>
          <p:spPr bwMode="auto">
            <a:xfrm>
              <a:off x="4769" y="2450"/>
              <a:ext cx="62" cy="105"/>
            </a:xfrm>
            <a:custGeom>
              <a:avLst/>
              <a:gdLst/>
              <a:ahLst/>
              <a:cxnLst>
                <a:cxn ang="0">
                  <a:pos x="3" y="22"/>
                </a:cxn>
                <a:cxn ang="0">
                  <a:pos x="21" y="2"/>
                </a:cxn>
                <a:cxn ang="0">
                  <a:pos x="27" y="30"/>
                </a:cxn>
                <a:cxn ang="0">
                  <a:pos x="9" y="49"/>
                </a:cxn>
                <a:cxn ang="0">
                  <a:pos x="3" y="22"/>
                </a:cxn>
              </a:cxnLst>
              <a:rect l="0" t="0" r="r" b="b"/>
              <a:pathLst>
                <a:path w="30" h="51">
                  <a:moveTo>
                    <a:pt x="3" y="22"/>
                  </a:moveTo>
                  <a:cubicBezTo>
                    <a:pt x="6" y="9"/>
                    <a:pt x="14" y="0"/>
                    <a:pt x="21" y="2"/>
                  </a:cubicBezTo>
                  <a:cubicBezTo>
                    <a:pt x="28" y="4"/>
                    <a:pt x="30" y="17"/>
                    <a:pt x="27" y="30"/>
                  </a:cubicBezTo>
                  <a:cubicBezTo>
                    <a:pt x="24" y="43"/>
                    <a:pt x="16" y="51"/>
                    <a:pt x="9" y="49"/>
                  </a:cubicBezTo>
                  <a:cubicBezTo>
                    <a:pt x="2" y="47"/>
                    <a:pt x="0" y="35"/>
                    <a:pt x="3" y="22"/>
                  </a:cubicBez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61" name="Freeform 37"/>
            <p:cNvSpPr>
              <a:spLocks/>
            </p:cNvSpPr>
            <p:nvPr userDrawn="1"/>
          </p:nvSpPr>
          <p:spPr bwMode="auto">
            <a:xfrm>
              <a:off x="4625" y="2388"/>
              <a:ext cx="134" cy="185"/>
            </a:xfrm>
            <a:custGeom>
              <a:avLst/>
              <a:gdLst/>
              <a:ahLst/>
              <a:cxnLst>
                <a:cxn ang="0">
                  <a:pos x="6" y="36"/>
                </a:cxn>
                <a:cxn ang="0">
                  <a:pos x="43" y="5"/>
                </a:cxn>
                <a:cxn ang="0">
                  <a:pos x="59" y="55"/>
                </a:cxn>
                <a:cxn ang="0">
                  <a:pos x="21" y="85"/>
                </a:cxn>
                <a:cxn ang="0">
                  <a:pos x="6" y="36"/>
                </a:cxn>
              </a:cxnLst>
              <a:rect l="0" t="0" r="r" b="b"/>
              <a:pathLst>
                <a:path w="65" h="90">
                  <a:moveTo>
                    <a:pt x="6" y="36"/>
                  </a:moveTo>
                  <a:cubicBezTo>
                    <a:pt x="12" y="14"/>
                    <a:pt x="28" y="0"/>
                    <a:pt x="43" y="5"/>
                  </a:cubicBezTo>
                  <a:cubicBezTo>
                    <a:pt x="58" y="10"/>
                    <a:pt x="65" y="32"/>
                    <a:pt x="59" y="55"/>
                  </a:cubicBezTo>
                  <a:cubicBezTo>
                    <a:pt x="53" y="77"/>
                    <a:pt x="36" y="90"/>
                    <a:pt x="21" y="85"/>
                  </a:cubicBezTo>
                  <a:cubicBezTo>
                    <a:pt x="7" y="80"/>
                    <a:pt x="0" y="58"/>
                    <a:pt x="6" y="3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62" name="Freeform 38"/>
            <p:cNvSpPr>
              <a:spLocks/>
            </p:cNvSpPr>
            <p:nvPr userDrawn="1"/>
          </p:nvSpPr>
          <p:spPr bwMode="auto">
            <a:xfrm>
              <a:off x="4633" y="2450"/>
              <a:ext cx="56" cy="94"/>
            </a:xfrm>
            <a:custGeom>
              <a:avLst/>
              <a:gdLst/>
              <a:ahLst/>
              <a:cxnLst>
                <a:cxn ang="0">
                  <a:pos x="3" y="19"/>
                </a:cxn>
                <a:cxn ang="0">
                  <a:pos x="19" y="2"/>
                </a:cxn>
                <a:cxn ang="0">
                  <a:pos x="24" y="27"/>
                </a:cxn>
                <a:cxn ang="0">
                  <a:pos x="8" y="44"/>
                </a:cxn>
                <a:cxn ang="0">
                  <a:pos x="3" y="19"/>
                </a:cxn>
              </a:cxnLst>
              <a:rect l="0" t="0" r="r" b="b"/>
              <a:pathLst>
                <a:path w="27" h="46">
                  <a:moveTo>
                    <a:pt x="3" y="19"/>
                  </a:moveTo>
                  <a:cubicBezTo>
                    <a:pt x="6" y="8"/>
                    <a:pt x="14" y="0"/>
                    <a:pt x="19" y="2"/>
                  </a:cubicBezTo>
                  <a:cubicBezTo>
                    <a:pt x="25" y="4"/>
                    <a:pt x="27" y="15"/>
                    <a:pt x="24" y="27"/>
                  </a:cubicBezTo>
                  <a:cubicBezTo>
                    <a:pt x="21" y="38"/>
                    <a:pt x="14" y="46"/>
                    <a:pt x="8" y="44"/>
                  </a:cubicBezTo>
                  <a:cubicBezTo>
                    <a:pt x="2" y="42"/>
                    <a:pt x="0" y="31"/>
                    <a:pt x="3" y="19"/>
                  </a:cubicBez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63" name="Freeform 39"/>
            <p:cNvSpPr>
              <a:spLocks/>
            </p:cNvSpPr>
            <p:nvPr userDrawn="1"/>
          </p:nvSpPr>
          <p:spPr bwMode="auto">
            <a:xfrm>
              <a:off x="4689" y="2251"/>
              <a:ext cx="625" cy="540"/>
            </a:xfrm>
            <a:custGeom>
              <a:avLst/>
              <a:gdLst/>
              <a:ahLst/>
              <a:cxnLst>
                <a:cxn ang="0">
                  <a:pos x="273" y="116"/>
                </a:cxn>
                <a:cxn ang="0">
                  <a:pos x="304" y="114"/>
                </a:cxn>
                <a:cxn ang="0">
                  <a:pos x="259" y="98"/>
                </a:cxn>
                <a:cxn ang="0">
                  <a:pos x="269" y="70"/>
                </a:cxn>
                <a:cxn ang="0">
                  <a:pos x="250" y="87"/>
                </a:cxn>
                <a:cxn ang="0">
                  <a:pos x="0" y="33"/>
                </a:cxn>
                <a:cxn ang="0">
                  <a:pos x="146" y="95"/>
                </a:cxn>
                <a:cxn ang="0">
                  <a:pos x="194" y="263"/>
                </a:cxn>
                <a:cxn ang="0">
                  <a:pos x="273" y="116"/>
                </a:cxn>
              </a:cxnLst>
              <a:rect l="0" t="0" r="r" b="b"/>
              <a:pathLst>
                <a:path w="304" h="263">
                  <a:moveTo>
                    <a:pt x="273" y="116"/>
                  </a:moveTo>
                  <a:cubicBezTo>
                    <a:pt x="304" y="114"/>
                    <a:pt x="304" y="114"/>
                    <a:pt x="304" y="114"/>
                  </a:cubicBezTo>
                  <a:cubicBezTo>
                    <a:pt x="259" y="98"/>
                    <a:pt x="259" y="98"/>
                    <a:pt x="259" y="98"/>
                  </a:cubicBezTo>
                  <a:cubicBezTo>
                    <a:pt x="269" y="70"/>
                    <a:pt x="269" y="70"/>
                    <a:pt x="269" y="70"/>
                  </a:cubicBezTo>
                  <a:cubicBezTo>
                    <a:pt x="250" y="87"/>
                    <a:pt x="250" y="87"/>
                    <a:pt x="250" y="87"/>
                  </a:cubicBezTo>
                  <a:cubicBezTo>
                    <a:pt x="250" y="87"/>
                    <a:pt x="107" y="0"/>
                    <a:pt x="0" y="33"/>
                  </a:cubicBezTo>
                  <a:cubicBezTo>
                    <a:pt x="41" y="29"/>
                    <a:pt x="126" y="88"/>
                    <a:pt x="146" y="95"/>
                  </a:cubicBezTo>
                  <a:cubicBezTo>
                    <a:pt x="248" y="131"/>
                    <a:pt x="198" y="147"/>
                    <a:pt x="194" y="263"/>
                  </a:cubicBezTo>
                  <a:cubicBezTo>
                    <a:pt x="232" y="223"/>
                    <a:pt x="273" y="116"/>
                    <a:pt x="273" y="116"/>
                  </a:cubicBez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64" name="Freeform 40"/>
            <p:cNvSpPr>
              <a:spLocks/>
            </p:cNvSpPr>
            <p:nvPr userDrawn="1"/>
          </p:nvSpPr>
          <p:spPr bwMode="auto">
            <a:xfrm>
              <a:off x="5036" y="2696"/>
              <a:ext cx="198" cy="175"/>
            </a:xfrm>
            <a:custGeom>
              <a:avLst/>
              <a:gdLst/>
              <a:ahLst/>
              <a:cxnLst>
                <a:cxn ang="0">
                  <a:pos x="1" y="43"/>
                </a:cxn>
                <a:cxn ang="0">
                  <a:pos x="41" y="0"/>
                </a:cxn>
                <a:cxn ang="0">
                  <a:pos x="94" y="32"/>
                </a:cxn>
                <a:cxn ang="0">
                  <a:pos x="45" y="85"/>
                </a:cxn>
                <a:cxn ang="0">
                  <a:pos x="1" y="43"/>
                </a:cxn>
              </a:cxnLst>
              <a:rect l="0" t="0" r="r" b="b"/>
              <a:pathLst>
                <a:path w="96" h="85">
                  <a:moveTo>
                    <a:pt x="1" y="43"/>
                  </a:moveTo>
                  <a:cubicBezTo>
                    <a:pt x="0" y="19"/>
                    <a:pt x="18" y="0"/>
                    <a:pt x="41" y="0"/>
                  </a:cubicBezTo>
                  <a:cubicBezTo>
                    <a:pt x="64" y="0"/>
                    <a:pt x="93" y="8"/>
                    <a:pt x="94" y="32"/>
                  </a:cubicBezTo>
                  <a:cubicBezTo>
                    <a:pt x="96" y="56"/>
                    <a:pt x="68" y="85"/>
                    <a:pt x="45" y="85"/>
                  </a:cubicBezTo>
                  <a:cubicBezTo>
                    <a:pt x="22" y="85"/>
                    <a:pt x="2" y="66"/>
                    <a:pt x="1" y="43"/>
                  </a:cubicBez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65" name="Freeform 41"/>
            <p:cNvSpPr>
              <a:spLocks/>
            </p:cNvSpPr>
            <p:nvPr userDrawn="1"/>
          </p:nvSpPr>
          <p:spPr bwMode="auto">
            <a:xfrm>
              <a:off x="5071" y="3343"/>
              <a:ext cx="116" cy="132"/>
            </a:xfrm>
            <a:custGeom>
              <a:avLst/>
              <a:gdLst/>
              <a:ahLst/>
              <a:cxnLst>
                <a:cxn ang="0">
                  <a:pos x="116" y="51"/>
                </a:cxn>
                <a:cxn ang="0">
                  <a:pos x="81" y="0"/>
                </a:cxn>
                <a:cxn ang="0">
                  <a:pos x="0" y="93"/>
                </a:cxn>
                <a:cxn ang="0">
                  <a:pos x="15" y="132"/>
                </a:cxn>
                <a:cxn ang="0">
                  <a:pos x="116" y="51"/>
                </a:cxn>
              </a:cxnLst>
              <a:rect l="0" t="0" r="r" b="b"/>
              <a:pathLst>
                <a:path w="116" h="132">
                  <a:moveTo>
                    <a:pt x="116" y="51"/>
                  </a:moveTo>
                  <a:lnTo>
                    <a:pt x="81" y="0"/>
                  </a:lnTo>
                  <a:lnTo>
                    <a:pt x="0" y="93"/>
                  </a:lnTo>
                  <a:lnTo>
                    <a:pt x="15" y="132"/>
                  </a:lnTo>
                  <a:lnTo>
                    <a:pt x="116" y="51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66" name="Freeform 42"/>
            <p:cNvSpPr>
              <a:spLocks/>
            </p:cNvSpPr>
            <p:nvPr userDrawn="1"/>
          </p:nvSpPr>
          <p:spPr bwMode="auto">
            <a:xfrm>
              <a:off x="4654" y="3062"/>
              <a:ext cx="273" cy="137"/>
            </a:xfrm>
            <a:custGeom>
              <a:avLst/>
              <a:gdLst/>
              <a:ahLst/>
              <a:cxnLst>
                <a:cxn ang="0">
                  <a:pos x="0" y="63"/>
                </a:cxn>
                <a:cxn ang="0">
                  <a:pos x="269" y="137"/>
                </a:cxn>
                <a:cxn ang="0">
                  <a:pos x="273" y="41"/>
                </a:cxn>
                <a:cxn ang="0">
                  <a:pos x="31" y="0"/>
                </a:cxn>
                <a:cxn ang="0">
                  <a:pos x="0" y="63"/>
                </a:cxn>
              </a:cxnLst>
              <a:rect l="0" t="0" r="r" b="b"/>
              <a:pathLst>
                <a:path w="273" h="137">
                  <a:moveTo>
                    <a:pt x="0" y="63"/>
                  </a:moveTo>
                  <a:lnTo>
                    <a:pt x="269" y="137"/>
                  </a:lnTo>
                  <a:lnTo>
                    <a:pt x="273" y="41"/>
                  </a:lnTo>
                  <a:lnTo>
                    <a:pt x="31" y="0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67" name="Freeform 43"/>
            <p:cNvSpPr>
              <a:spLocks/>
            </p:cNvSpPr>
            <p:nvPr userDrawn="1"/>
          </p:nvSpPr>
          <p:spPr bwMode="auto">
            <a:xfrm>
              <a:off x="4619" y="3027"/>
              <a:ext cx="109" cy="144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109" y="25"/>
                </a:cxn>
                <a:cxn ang="0">
                  <a:pos x="33" y="144"/>
                </a:cxn>
                <a:cxn ang="0">
                  <a:pos x="0" y="131"/>
                </a:cxn>
                <a:cxn ang="0">
                  <a:pos x="62" y="0"/>
                </a:cxn>
              </a:cxnLst>
              <a:rect l="0" t="0" r="r" b="b"/>
              <a:pathLst>
                <a:path w="109" h="144">
                  <a:moveTo>
                    <a:pt x="62" y="0"/>
                  </a:moveTo>
                  <a:lnTo>
                    <a:pt x="109" y="25"/>
                  </a:lnTo>
                  <a:lnTo>
                    <a:pt x="33" y="144"/>
                  </a:lnTo>
                  <a:lnTo>
                    <a:pt x="0" y="131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68" name="Freeform 44"/>
            <p:cNvSpPr>
              <a:spLocks/>
            </p:cNvSpPr>
            <p:nvPr userDrawn="1"/>
          </p:nvSpPr>
          <p:spPr bwMode="auto">
            <a:xfrm>
              <a:off x="4697" y="3008"/>
              <a:ext cx="467" cy="1048"/>
            </a:xfrm>
            <a:custGeom>
              <a:avLst/>
              <a:gdLst/>
              <a:ahLst/>
              <a:cxnLst>
                <a:cxn ang="0">
                  <a:pos x="0" y="1013"/>
                </a:cxn>
                <a:cxn ang="0">
                  <a:pos x="115" y="538"/>
                </a:cxn>
                <a:cxn ang="0">
                  <a:pos x="193" y="97"/>
                </a:cxn>
                <a:cxn ang="0">
                  <a:pos x="146" y="0"/>
                </a:cxn>
                <a:cxn ang="0">
                  <a:pos x="278" y="70"/>
                </a:cxn>
                <a:cxn ang="0">
                  <a:pos x="364" y="66"/>
                </a:cxn>
                <a:cxn ang="0">
                  <a:pos x="319" y="101"/>
                </a:cxn>
                <a:cxn ang="0">
                  <a:pos x="372" y="499"/>
                </a:cxn>
                <a:cxn ang="0">
                  <a:pos x="368" y="508"/>
                </a:cxn>
                <a:cxn ang="0">
                  <a:pos x="467" y="1029"/>
                </a:cxn>
                <a:cxn ang="0">
                  <a:pos x="288" y="1044"/>
                </a:cxn>
                <a:cxn ang="0">
                  <a:pos x="263" y="623"/>
                </a:cxn>
                <a:cxn ang="0">
                  <a:pos x="228" y="625"/>
                </a:cxn>
                <a:cxn ang="0">
                  <a:pos x="185" y="1048"/>
                </a:cxn>
                <a:cxn ang="0">
                  <a:pos x="0" y="1013"/>
                </a:cxn>
              </a:cxnLst>
              <a:rect l="0" t="0" r="r" b="b"/>
              <a:pathLst>
                <a:path w="467" h="1048">
                  <a:moveTo>
                    <a:pt x="0" y="1013"/>
                  </a:moveTo>
                  <a:lnTo>
                    <a:pt x="115" y="538"/>
                  </a:lnTo>
                  <a:lnTo>
                    <a:pt x="193" y="97"/>
                  </a:lnTo>
                  <a:lnTo>
                    <a:pt x="146" y="0"/>
                  </a:lnTo>
                  <a:lnTo>
                    <a:pt x="278" y="70"/>
                  </a:lnTo>
                  <a:lnTo>
                    <a:pt x="364" y="66"/>
                  </a:lnTo>
                  <a:lnTo>
                    <a:pt x="319" y="101"/>
                  </a:lnTo>
                  <a:lnTo>
                    <a:pt x="372" y="499"/>
                  </a:lnTo>
                  <a:lnTo>
                    <a:pt x="368" y="508"/>
                  </a:lnTo>
                  <a:lnTo>
                    <a:pt x="467" y="1029"/>
                  </a:lnTo>
                  <a:lnTo>
                    <a:pt x="288" y="1044"/>
                  </a:lnTo>
                  <a:lnTo>
                    <a:pt x="263" y="623"/>
                  </a:lnTo>
                  <a:lnTo>
                    <a:pt x="228" y="625"/>
                  </a:lnTo>
                  <a:lnTo>
                    <a:pt x="185" y="1048"/>
                  </a:lnTo>
                  <a:lnTo>
                    <a:pt x="0" y="1013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69" name="Freeform 45"/>
            <p:cNvSpPr>
              <a:spLocks/>
            </p:cNvSpPr>
            <p:nvPr userDrawn="1"/>
          </p:nvSpPr>
          <p:spPr bwMode="auto">
            <a:xfrm>
              <a:off x="5001" y="3996"/>
              <a:ext cx="303" cy="115"/>
            </a:xfrm>
            <a:custGeom>
              <a:avLst/>
              <a:gdLst/>
              <a:ahLst/>
              <a:cxnLst>
                <a:cxn ang="0">
                  <a:pos x="303" y="115"/>
                </a:cxn>
                <a:cxn ang="0">
                  <a:pos x="194" y="115"/>
                </a:cxn>
                <a:cxn ang="0">
                  <a:pos x="83" y="90"/>
                </a:cxn>
                <a:cxn ang="0">
                  <a:pos x="72" y="115"/>
                </a:cxn>
                <a:cxn ang="0">
                  <a:pos x="19" y="115"/>
                </a:cxn>
                <a:cxn ang="0">
                  <a:pos x="0" y="8"/>
                </a:cxn>
                <a:cxn ang="0">
                  <a:pos x="60" y="0"/>
                </a:cxn>
                <a:cxn ang="0">
                  <a:pos x="303" y="103"/>
                </a:cxn>
                <a:cxn ang="0">
                  <a:pos x="303" y="115"/>
                </a:cxn>
              </a:cxnLst>
              <a:rect l="0" t="0" r="r" b="b"/>
              <a:pathLst>
                <a:path w="303" h="115">
                  <a:moveTo>
                    <a:pt x="303" y="115"/>
                  </a:moveTo>
                  <a:lnTo>
                    <a:pt x="194" y="115"/>
                  </a:lnTo>
                  <a:lnTo>
                    <a:pt x="83" y="90"/>
                  </a:lnTo>
                  <a:lnTo>
                    <a:pt x="72" y="115"/>
                  </a:lnTo>
                  <a:lnTo>
                    <a:pt x="19" y="115"/>
                  </a:lnTo>
                  <a:lnTo>
                    <a:pt x="0" y="8"/>
                  </a:lnTo>
                  <a:lnTo>
                    <a:pt x="60" y="0"/>
                  </a:lnTo>
                  <a:lnTo>
                    <a:pt x="303" y="103"/>
                  </a:lnTo>
                  <a:lnTo>
                    <a:pt x="303" y="115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70" name="Freeform 46"/>
            <p:cNvSpPr>
              <a:spLocks/>
            </p:cNvSpPr>
            <p:nvPr userDrawn="1"/>
          </p:nvSpPr>
          <p:spPr bwMode="auto">
            <a:xfrm>
              <a:off x="4551" y="3996"/>
              <a:ext cx="315" cy="115"/>
            </a:xfrm>
            <a:custGeom>
              <a:avLst/>
              <a:gdLst/>
              <a:ahLst/>
              <a:cxnLst>
                <a:cxn ang="0">
                  <a:pos x="0" y="115"/>
                </a:cxn>
                <a:cxn ang="0">
                  <a:pos x="122" y="115"/>
                </a:cxn>
                <a:cxn ang="0">
                  <a:pos x="204" y="90"/>
                </a:cxn>
                <a:cxn ang="0">
                  <a:pos x="212" y="115"/>
                </a:cxn>
                <a:cxn ang="0">
                  <a:pos x="284" y="115"/>
                </a:cxn>
                <a:cxn ang="0">
                  <a:pos x="315" y="8"/>
                </a:cxn>
                <a:cxn ang="0">
                  <a:pos x="253" y="0"/>
                </a:cxn>
                <a:cxn ang="0">
                  <a:pos x="0" y="103"/>
                </a:cxn>
                <a:cxn ang="0">
                  <a:pos x="0" y="115"/>
                </a:cxn>
              </a:cxnLst>
              <a:rect l="0" t="0" r="r" b="b"/>
              <a:pathLst>
                <a:path w="315" h="115">
                  <a:moveTo>
                    <a:pt x="0" y="115"/>
                  </a:moveTo>
                  <a:lnTo>
                    <a:pt x="122" y="115"/>
                  </a:lnTo>
                  <a:lnTo>
                    <a:pt x="204" y="90"/>
                  </a:lnTo>
                  <a:lnTo>
                    <a:pt x="212" y="115"/>
                  </a:lnTo>
                  <a:lnTo>
                    <a:pt x="284" y="115"/>
                  </a:lnTo>
                  <a:lnTo>
                    <a:pt x="315" y="8"/>
                  </a:lnTo>
                  <a:lnTo>
                    <a:pt x="253" y="0"/>
                  </a:lnTo>
                  <a:lnTo>
                    <a:pt x="0" y="103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71" name="Freeform 47"/>
            <p:cNvSpPr>
              <a:spLocks/>
            </p:cNvSpPr>
            <p:nvPr userDrawn="1"/>
          </p:nvSpPr>
          <p:spPr bwMode="auto">
            <a:xfrm>
              <a:off x="4923" y="3097"/>
              <a:ext cx="103" cy="427"/>
            </a:xfrm>
            <a:custGeom>
              <a:avLst/>
              <a:gdLst/>
              <a:ahLst/>
              <a:cxnLst>
                <a:cxn ang="0">
                  <a:pos x="58" y="10"/>
                </a:cxn>
                <a:cxn ang="0">
                  <a:pos x="31" y="0"/>
                </a:cxn>
                <a:cxn ang="0">
                  <a:pos x="2" y="22"/>
                </a:cxn>
                <a:cxn ang="0">
                  <a:pos x="31" y="43"/>
                </a:cxn>
                <a:cxn ang="0">
                  <a:pos x="0" y="386"/>
                </a:cxn>
                <a:cxn ang="0">
                  <a:pos x="56" y="427"/>
                </a:cxn>
                <a:cxn ang="0">
                  <a:pos x="103" y="378"/>
                </a:cxn>
                <a:cxn ang="0">
                  <a:pos x="48" y="51"/>
                </a:cxn>
                <a:cxn ang="0">
                  <a:pos x="68" y="41"/>
                </a:cxn>
                <a:cxn ang="0">
                  <a:pos x="58" y="10"/>
                </a:cxn>
              </a:cxnLst>
              <a:rect l="0" t="0" r="r" b="b"/>
              <a:pathLst>
                <a:path w="103" h="427">
                  <a:moveTo>
                    <a:pt x="58" y="10"/>
                  </a:moveTo>
                  <a:lnTo>
                    <a:pt x="31" y="0"/>
                  </a:lnTo>
                  <a:lnTo>
                    <a:pt x="2" y="22"/>
                  </a:lnTo>
                  <a:lnTo>
                    <a:pt x="31" y="43"/>
                  </a:lnTo>
                  <a:lnTo>
                    <a:pt x="0" y="386"/>
                  </a:lnTo>
                  <a:lnTo>
                    <a:pt x="56" y="427"/>
                  </a:lnTo>
                  <a:lnTo>
                    <a:pt x="103" y="378"/>
                  </a:lnTo>
                  <a:lnTo>
                    <a:pt x="48" y="51"/>
                  </a:lnTo>
                  <a:lnTo>
                    <a:pt x="68" y="41"/>
                  </a:lnTo>
                  <a:lnTo>
                    <a:pt x="58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3472" name="Freeform 48"/>
            <p:cNvSpPr>
              <a:spLocks/>
            </p:cNvSpPr>
            <p:nvPr userDrawn="1"/>
          </p:nvSpPr>
          <p:spPr bwMode="auto">
            <a:xfrm>
              <a:off x="4286" y="2760"/>
              <a:ext cx="397" cy="363"/>
            </a:xfrm>
            <a:custGeom>
              <a:avLst/>
              <a:gdLst/>
              <a:ahLst/>
              <a:cxnLst>
                <a:cxn ang="0">
                  <a:pos x="193" y="151"/>
                </a:cxn>
                <a:cxn ang="0">
                  <a:pos x="71" y="91"/>
                </a:cxn>
                <a:cxn ang="0">
                  <a:pos x="75" y="70"/>
                </a:cxn>
                <a:cxn ang="0">
                  <a:pos x="65" y="33"/>
                </a:cxn>
                <a:cxn ang="0">
                  <a:pos x="71" y="5"/>
                </a:cxn>
                <a:cxn ang="0">
                  <a:pos x="48" y="17"/>
                </a:cxn>
                <a:cxn ang="0">
                  <a:pos x="59" y="50"/>
                </a:cxn>
                <a:cxn ang="0">
                  <a:pos x="53" y="58"/>
                </a:cxn>
                <a:cxn ang="0">
                  <a:pos x="23" y="46"/>
                </a:cxn>
                <a:cxn ang="0">
                  <a:pos x="16" y="53"/>
                </a:cxn>
                <a:cxn ang="0">
                  <a:pos x="18" y="60"/>
                </a:cxn>
                <a:cxn ang="0">
                  <a:pos x="10" y="65"/>
                </a:cxn>
                <a:cxn ang="0">
                  <a:pos x="13" y="73"/>
                </a:cxn>
                <a:cxn ang="0">
                  <a:pos x="4" y="78"/>
                </a:cxn>
                <a:cxn ang="0">
                  <a:pos x="8" y="87"/>
                </a:cxn>
                <a:cxn ang="0">
                  <a:pos x="0" y="92"/>
                </a:cxn>
                <a:cxn ang="0">
                  <a:pos x="45" y="114"/>
                </a:cxn>
                <a:cxn ang="0">
                  <a:pos x="58" y="108"/>
                </a:cxn>
                <a:cxn ang="0">
                  <a:pos x="184" y="177"/>
                </a:cxn>
                <a:cxn ang="0">
                  <a:pos x="193" y="151"/>
                </a:cxn>
              </a:cxnLst>
              <a:rect l="0" t="0" r="r" b="b"/>
              <a:pathLst>
                <a:path w="193" h="177">
                  <a:moveTo>
                    <a:pt x="193" y="151"/>
                  </a:moveTo>
                  <a:cubicBezTo>
                    <a:pt x="71" y="91"/>
                    <a:pt x="71" y="91"/>
                    <a:pt x="71" y="91"/>
                  </a:cubicBezTo>
                  <a:cubicBezTo>
                    <a:pt x="74" y="83"/>
                    <a:pt x="75" y="75"/>
                    <a:pt x="75" y="70"/>
                  </a:cubicBezTo>
                  <a:cubicBezTo>
                    <a:pt x="74" y="57"/>
                    <a:pt x="66" y="50"/>
                    <a:pt x="65" y="33"/>
                  </a:cubicBezTo>
                  <a:cubicBezTo>
                    <a:pt x="64" y="23"/>
                    <a:pt x="71" y="6"/>
                    <a:pt x="71" y="5"/>
                  </a:cubicBezTo>
                  <a:cubicBezTo>
                    <a:pt x="65" y="0"/>
                    <a:pt x="47" y="8"/>
                    <a:pt x="48" y="17"/>
                  </a:cubicBezTo>
                  <a:cubicBezTo>
                    <a:pt x="48" y="28"/>
                    <a:pt x="58" y="35"/>
                    <a:pt x="59" y="50"/>
                  </a:cubicBezTo>
                  <a:cubicBezTo>
                    <a:pt x="60" y="54"/>
                    <a:pt x="57" y="58"/>
                    <a:pt x="53" y="58"/>
                  </a:cubicBezTo>
                  <a:cubicBezTo>
                    <a:pt x="46" y="59"/>
                    <a:pt x="32" y="45"/>
                    <a:pt x="23" y="46"/>
                  </a:cubicBezTo>
                  <a:cubicBezTo>
                    <a:pt x="18" y="46"/>
                    <a:pt x="16" y="50"/>
                    <a:pt x="16" y="53"/>
                  </a:cubicBezTo>
                  <a:cubicBezTo>
                    <a:pt x="16" y="54"/>
                    <a:pt x="18" y="57"/>
                    <a:pt x="18" y="60"/>
                  </a:cubicBezTo>
                  <a:cubicBezTo>
                    <a:pt x="19" y="63"/>
                    <a:pt x="10" y="62"/>
                    <a:pt x="10" y="65"/>
                  </a:cubicBezTo>
                  <a:cubicBezTo>
                    <a:pt x="11" y="71"/>
                    <a:pt x="12" y="70"/>
                    <a:pt x="13" y="73"/>
                  </a:cubicBezTo>
                  <a:cubicBezTo>
                    <a:pt x="13" y="75"/>
                    <a:pt x="4" y="75"/>
                    <a:pt x="4" y="78"/>
                  </a:cubicBezTo>
                  <a:cubicBezTo>
                    <a:pt x="5" y="82"/>
                    <a:pt x="8" y="84"/>
                    <a:pt x="8" y="87"/>
                  </a:cubicBezTo>
                  <a:cubicBezTo>
                    <a:pt x="8" y="89"/>
                    <a:pt x="0" y="87"/>
                    <a:pt x="0" y="92"/>
                  </a:cubicBezTo>
                  <a:cubicBezTo>
                    <a:pt x="1" y="98"/>
                    <a:pt x="14" y="117"/>
                    <a:pt x="45" y="114"/>
                  </a:cubicBezTo>
                  <a:cubicBezTo>
                    <a:pt x="53" y="113"/>
                    <a:pt x="58" y="108"/>
                    <a:pt x="58" y="108"/>
                  </a:cubicBezTo>
                  <a:cubicBezTo>
                    <a:pt x="184" y="177"/>
                    <a:pt x="184" y="177"/>
                    <a:pt x="184" y="177"/>
                  </a:cubicBezTo>
                  <a:lnTo>
                    <a:pt x="193" y="151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902331874"/>
      </p:ext>
    </p:extLst>
  </p:cSld>
  <p:clrMapOvr>
    <a:masterClrMapping/>
  </p:clrMapOvr>
  <p:transition>
    <p:push/>
  </p:transition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23850" y="1293813"/>
            <a:ext cx="2555875" cy="49434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032125" y="1293813"/>
            <a:ext cx="2557463" cy="49434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4273550" y="333375"/>
            <a:ext cx="1316038" cy="5903913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23850" y="333375"/>
            <a:ext cx="3797300" cy="5903913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322871614"/>
      </p:ext>
    </p:extLst>
  </p:cSld>
  <p:clrMapOvr>
    <a:masterClrMapping/>
  </p:clrMapOvr>
  <p:transition>
    <p:push/>
  </p:transition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71475" y="1412875"/>
            <a:ext cx="1987550" cy="51847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2511425" y="1412875"/>
            <a:ext cx="1989138" cy="51847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3468688" y="260350"/>
            <a:ext cx="1031875" cy="63373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71475" y="260350"/>
            <a:ext cx="2944813" cy="633730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36441244"/>
      </p:ext>
    </p:extLst>
  </p:cSld>
  <p:clrMapOvr>
    <a:masterClrMapping/>
  </p:clrMapOvr>
  <p:transition>
    <p:push/>
  </p:transition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306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5435600" y="3643313"/>
            <a:ext cx="3598863" cy="1752600"/>
          </a:xfrm>
          <a:ln/>
        </p:spPr>
        <p:txBody>
          <a:bodyPr/>
          <a:lstStyle>
            <a:lvl1pPr marL="6350" indent="0" algn="r"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1122307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1122308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1122309" name="Rectangle 5"/>
          <p:cNvSpPr>
            <a:spLocks noGrp="1" noChangeArrowheads="1"/>
          </p:cNvSpPr>
          <p:nvPr>
            <p:ph type="ctrTitle"/>
          </p:nvPr>
        </p:nvSpPr>
        <p:spPr>
          <a:xfrm>
            <a:off x="2987675" y="2130425"/>
            <a:ext cx="4464050" cy="1470025"/>
          </a:xfrm>
          <a:ln algn="ctr"/>
        </p:spPr>
        <p:txBody>
          <a:bodyPr lIns="72000" rIns="72000" anchor="b"/>
          <a:lstStyle>
            <a:lvl1pPr algn="r">
              <a:defRPr sz="6000"/>
            </a:lvl1pPr>
          </a:lstStyle>
          <a:p>
            <a:r>
              <a:rPr lang="pt-BR"/>
              <a:t>Clique para editar o estilo do título mestre</a:t>
            </a:r>
          </a:p>
        </p:txBody>
      </p:sp>
      <p:grpSp>
        <p:nvGrpSpPr>
          <p:cNvPr id="2" name="Group 6"/>
          <p:cNvGrpSpPr>
            <a:grpSpLocks/>
          </p:cNvGrpSpPr>
          <p:nvPr userDrawn="1"/>
        </p:nvGrpSpPr>
        <p:grpSpPr bwMode="auto">
          <a:xfrm>
            <a:off x="1765300" y="1989138"/>
            <a:ext cx="503238" cy="503237"/>
            <a:chOff x="1474" y="323"/>
            <a:chExt cx="952" cy="952"/>
          </a:xfrm>
        </p:grpSpPr>
        <p:sp>
          <p:nvSpPr>
            <p:cNvPr id="1122311" name="Oval 7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12" name="Oval 8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13" name="Oval 9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3" name="Group 10"/>
          <p:cNvGrpSpPr>
            <a:grpSpLocks/>
          </p:cNvGrpSpPr>
          <p:nvPr userDrawn="1"/>
        </p:nvGrpSpPr>
        <p:grpSpPr bwMode="auto">
          <a:xfrm>
            <a:off x="2341563" y="46038"/>
            <a:ext cx="1150937" cy="1150937"/>
            <a:chOff x="1474" y="323"/>
            <a:chExt cx="952" cy="952"/>
          </a:xfrm>
        </p:grpSpPr>
        <p:sp>
          <p:nvSpPr>
            <p:cNvPr id="1122315" name="Oval 11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16" name="Oval 12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17" name="Oval 13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4" name="Group 14"/>
          <p:cNvGrpSpPr>
            <a:grpSpLocks/>
          </p:cNvGrpSpPr>
          <p:nvPr userDrawn="1"/>
        </p:nvGrpSpPr>
        <p:grpSpPr bwMode="auto">
          <a:xfrm>
            <a:off x="1260475" y="188913"/>
            <a:ext cx="1511300" cy="1511300"/>
            <a:chOff x="1474" y="323"/>
            <a:chExt cx="952" cy="952"/>
          </a:xfrm>
        </p:grpSpPr>
        <p:sp>
          <p:nvSpPr>
            <p:cNvPr id="1122319" name="Oval 15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20" name="Oval 16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21" name="Oval 17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5" name="Group 18"/>
          <p:cNvGrpSpPr>
            <a:grpSpLocks/>
          </p:cNvGrpSpPr>
          <p:nvPr userDrawn="1"/>
        </p:nvGrpSpPr>
        <p:grpSpPr bwMode="auto">
          <a:xfrm>
            <a:off x="2268538" y="1701800"/>
            <a:ext cx="503237" cy="503238"/>
            <a:chOff x="1474" y="323"/>
            <a:chExt cx="952" cy="952"/>
          </a:xfrm>
        </p:grpSpPr>
        <p:sp>
          <p:nvSpPr>
            <p:cNvPr id="1122323" name="Oval 19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24" name="Oval 20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25" name="Oval 21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" name="Group 22"/>
          <p:cNvGrpSpPr>
            <a:grpSpLocks/>
          </p:cNvGrpSpPr>
          <p:nvPr userDrawn="1"/>
        </p:nvGrpSpPr>
        <p:grpSpPr bwMode="auto">
          <a:xfrm>
            <a:off x="1979613" y="2565400"/>
            <a:ext cx="431800" cy="431800"/>
            <a:chOff x="3039" y="1384"/>
            <a:chExt cx="861" cy="861"/>
          </a:xfrm>
        </p:grpSpPr>
        <p:sp>
          <p:nvSpPr>
            <p:cNvPr id="1122327" name="Oval 2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28" name="Oval 2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29" name="Oval 2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30" name="Oval 26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7" name="Group 27"/>
          <p:cNvGrpSpPr>
            <a:grpSpLocks/>
          </p:cNvGrpSpPr>
          <p:nvPr userDrawn="1"/>
        </p:nvGrpSpPr>
        <p:grpSpPr bwMode="auto">
          <a:xfrm>
            <a:off x="1044575" y="2349500"/>
            <a:ext cx="827088" cy="827088"/>
            <a:chOff x="3039" y="1384"/>
            <a:chExt cx="861" cy="861"/>
          </a:xfrm>
        </p:grpSpPr>
        <p:sp>
          <p:nvSpPr>
            <p:cNvPr id="1122332" name="Oval 2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33" name="Oval 2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34" name="Oval 30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35" name="Oval 3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8" name="Group 32"/>
          <p:cNvGrpSpPr>
            <a:grpSpLocks/>
          </p:cNvGrpSpPr>
          <p:nvPr userDrawn="1"/>
        </p:nvGrpSpPr>
        <p:grpSpPr bwMode="auto">
          <a:xfrm>
            <a:off x="2484438" y="2997200"/>
            <a:ext cx="431800" cy="431800"/>
            <a:chOff x="3039" y="1384"/>
            <a:chExt cx="861" cy="861"/>
          </a:xfrm>
        </p:grpSpPr>
        <p:sp>
          <p:nvSpPr>
            <p:cNvPr id="1122337" name="Oval 3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38" name="Oval 3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39" name="Oval 3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40" name="Oval 36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9" name="Group 37"/>
          <p:cNvGrpSpPr>
            <a:grpSpLocks/>
          </p:cNvGrpSpPr>
          <p:nvPr userDrawn="1"/>
        </p:nvGrpSpPr>
        <p:grpSpPr bwMode="auto">
          <a:xfrm>
            <a:off x="1765300" y="3644900"/>
            <a:ext cx="827088" cy="827088"/>
            <a:chOff x="3039" y="1384"/>
            <a:chExt cx="861" cy="861"/>
          </a:xfrm>
        </p:grpSpPr>
        <p:sp>
          <p:nvSpPr>
            <p:cNvPr id="1122342" name="Oval 3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43" name="Oval 3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44" name="Oval 40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45" name="Oval 4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10" name="Group 42"/>
          <p:cNvGrpSpPr>
            <a:grpSpLocks/>
          </p:cNvGrpSpPr>
          <p:nvPr userDrawn="1"/>
        </p:nvGrpSpPr>
        <p:grpSpPr bwMode="auto">
          <a:xfrm>
            <a:off x="252413" y="4005263"/>
            <a:ext cx="2592387" cy="2592387"/>
            <a:chOff x="3039" y="1384"/>
            <a:chExt cx="861" cy="861"/>
          </a:xfrm>
        </p:grpSpPr>
        <p:sp>
          <p:nvSpPr>
            <p:cNvPr id="1122347" name="Oval 4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48" name="Oval 4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49" name="Oval 4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50" name="Oval 46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11" name="Group 47"/>
          <p:cNvGrpSpPr>
            <a:grpSpLocks/>
          </p:cNvGrpSpPr>
          <p:nvPr userDrawn="1"/>
        </p:nvGrpSpPr>
        <p:grpSpPr bwMode="auto">
          <a:xfrm>
            <a:off x="468313" y="2420938"/>
            <a:ext cx="431800" cy="431800"/>
            <a:chOff x="3039" y="1384"/>
            <a:chExt cx="861" cy="861"/>
          </a:xfrm>
        </p:grpSpPr>
        <p:sp>
          <p:nvSpPr>
            <p:cNvPr id="1122352" name="Oval 4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53" name="Oval 4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54" name="Oval 50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55" name="Oval 5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12" name="Group 52"/>
          <p:cNvGrpSpPr>
            <a:grpSpLocks/>
          </p:cNvGrpSpPr>
          <p:nvPr userDrawn="1"/>
        </p:nvGrpSpPr>
        <p:grpSpPr bwMode="auto">
          <a:xfrm>
            <a:off x="684213" y="1557338"/>
            <a:ext cx="827087" cy="827087"/>
            <a:chOff x="3039" y="1384"/>
            <a:chExt cx="861" cy="861"/>
          </a:xfrm>
        </p:grpSpPr>
        <p:sp>
          <p:nvSpPr>
            <p:cNvPr id="1122357" name="Oval 5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58" name="Oval 5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59" name="Oval 5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60" name="Oval 56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13" name="Group 57"/>
          <p:cNvGrpSpPr>
            <a:grpSpLocks/>
          </p:cNvGrpSpPr>
          <p:nvPr userDrawn="1"/>
        </p:nvGrpSpPr>
        <p:grpSpPr bwMode="auto">
          <a:xfrm>
            <a:off x="252413" y="549275"/>
            <a:ext cx="827087" cy="827088"/>
            <a:chOff x="3039" y="1384"/>
            <a:chExt cx="861" cy="861"/>
          </a:xfrm>
        </p:grpSpPr>
        <p:sp>
          <p:nvSpPr>
            <p:cNvPr id="1122362" name="Oval 5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63" name="Oval 5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64" name="Oval 60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65" name="Oval 6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14" name="Group 62"/>
          <p:cNvGrpSpPr>
            <a:grpSpLocks/>
          </p:cNvGrpSpPr>
          <p:nvPr userDrawn="1"/>
        </p:nvGrpSpPr>
        <p:grpSpPr bwMode="auto">
          <a:xfrm>
            <a:off x="215900" y="369888"/>
            <a:ext cx="468313" cy="466725"/>
            <a:chOff x="3039" y="1384"/>
            <a:chExt cx="861" cy="861"/>
          </a:xfrm>
        </p:grpSpPr>
        <p:sp>
          <p:nvSpPr>
            <p:cNvPr id="1122367" name="Oval 6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68" name="Oval 6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69" name="Oval 6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2370" name="Oval 66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1122372" name="Picture 68" descr="Logo novo preto sem slogan"/>
          <p:cNvPicPr>
            <a:picLocks noChangeAspect="1" noChangeArrowheads="1"/>
          </p:cNvPicPr>
          <p:nvPr userDrawn="1"/>
        </p:nvPicPr>
        <p:blipFill>
          <a:blip r:embed="rId2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 r="73616"/>
          <a:stretch>
            <a:fillRect/>
          </a:stretch>
        </p:blipFill>
        <p:spPr bwMode="auto">
          <a:xfrm>
            <a:off x="114300" y="6310313"/>
            <a:ext cx="427038" cy="431800"/>
          </a:xfrm>
          <a:prstGeom prst="rect">
            <a:avLst/>
          </a:prstGeom>
          <a:noFill/>
        </p:spPr>
      </p:pic>
      <p:sp>
        <p:nvSpPr>
          <p:cNvPr id="1122373" name="Rectangle 69"/>
          <p:cNvSpPr>
            <a:spLocks noChangeArrowheads="1"/>
          </p:cNvSpPr>
          <p:nvPr userDrawn="1"/>
        </p:nvSpPr>
        <p:spPr bwMode="auto">
          <a:xfrm>
            <a:off x="134938" y="115888"/>
            <a:ext cx="549275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fld id="{495F6979-493D-4D7C-831A-95136A0D95A6}" type="slidenum">
              <a:rPr lang="pt-BR" sz="1800">
                <a:solidFill>
                  <a:schemeClr val="bg2"/>
                </a:solidFill>
                <a:latin typeface="Sinzano" pitchFamily="82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t>‹nº›</a:t>
            </a:fld>
            <a:endParaRPr lang="pt-BR" sz="1800">
              <a:solidFill>
                <a:schemeClr val="bg2"/>
              </a:solidFill>
              <a:latin typeface="Sinzano" pitchFamily="82" charset="0"/>
            </a:endParaRPr>
          </a:p>
        </p:txBody>
      </p:sp>
    </p:spTree>
  </p:cSld>
  <p:clrMapOvr>
    <a:masterClrMapping/>
  </p:clrMapOvr>
  <p:transition>
    <p:fade thruBlk="1"/>
  </p:transition>
  <p:timing>
    <p:tnLst>
      <p:par>
        <p:cTn id="1" dur="indefinite" restart="never" nodeType="tmRoot"/>
      </p:par>
    </p:tnLst>
  </p:timing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922713" y="1585913"/>
            <a:ext cx="2479675" cy="47958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6554788" y="1585913"/>
            <a:ext cx="2481262" cy="47958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6850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886200"/>
            <a:ext cx="5461000" cy="1752600"/>
          </a:xfrm>
        </p:spPr>
        <p:txBody>
          <a:bodyPr/>
          <a:lstStyle>
            <a:lvl1pPr marL="6350" indent="0">
              <a:defRPr/>
            </a:lvl1pPr>
          </a:lstStyle>
          <a:p>
            <a:pPr lvl="0"/>
            <a:r>
              <a:rPr lang="pt-BR" noProof="0" dirty="0" smtClean="0"/>
              <a:t>Clique para editar o estilo do subtítulo mestre</a:t>
            </a:r>
          </a:p>
        </p:txBody>
      </p:sp>
      <p:sp>
        <p:nvSpPr>
          <p:cNvPr id="1486851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/>
          </a:p>
        </p:txBody>
      </p:sp>
      <p:sp>
        <p:nvSpPr>
          <p:cNvPr id="1486852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/>
          </a:p>
        </p:txBody>
      </p:sp>
      <p:sp>
        <p:nvSpPr>
          <p:cNvPr id="148685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685800" y="974725"/>
            <a:ext cx="7772400" cy="2892425"/>
          </a:xfrm>
        </p:spPr>
        <p:txBody>
          <a:bodyPr anchor="b"/>
          <a:lstStyle>
            <a:lvl1pPr>
              <a:defRPr sz="6000"/>
            </a:lvl1pPr>
          </a:lstStyle>
          <a:p>
            <a:pPr lvl="0"/>
            <a:r>
              <a:rPr lang="pt-BR" noProof="0" dirty="0" smtClean="0"/>
              <a:t>Clique para editar o estilo do título mestre</a:t>
            </a:r>
          </a:p>
        </p:txBody>
      </p:sp>
      <p:sp>
        <p:nvSpPr>
          <p:cNvPr id="1486854" name="Freeform 6"/>
          <p:cNvSpPr>
            <a:spLocks/>
          </p:cNvSpPr>
          <p:nvPr userDrawn="1"/>
        </p:nvSpPr>
        <p:spPr bwMode="auto">
          <a:xfrm>
            <a:off x="6224588" y="3871913"/>
            <a:ext cx="2919412" cy="2986087"/>
          </a:xfrm>
          <a:custGeom>
            <a:avLst/>
            <a:gdLst>
              <a:gd name="T0" fmla="*/ 1056 w 1056"/>
              <a:gd name="T1" fmla="*/ 529 h 1129"/>
              <a:gd name="T2" fmla="*/ 526 w 1056"/>
              <a:gd name="T3" fmla="*/ 0 h 1129"/>
              <a:gd name="T4" fmla="*/ 0 w 1056"/>
              <a:gd name="T5" fmla="*/ 524 h 1129"/>
              <a:gd name="T6" fmla="*/ 186 w 1056"/>
              <a:gd name="T7" fmla="*/ 711 h 1129"/>
              <a:gd name="T8" fmla="*/ 397 w 1056"/>
              <a:gd name="T9" fmla="*/ 501 h 1129"/>
              <a:gd name="T10" fmla="*/ 397 w 1056"/>
              <a:gd name="T11" fmla="*/ 1129 h 1129"/>
              <a:gd name="T12" fmla="*/ 659 w 1056"/>
              <a:gd name="T13" fmla="*/ 1129 h 1129"/>
              <a:gd name="T14" fmla="*/ 659 w 1056"/>
              <a:gd name="T15" fmla="*/ 503 h 1129"/>
              <a:gd name="T16" fmla="*/ 869 w 1056"/>
              <a:gd name="T17" fmla="*/ 713 h 1129"/>
              <a:gd name="T18" fmla="*/ 1056 w 1056"/>
              <a:gd name="T19" fmla="*/ 529 h 1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56" h="1129">
                <a:moveTo>
                  <a:pt x="1056" y="529"/>
                </a:moveTo>
                <a:lnTo>
                  <a:pt x="526" y="0"/>
                </a:lnTo>
                <a:lnTo>
                  <a:pt x="0" y="524"/>
                </a:lnTo>
                <a:lnTo>
                  <a:pt x="186" y="711"/>
                </a:lnTo>
                <a:lnTo>
                  <a:pt x="397" y="501"/>
                </a:lnTo>
                <a:lnTo>
                  <a:pt x="397" y="1129"/>
                </a:lnTo>
                <a:lnTo>
                  <a:pt x="659" y="1129"/>
                </a:lnTo>
                <a:lnTo>
                  <a:pt x="659" y="503"/>
                </a:lnTo>
                <a:lnTo>
                  <a:pt x="869" y="713"/>
                </a:lnTo>
                <a:lnTo>
                  <a:pt x="1056" y="529"/>
                </a:ln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</p:spPr>
        <p:txBody>
          <a:bodyPr/>
          <a:lstStyle/>
          <a:p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22312455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6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868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868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86854" grpId="0" animBg="1"/>
    </p:bldLst>
  </p:timing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7758113" y="260350"/>
            <a:ext cx="1277937" cy="61214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922713" y="260350"/>
            <a:ext cx="3683000" cy="612140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0" y="1163638"/>
            <a:ext cx="4495800" cy="536098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163638"/>
            <a:ext cx="4495800" cy="536098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64458100"/>
      </p:ext>
    </p:extLst>
  </p:cSld>
  <p:clrMapOvr>
    <a:masterClrMapping/>
  </p:clrMapOvr>
  <p:transition advClick="0">
    <p:fade/>
  </p:transition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57150"/>
            <a:ext cx="2286000" cy="646747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57150"/>
            <a:ext cx="6705600" cy="646747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3906" name="Picture 2" descr="ppt divisoria business 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-1588"/>
            <a:ext cx="9144000" cy="6859588"/>
          </a:xfrm>
          <a:prstGeom prst="rect">
            <a:avLst/>
          </a:prstGeom>
          <a:noFill/>
        </p:spPr>
      </p:pic>
      <p:sp>
        <p:nvSpPr>
          <p:cNvPr id="3323907" name="Rectangle 3"/>
          <p:cNvSpPr>
            <a:spLocks noGrp="1" noChangeArrowheads="1"/>
          </p:cNvSpPr>
          <p:nvPr>
            <p:ph type="ctrTitle"/>
          </p:nvPr>
        </p:nvSpPr>
        <p:spPr>
          <a:xfrm>
            <a:off x="325438" y="2133600"/>
            <a:ext cx="8420100" cy="1300163"/>
          </a:xfrm>
        </p:spPr>
        <p:txBody>
          <a:bodyPr anchor="b"/>
          <a:lstStyle>
            <a:lvl1pPr algn="ctr">
              <a:spcBef>
                <a:spcPct val="0"/>
              </a:spcBef>
              <a:defRPr sz="4000">
                <a:solidFill>
                  <a:schemeClr val="tx1"/>
                </a:solidFill>
              </a:defRPr>
            </a:lvl1pPr>
          </a:lstStyle>
          <a:p>
            <a:r>
              <a:rPr lang="pt-BR"/>
              <a:t>Clique para editar o estilo do título mestre</a:t>
            </a:r>
          </a:p>
        </p:txBody>
      </p:sp>
      <p:sp>
        <p:nvSpPr>
          <p:cNvPr id="3323908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904875" y="3429000"/>
            <a:ext cx="7267575" cy="946150"/>
          </a:xfrm>
        </p:spPr>
        <p:txBody>
          <a:bodyPr>
            <a:spAutoFit/>
          </a:bodyPr>
          <a:lstStyle>
            <a:lvl1pPr marL="0" indent="0" algn="ctr">
              <a:spcBef>
                <a:spcPct val="0"/>
              </a:spcBef>
              <a:buFontTx/>
              <a:buNone/>
              <a:defRPr sz="2800"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/>
              <a:t>Clique para editar o estilo do subtítulo mestre</a:t>
            </a:r>
          </a:p>
        </p:txBody>
      </p:sp>
    </p:spTree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755650" y="1125538"/>
            <a:ext cx="3930650" cy="41751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838700" y="1125538"/>
            <a:ext cx="3930650" cy="417512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330952233"/>
      </p:ext>
    </p:extLst>
  </p:cSld>
  <p:clrMapOvr>
    <a:masterClrMapping/>
  </p:clrMapOvr>
  <p:transition advClick="0">
    <p:fade/>
  </p:transition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65925" y="115888"/>
            <a:ext cx="2003425" cy="518477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755650" y="115888"/>
            <a:ext cx="5857875" cy="518477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71475" y="1412875"/>
            <a:ext cx="1987550" cy="51847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2511425" y="1412875"/>
            <a:ext cx="1989138" cy="51847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530228178"/>
      </p:ext>
    </p:extLst>
  </p:cSld>
  <p:clrMapOvr>
    <a:masterClrMapping/>
  </p:clrMapOvr>
  <p:transition advClick="0">
    <p:fade/>
  </p:transition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3468688" y="260350"/>
            <a:ext cx="1031875" cy="63373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71475" y="260350"/>
            <a:ext cx="2944813" cy="633730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0" y="1600200"/>
            <a:ext cx="4495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495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51536882"/>
      </p:ext>
    </p:extLst>
  </p:cSld>
  <p:clrMapOvr>
    <a:masterClrMapping/>
  </p:clrMapOvr>
  <p:transition advClick="0">
    <p:fade/>
  </p:transition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274638"/>
            <a:ext cx="2286000" cy="58515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274638"/>
            <a:ext cx="6705600" cy="58515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641350" y="2066925"/>
            <a:ext cx="1801813" cy="42037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2595563" y="2066925"/>
            <a:ext cx="1801812" cy="42037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8898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886200"/>
            <a:ext cx="5461000" cy="1752600"/>
          </a:xfrm>
        </p:spPr>
        <p:txBody>
          <a:bodyPr/>
          <a:lstStyle>
            <a:lvl1pPr marL="6350" indent="0">
              <a:defRPr>
                <a:solidFill>
                  <a:schemeClr val="bg1"/>
                </a:solidFill>
                <a:latin typeface="NeoSans-Medium" pitchFamily="34" charset="0"/>
              </a:defRPr>
            </a:lvl1pPr>
          </a:lstStyle>
          <a:p>
            <a:pPr lvl="0"/>
            <a:r>
              <a:rPr lang="pt-BR" noProof="0" dirty="0" smtClean="0"/>
              <a:t>Clique para editar o estilo do subtítulo mestre</a:t>
            </a:r>
          </a:p>
        </p:txBody>
      </p:sp>
      <p:sp>
        <p:nvSpPr>
          <p:cNvPr id="1488899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sp>
        <p:nvSpPr>
          <p:cNvPr id="1488900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sp>
        <p:nvSpPr>
          <p:cNvPr id="1488901" name="Rectangle 5"/>
          <p:cNvSpPr>
            <a:spLocks noGrp="1" noChangeArrowheads="1"/>
          </p:cNvSpPr>
          <p:nvPr>
            <p:ph type="ctrTitle"/>
          </p:nvPr>
        </p:nvSpPr>
        <p:spPr>
          <a:xfrm>
            <a:off x="685800" y="974725"/>
            <a:ext cx="5461000" cy="2892425"/>
          </a:xfrm>
        </p:spPr>
        <p:txBody>
          <a:bodyPr anchor="b"/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 noProof="0" dirty="0" smtClean="0"/>
              <a:t>Clique para editar o estilo do título mestre</a:t>
            </a:r>
          </a:p>
        </p:txBody>
      </p:sp>
      <p:sp>
        <p:nvSpPr>
          <p:cNvPr id="1488903" name="Freeform 7"/>
          <p:cNvSpPr>
            <a:spLocks/>
          </p:cNvSpPr>
          <p:nvPr userDrawn="1"/>
        </p:nvSpPr>
        <p:spPr bwMode="auto">
          <a:xfrm rot="16200000">
            <a:off x="6166643" y="983457"/>
            <a:ext cx="2881313" cy="3073400"/>
          </a:xfrm>
          <a:custGeom>
            <a:avLst/>
            <a:gdLst>
              <a:gd name="T0" fmla="*/ 1056 w 1056"/>
              <a:gd name="T1" fmla="*/ 529 h 1129"/>
              <a:gd name="T2" fmla="*/ 526 w 1056"/>
              <a:gd name="T3" fmla="*/ 0 h 1129"/>
              <a:gd name="T4" fmla="*/ 0 w 1056"/>
              <a:gd name="T5" fmla="*/ 524 h 1129"/>
              <a:gd name="T6" fmla="*/ 186 w 1056"/>
              <a:gd name="T7" fmla="*/ 711 h 1129"/>
              <a:gd name="T8" fmla="*/ 397 w 1056"/>
              <a:gd name="T9" fmla="*/ 501 h 1129"/>
              <a:gd name="T10" fmla="*/ 397 w 1056"/>
              <a:gd name="T11" fmla="*/ 1129 h 1129"/>
              <a:gd name="T12" fmla="*/ 659 w 1056"/>
              <a:gd name="T13" fmla="*/ 1129 h 1129"/>
              <a:gd name="T14" fmla="*/ 659 w 1056"/>
              <a:gd name="T15" fmla="*/ 503 h 1129"/>
              <a:gd name="T16" fmla="*/ 869 w 1056"/>
              <a:gd name="T17" fmla="*/ 713 h 1129"/>
              <a:gd name="T18" fmla="*/ 1056 w 1056"/>
              <a:gd name="T19" fmla="*/ 529 h 1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56" h="1129">
                <a:moveTo>
                  <a:pt x="1056" y="529"/>
                </a:moveTo>
                <a:lnTo>
                  <a:pt x="526" y="0"/>
                </a:lnTo>
                <a:lnTo>
                  <a:pt x="0" y="524"/>
                </a:lnTo>
                <a:lnTo>
                  <a:pt x="186" y="711"/>
                </a:lnTo>
                <a:lnTo>
                  <a:pt x="397" y="501"/>
                </a:lnTo>
                <a:lnTo>
                  <a:pt x="397" y="1129"/>
                </a:lnTo>
                <a:lnTo>
                  <a:pt x="659" y="1129"/>
                </a:lnTo>
                <a:lnTo>
                  <a:pt x="659" y="503"/>
                </a:lnTo>
                <a:lnTo>
                  <a:pt x="869" y="713"/>
                </a:lnTo>
                <a:lnTo>
                  <a:pt x="1056" y="529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  <a:ln>
            <a:noFill/>
          </a:ln>
        </p:spPr>
        <p:txBody>
          <a:bodyPr/>
          <a:lstStyle/>
          <a:p>
            <a:endParaRPr lang="pt-BR" dirty="0">
              <a:latin typeface="Burbank Small Bold" pitchFamily="50" charset="0"/>
            </a:endParaRPr>
          </a:p>
        </p:txBody>
      </p:sp>
      <p:pic>
        <p:nvPicPr>
          <p:cNvPr id="13" name="Picture 2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36" y="6485227"/>
            <a:ext cx="1296144" cy="2565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972816420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8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889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889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88903" grpId="0" animBg="1"/>
    </p:bldLst>
  </p:timing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3459163" y="641350"/>
            <a:ext cx="938212" cy="562927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641350" y="641350"/>
            <a:ext cx="2665413" cy="562927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8529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8529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539851016"/>
      </p:ext>
    </p:extLst>
  </p:cSld>
  <p:clrMapOvr>
    <a:masterClrMapping/>
  </p:clrMapOvr>
  <p:transition advClick="0">
    <p:fade/>
  </p:transition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0" y="-1"/>
            <a:ext cx="9449986" cy="4614863"/>
            <a:chOff x="-1787" y="0"/>
            <a:chExt cx="9449986" cy="1360884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14"/>
          <p:cNvSpPr>
            <a:spLocks noChangeArrowheads="1"/>
          </p:cNvSpPr>
          <p:nvPr userDrawn="1"/>
        </p:nvSpPr>
        <p:spPr bwMode="auto">
          <a:xfrm>
            <a:off x="8316913" y="621665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26AA18A1-4140-4FB5-897D-DF4CCCA60AA9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grpSp>
        <p:nvGrpSpPr>
          <p:cNvPr id="16" name="Grupo 15"/>
          <p:cNvGrpSpPr/>
          <p:nvPr userDrawn="1"/>
        </p:nvGrpSpPr>
        <p:grpSpPr>
          <a:xfrm rot="21342886">
            <a:off x="-1404665" y="925582"/>
            <a:ext cx="11305256" cy="4733014"/>
            <a:chOff x="-1404664" y="966650"/>
            <a:chExt cx="11305256" cy="473301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7" name="Retângulo 16"/>
            <p:cNvSpPr/>
            <p:nvPr/>
          </p:nvSpPr>
          <p:spPr>
            <a:xfrm>
              <a:off x="-1404664" y="4065592"/>
              <a:ext cx="11305256" cy="1634071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  <p:sp>
          <p:nvSpPr>
            <p:cNvPr id="18" name="Retângulo de cantos arredondados 17"/>
            <p:cNvSpPr/>
            <p:nvPr/>
          </p:nvSpPr>
          <p:spPr>
            <a:xfrm>
              <a:off x="717324" y="966650"/>
              <a:ext cx="6020729" cy="4733014"/>
            </a:xfrm>
            <a:prstGeom prst="roundRect">
              <a:avLst>
                <a:gd name="adj" fmla="val 4620"/>
              </a:avLst>
            </a:prstGeom>
            <a:solidFill>
              <a:srgbClr val="ECECEC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</p:grpSp>
      <p:pic>
        <p:nvPicPr>
          <p:cNvPr id="19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90525" y="6183313"/>
            <a:ext cx="1012825" cy="344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" name="Picture 8" descr="C:\Users\Dell 006\Desktop\logo-IBDEC-sem-fundo-cinza.png"/>
          <p:cNvPicPr>
            <a:picLocks noChangeAspect="1" noChangeArrowheads="1"/>
          </p:cNvPicPr>
          <p:nvPr userDrawn="1"/>
        </p:nvPicPr>
        <p:blipFill>
          <a:blip r:embed="rId4" cstate="print"/>
          <a:srcRect l="21233" t="42874" r="20197" b="43144"/>
          <a:stretch>
            <a:fillRect/>
          </a:stretch>
        </p:blipFill>
        <p:spPr bwMode="auto">
          <a:xfrm>
            <a:off x="1570038" y="6178550"/>
            <a:ext cx="1058862" cy="357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 rot="21342886">
            <a:off x="827582" y="1227692"/>
            <a:ext cx="5690033" cy="2932030"/>
          </a:xfrm>
        </p:spPr>
        <p:txBody>
          <a:bodyPr anchor="b"/>
          <a:lstStyle>
            <a:lvl1pPr algn="l">
              <a:defRPr sz="60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 rot="21342886">
            <a:off x="984752" y="4185903"/>
            <a:ext cx="5688631" cy="1218254"/>
          </a:xfrm>
        </p:spPr>
        <p:txBody>
          <a:bodyPr>
            <a:normAutofit/>
          </a:bodyPr>
          <a:lstStyle>
            <a:lvl1pPr marL="0" indent="0" algn="l">
              <a:buNone/>
              <a:defRPr sz="32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de cantos arredondados 14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6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103A519-A21B-4484-B0EF-1AA42FDF0C91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7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/>
            </a:lvl1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o 4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" name="Retângulo de cantos arredondados 15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7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0717321C-BFA2-4D3D-9EA1-FF5EAB9BBEA8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9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80E81E1-93AD-440B-A31F-8C405A526193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6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Retângulo de cantos arredondados 12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4" name="Retângulo 15"/>
          <p:cNvSpPr>
            <a:spLocks noChangeArrowheads="1"/>
          </p:cNvSpPr>
          <p:nvPr userDrawn="1"/>
        </p:nvSpPr>
        <p:spPr bwMode="auto">
          <a:xfrm>
            <a:off x="8243888" y="6472238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D135041-6CE5-456F-8C95-B9C1C1407ABD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5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6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311981">
            <a:off x="4151313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?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>
            <a:lvl1pPr marL="0" indent="0">
              <a:defRPr/>
            </a:lvl1pPr>
            <a:lvl2pPr marL="357188" indent="-3175">
              <a:defRPr/>
            </a:lvl2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574070">
            <a:off x="4865688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!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FA65451D-BE36-4122-A98D-8EFDAB2374C4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91025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600" dirty="0">
                <a:solidFill>
                  <a:prstClr val="black"/>
                </a:solidFill>
                <a:latin typeface="Burbank Small Bold" pitchFamily="50" charset="0"/>
              </a:rPr>
              <a:t>Parando pra pensar</a:t>
            </a:r>
          </a:p>
        </p:txBody>
      </p:sp>
      <p:pic>
        <p:nvPicPr>
          <p:cNvPr id="17" name="Picture 24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51438" y="1412875"/>
            <a:ext cx="3673475" cy="318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157024200"/>
      </p:ext>
    </p:extLst>
  </p:cSld>
  <p:clrMapOvr>
    <a:masterClrMapping/>
  </p:clrMapOvr>
  <p:transition advClick="0">
    <p:fade/>
  </p:transition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3480B7A-6165-4939-8271-47DD4AFD9215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19587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800" dirty="0">
                <a:solidFill>
                  <a:prstClr val="black"/>
                </a:solidFill>
                <a:latin typeface="Burbank Small Bold" pitchFamily="50" charset="0"/>
              </a:rPr>
              <a:t>Mão na massa</a:t>
            </a:r>
          </a:p>
        </p:txBody>
      </p:sp>
      <p:grpSp>
        <p:nvGrpSpPr>
          <p:cNvPr id="17" name="Grupo 17"/>
          <p:cNvGrpSpPr>
            <a:grpSpLocks/>
          </p:cNvGrpSpPr>
          <p:nvPr userDrawn="1"/>
        </p:nvGrpSpPr>
        <p:grpSpPr bwMode="auto">
          <a:xfrm>
            <a:off x="5602288" y="1412875"/>
            <a:ext cx="3003550" cy="3995738"/>
            <a:chOff x="5890721" y="1517256"/>
            <a:chExt cx="2794996" cy="3717794"/>
          </a:xfrm>
        </p:grpSpPr>
        <p:sp>
          <p:nvSpPr>
            <p:cNvPr id="18" name="Freeform 1274"/>
            <p:cNvSpPr>
              <a:spLocks/>
            </p:cNvSpPr>
            <p:nvPr userDrawn="1"/>
          </p:nvSpPr>
          <p:spPr bwMode="auto">
            <a:xfrm rot="2488345">
              <a:off x="5890721" y="2613767"/>
              <a:ext cx="1959787" cy="2621283"/>
            </a:xfrm>
            <a:custGeom>
              <a:avLst/>
              <a:gdLst>
                <a:gd name="T0" fmla="*/ 2147483647 w 370"/>
                <a:gd name="T1" fmla="*/ 2147483647 h 495"/>
                <a:gd name="T2" fmla="*/ 2147483647 w 370"/>
                <a:gd name="T3" fmla="*/ 2147483647 h 495"/>
                <a:gd name="T4" fmla="*/ 2147483647 w 370"/>
                <a:gd name="T5" fmla="*/ 2147483647 h 495"/>
                <a:gd name="T6" fmla="*/ 2147483647 w 370"/>
                <a:gd name="T7" fmla="*/ 2147483647 h 495"/>
                <a:gd name="T8" fmla="*/ 2147483647 w 370"/>
                <a:gd name="T9" fmla="*/ 2147483647 h 495"/>
                <a:gd name="T10" fmla="*/ 2147483647 w 370"/>
                <a:gd name="T11" fmla="*/ 2147483647 h 495"/>
                <a:gd name="T12" fmla="*/ 2147483647 w 370"/>
                <a:gd name="T13" fmla="*/ 0 h 495"/>
                <a:gd name="T14" fmla="*/ 0 w 370"/>
                <a:gd name="T15" fmla="*/ 2147483647 h 495"/>
                <a:gd name="T16" fmla="*/ 2147483647 w 370"/>
                <a:gd name="T17" fmla="*/ 2147483647 h 495"/>
                <a:gd name="T18" fmla="*/ 2147483647 w 370"/>
                <a:gd name="T19" fmla="*/ 2147483647 h 495"/>
                <a:gd name="T20" fmla="*/ 2147483647 w 370"/>
                <a:gd name="T21" fmla="*/ 2147483647 h 495"/>
                <a:gd name="T22" fmla="*/ 2147483647 w 370"/>
                <a:gd name="T23" fmla="*/ 2147483647 h 495"/>
                <a:gd name="T24" fmla="*/ 2147483647 w 370"/>
                <a:gd name="T25" fmla="*/ 2147483647 h 495"/>
                <a:gd name="T26" fmla="*/ 2147483647 w 370"/>
                <a:gd name="T27" fmla="*/ 2147483647 h 495"/>
                <a:gd name="T28" fmla="*/ 2147483647 w 370"/>
                <a:gd name="T29" fmla="*/ 2147483647 h 495"/>
                <a:gd name="T30" fmla="*/ 2147483647 w 370"/>
                <a:gd name="T31" fmla="*/ 2147483647 h 4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0" h="495">
                  <a:moveTo>
                    <a:pt x="215" y="286"/>
                  </a:moveTo>
                  <a:cubicBezTo>
                    <a:pt x="217" y="272"/>
                    <a:pt x="219" y="247"/>
                    <a:pt x="219" y="247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154" y="253"/>
                    <a:pt x="154" y="253"/>
                    <a:pt x="154" y="253"/>
                  </a:cubicBezTo>
                  <a:cubicBezTo>
                    <a:pt x="119" y="271"/>
                    <a:pt x="119" y="271"/>
                    <a:pt x="119" y="271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91" y="354"/>
                    <a:pt x="233" y="495"/>
                    <a:pt x="302" y="470"/>
                  </a:cubicBezTo>
                  <a:cubicBezTo>
                    <a:pt x="370" y="445"/>
                    <a:pt x="234" y="303"/>
                    <a:pt x="215" y="28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1275"/>
            <p:cNvSpPr>
              <a:spLocks/>
            </p:cNvSpPr>
            <p:nvPr userDrawn="1"/>
          </p:nvSpPr>
          <p:spPr bwMode="auto">
            <a:xfrm rot="1229367">
              <a:off x="6272153" y="1517256"/>
              <a:ext cx="2413564" cy="3316554"/>
            </a:xfrm>
            <a:custGeom>
              <a:avLst/>
              <a:gdLst>
                <a:gd name="T0" fmla="*/ 2147483647 w 373"/>
                <a:gd name="T1" fmla="*/ 2147483647 h 512"/>
                <a:gd name="T2" fmla="*/ 2147483647 w 373"/>
                <a:gd name="T3" fmla="*/ 2147483647 h 512"/>
                <a:gd name="T4" fmla="*/ 2147483647 w 373"/>
                <a:gd name="T5" fmla="*/ 2147483647 h 512"/>
                <a:gd name="T6" fmla="*/ 2147483647 w 373"/>
                <a:gd name="T7" fmla="*/ 2147483647 h 512"/>
                <a:gd name="T8" fmla="*/ 2147483647 w 373"/>
                <a:gd name="T9" fmla="*/ 2147483647 h 512"/>
                <a:gd name="T10" fmla="*/ 2147483647 w 373"/>
                <a:gd name="T11" fmla="*/ 2147483647 h 512"/>
                <a:gd name="T12" fmla="*/ 2147483647 w 373"/>
                <a:gd name="T13" fmla="*/ 2147483647 h 512"/>
                <a:gd name="T14" fmla="*/ 0 w 373"/>
                <a:gd name="T15" fmla="*/ 2147483647 h 512"/>
                <a:gd name="T16" fmla="*/ 2147483647 w 373"/>
                <a:gd name="T17" fmla="*/ 2147483647 h 512"/>
                <a:gd name="T18" fmla="*/ 2147483647 w 373"/>
                <a:gd name="T19" fmla="*/ 2147483647 h 512"/>
                <a:gd name="T20" fmla="*/ 2147483647 w 373"/>
                <a:gd name="T21" fmla="*/ 2147483647 h 5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3" h="512">
                  <a:moveTo>
                    <a:pt x="314" y="512"/>
                  </a:moveTo>
                  <a:cubicBezTo>
                    <a:pt x="335" y="510"/>
                    <a:pt x="358" y="505"/>
                    <a:pt x="373" y="482"/>
                  </a:cubicBezTo>
                  <a:cubicBezTo>
                    <a:pt x="326" y="402"/>
                    <a:pt x="166" y="133"/>
                    <a:pt x="135" y="80"/>
                  </a:cubicBezTo>
                  <a:cubicBezTo>
                    <a:pt x="132" y="70"/>
                    <a:pt x="128" y="52"/>
                    <a:pt x="125" y="41"/>
                  </a:cubicBezTo>
                  <a:cubicBezTo>
                    <a:pt x="157" y="28"/>
                    <a:pt x="182" y="44"/>
                    <a:pt x="211" y="60"/>
                  </a:cubicBezTo>
                  <a:cubicBezTo>
                    <a:pt x="207" y="35"/>
                    <a:pt x="171" y="14"/>
                    <a:pt x="139" y="7"/>
                  </a:cubicBezTo>
                  <a:cubicBezTo>
                    <a:pt x="108" y="0"/>
                    <a:pt x="76" y="15"/>
                    <a:pt x="49" y="31"/>
                  </a:cubicBezTo>
                  <a:cubicBezTo>
                    <a:pt x="57" y="49"/>
                    <a:pt x="24" y="68"/>
                    <a:pt x="0" y="74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68" y="75"/>
                    <a:pt x="65" y="68"/>
                    <a:pt x="95" y="101"/>
                  </a:cubicBezTo>
                  <a:cubicBezTo>
                    <a:pt x="95" y="101"/>
                    <a:pt x="271" y="428"/>
                    <a:pt x="314" y="51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pic>
        <p:nvPicPr>
          <p:cNvPr id="20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"/>
          <p:cNvGrpSpPr>
            <a:grpSpLocks/>
          </p:cNvGrpSpPr>
          <p:nvPr userDrawn="1"/>
        </p:nvGrpSpPr>
        <p:grpSpPr bwMode="auto">
          <a:xfrm>
            <a:off x="131763" y="911225"/>
            <a:ext cx="527050" cy="955675"/>
            <a:chOff x="2626" y="1836"/>
            <a:chExt cx="625" cy="1133"/>
          </a:xfrm>
        </p:grpSpPr>
        <p:sp>
          <p:nvSpPr>
            <p:cNvPr id="5" name="Freeform 6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7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9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9" name="Freeform 10"/>
          <p:cNvSpPr>
            <a:spLocks/>
          </p:cNvSpPr>
          <p:nvPr userDrawn="1"/>
        </p:nvSpPr>
        <p:spPr bwMode="auto">
          <a:xfrm>
            <a:off x="465138" y="130175"/>
            <a:ext cx="8489950" cy="6634163"/>
          </a:xfrm>
          <a:custGeom>
            <a:avLst/>
            <a:gdLst>
              <a:gd name="T0" fmla="*/ 2147483647 w 5348"/>
              <a:gd name="T1" fmla="*/ 2147483647 h 4179"/>
              <a:gd name="T2" fmla="*/ 2147483647 w 5348"/>
              <a:gd name="T3" fmla="*/ 0 h 4179"/>
              <a:gd name="T4" fmla="*/ 2147483647 w 5348"/>
              <a:gd name="T5" fmla="*/ 2147483647 h 4179"/>
              <a:gd name="T6" fmla="*/ 2147483647 w 5348"/>
              <a:gd name="T7" fmla="*/ 2147483647 h 4179"/>
              <a:gd name="T8" fmla="*/ 0 w 5348"/>
              <a:gd name="T9" fmla="*/ 2147483647 h 41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348" h="4179">
                <a:moveTo>
                  <a:pt x="4263" y="10"/>
                </a:moveTo>
                <a:lnTo>
                  <a:pt x="5220" y="0"/>
                </a:lnTo>
                <a:lnTo>
                  <a:pt x="5348" y="4179"/>
                </a:lnTo>
                <a:lnTo>
                  <a:pt x="64" y="4160"/>
                </a:lnTo>
                <a:lnTo>
                  <a:pt x="0" y="3731"/>
                </a:lnTo>
              </a:path>
            </a:pathLst>
          </a:custGeom>
          <a:noFill/>
          <a:ln w="9525" cmpd="sng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z="24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10" name="Group 11"/>
          <p:cNvGrpSpPr>
            <a:grpSpLocks/>
          </p:cNvGrpSpPr>
          <p:nvPr userDrawn="1"/>
        </p:nvGrpSpPr>
        <p:grpSpPr bwMode="auto">
          <a:xfrm>
            <a:off x="131763" y="2224088"/>
            <a:ext cx="527050" cy="955675"/>
            <a:chOff x="2626" y="1836"/>
            <a:chExt cx="625" cy="1133"/>
          </a:xfrm>
        </p:grpSpPr>
        <p:sp>
          <p:nvSpPr>
            <p:cNvPr id="11" name="Freeform 1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1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1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1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15" name="Group 16"/>
          <p:cNvGrpSpPr>
            <a:grpSpLocks/>
          </p:cNvGrpSpPr>
          <p:nvPr userDrawn="1"/>
        </p:nvGrpSpPr>
        <p:grpSpPr bwMode="auto">
          <a:xfrm>
            <a:off x="131763" y="3536950"/>
            <a:ext cx="527050" cy="955675"/>
            <a:chOff x="2626" y="1836"/>
            <a:chExt cx="625" cy="1133"/>
          </a:xfrm>
        </p:grpSpPr>
        <p:sp>
          <p:nvSpPr>
            <p:cNvPr id="16" name="Freeform 17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18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19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20" name="Group 21"/>
          <p:cNvGrpSpPr>
            <a:grpSpLocks/>
          </p:cNvGrpSpPr>
          <p:nvPr userDrawn="1"/>
        </p:nvGrpSpPr>
        <p:grpSpPr bwMode="auto">
          <a:xfrm>
            <a:off x="131763" y="4849813"/>
            <a:ext cx="527050" cy="955675"/>
            <a:chOff x="2626" y="1836"/>
            <a:chExt cx="625" cy="1133"/>
          </a:xfrm>
        </p:grpSpPr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2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2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55576" y="349752"/>
            <a:ext cx="7859216" cy="630976"/>
          </a:xfrm>
        </p:spPr>
        <p:txBody>
          <a:bodyPr anchor="b"/>
          <a:lstStyle>
            <a:lvl1pPr>
              <a:defRPr sz="4400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755576" y="1035640"/>
            <a:ext cx="7859216" cy="5489704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>
            <a:spLocks noChangeArrowheads="1"/>
          </p:cNvSpPr>
          <p:nvPr userDrawn="1"/>
        </p:nvSpPr>
        <p:spPr bwMode="auto">
          <a:xfrm>
            <a:off x="8312150" y="6464300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70D00FD-22C0-4D22-A564-A888CDCB464E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5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6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Duas Partes d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EF6E1EE-C9A5-4299-AA36-A07DB73627E0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6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7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7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7F581E0D-C1BD-48E5-933B-FA7574306C31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4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5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m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AB610553-35E2-4E0B-B9AD-4ACA2D120AAB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3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4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5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</p:spTree>
  </p:cSld>
  <p:clrMapOvr>
    <a:masterClrMapping/>
  </p:clrMapOvr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Duas Partes d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m branc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198203722"/>
      </p:ext>
    </p:extLst>
  </p:cSld>
  <p:clrMapOvr>
    <a:masterClrMapping/>
  </p:clrMapOvr>
  <p:transition advClick="0">
    <p:fade/>
  </p:transition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6150005"/>
            <a:ext cx="8229600" cy="418058"/>
          </a:xfrm>
        </p:spPr>
        <p:txBody>
          <a:bodyPr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ítulo e conteúdo">
    <p:bg>
      <p:bgPr>
        <a:solidFill>
          <a:srgbClr val="12101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rot="10800000">
            <a:off x="225425" y="-238125"/>
            <a:ext cx="8709025" cy="7493000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71418 w 8108229"/>
              <a:gd name="connsiteY3" fmla="*/ 2329083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71418" y="232908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3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526466" y="187467"/>
            <a:ext cx="8102219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528638" y="1328739"/>
            <a:ext cx="8072437" cy="48402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flipH="1">
            <a:off x="595313" y="-508000"/>
            <a:ext cx="7851775" cy="1814513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6" name="Retângulo 10"/>
          <p:cNvSpPr/>
          <p:nvPr userDrawn="1"/>
        </p:nvSpPr>
        <p:spPr>
          <a:xfrm rot="10800000" flipH="1">
            <a:off x="479425" y="1306513"/>
            <a:ext cx="7851775" cy="5921375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5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856343" y="-15729"/>
            <a:ext cx="7170052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9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885371" y="1959429"/>
            <a:ext cx="7112000" cy="4572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0" y="-1"/>
            <a:ext cx="9449986" cy="4614863"/>
            <a:chOff x="-1787" y="0"/>
            <a:chExt cx="9449986" cy="1360884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14"/>
          <p:cNvSpPr>
            <a:spLocks noChangeArrowheads="1"/>
          </p:cNvSpPr>
          <p:nvPr userDrawn="1"/>
        </p:nvSpPr>
        <p:spPr bwMode="auto">
          <a:xfrm>
            <a:off x="8316913" y="621665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26AA18A1-4140-4FB5-897D-DF4CCCA60AA9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grpSp>
        <p:nvGrpSpPr>
          <p:cNvPr id="16" name="Grupo 15"/>
          <p:cNvGrpSpPr/>
          <p:nvPr userDrawn="1"/>
        </p:nvGrpSpPr>
        <p:grpSpPr>
          <a:xfrm rot="21342886">
            <a:off x="-1404665" y="925582"/>
            <a:ext cx="11305256" cy="4733014"/>
            <a:chOff x="-1404664" y="966650"/>
            <a:chExt cx="11305256" cy="473301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7" name="Retângulo 16"/>
            <p:cNvSpPr/>
            <p:nvPr/>
          </p:nvSpPr>
          <p:spPr>
            <a:xfrm>
              <a:off x="-1404664" y="4065592"/>
              <a:ext cx="11305256" cy="1634071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  <p:sp>
          <p:nvSpPr>
            <p:cNvPr id="18" name="Retângulo de cantos arredondados 17"/>
            <p:cNvSpPr/>
            <p:nvPr/>
          </p:nvSpPr>
          <p:spPr>
            <a:xfrm>
              <a:off x="717324" y="966650"/>
              <a:ext cx="6020729" cy="4733014"/>
            </a:xfrm>
            <a:prstGeom prst="roundRect">
              <a:avLst>
                <a:gd name="adj" fmla="val 4620"/>
              </a:avLst>
            </a:prstGeom>
            <a:solidFill>
              <a:srgbClr val="ECECEC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</p:grpSp>
      <p:pic>
        <p:nvPicPr>
          <p:cNvPr id="19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90525" y="6183313"/>
            <a:ext cx="1012825" cy="344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" name="Picture 8" descr="C:\Users\Dell 006\Desktop\logo-IBDEC-sem-fundo-cinza.png"/>
          <p:cNvPicPr>
            <a:picLocks noChangeAspect="1" noChangeArrowheads="1"/>
          </p:cNvPicPr>
          <p:nvPr userDrawn="1"/>
        </p:nvPicPr>
        <p:blipFill>
          <a:blip r:embed="rId4" cstate="print"/>
          <a:srcRect l="21233" t="42874" r="20197" b="43144"/>
          <a:stretch>
            <a:fillRect/>
          </a:stretch>
        </p:blipFill>
        <p:spPr bwMode="auto">
          <a:xfrm>
            <a:off x="1570038" y="6178550"/>
            <a:ext cx="1058862" cy="357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 rot="21342886">
            <a:off x="827582" y="1227692"/>
            <a:ext cx="5690033" cy="2932030"/>
          </a:xfrm>
        </p:spPr>
        <p:txBody>
          <a:bodyPr anchor="b"/>
          <a:lstStyle>
            <a:lvl1pPr algn="l">
              <a:defRPr sz="60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 rot="21342886">
            <a:off x="984752" y="4185903"/>
            <a:ext cx="5688631" cy="1218254"/>
          </a:xfrm>
        </p:spPr>
        <p:txBody>
          <a:bodyPr>
            <a:normAutofit/>
          </a:bodyPr>
          <a:lstStyle>
            <a:lvl1pPr marL="0" indent="0" algn="l">
              <a:buNone/>
              <a:defRPr sz="32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de cantos arredondados 14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6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103A519-A21B-4484-B0EF-1AA42FDF0C91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7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/>
            </a:lvl1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o 4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" name="Retângulo de cantos arredondados 15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7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0717321C-BFA2-4D3D-9EA1-FF5EAB9BBEA8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9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80E81E1-93AD-440B-A31F-8C405A526193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6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Retângulo de cantos arredondados 12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4" name="Retângulo 15"/>
          <p:cNvSpPr>
            <a:spLocks noChangeArrowheads="1"/>
          </p:cNvSpPr>
          <p:nvPr userDrawn="1"/>
        </p:nvSpPr>
        <p:spPr bwMode="auto">
          <a:xfrm>
            <a:off x="8243888" y="6472238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D135041-6CE5-456F-8C95-B9C1C1407ABD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5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6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311981">
            <a:off x="4151313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?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>
            <a:lvl1pPr marL="0" indent="0">
              <a:defRPr/>
            </a:lvl1pPr>
            <a:lvl2pPr marL="357188" indent="-3175">
              <a:defRPr/>
            </a:lvl2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61447743"/>
      </p:ext>
    </p:extLst>
  </p:cSld>
  <p:clrMapOvr>
    <a:masterClrMapping/>
  </p:clrMapOvr>
  <p:transition advClick="0">
    <p:fade/>
  </p:transition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574070">
            <a:off x="4865688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!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FA65451D-BE36-4122-A98D-8EFDAB2374C4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91025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600" dirty="0">
                <a:solidFill>
                  <a:prstClr val="black"/>
                </a:solidFill>
                <a:latin typeface="Burbank Small Bold" pitchFamily="50" charset="0"/>
              </a:rPr>
              <a:t>Parando pra pensar</a:t>
            </a:r>
          </a:p>
        </p:txBody>
      </p:sp>
      <p:pic>
        <p:nvPicPr>
          <p:cNvPr id="17" name="Picture 24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51438" y="1412875"/>
            <a:ext cx="3673475" cy="318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3480B7A-6165-4939-8271-47DD4AFD9215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19587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800" dirty="0">
                <a:solidFill>
                  <a:prstClr val="black"/>
                </a:solidFill>
                <a:latin typeface="Burbank Small Bold" pitchFamily="50" charset="0"/>
              </a:rPr>
              <a:t>Mão na massa</a:t>
            </a:r>
          </a:p>
        </p:txBody>
      </p:sp>
      <p:grpSp>
        <p:nvGrpSpPr>
          <p:cNvPr id="17" name="Grupo 17"/>
          <p:cNvGrpSpPr>
            <a:grpSpLocks/>
          </p:cNvGrpSpPr>
          <p:nvPr userDrawn="1"/>
        </p:nvGrpSpPr>
        <p:grpSpPr bwMode="auto">
          <a:xfrm>
            <a:off x="5602288" y="1412875"/>
            <a:ext cx="3003550" cy="3995738"/>
            <a:chOff x="5890721" y="1517256"/>
            <a:chExt cx="2794996" cy="3717794"/>
          </a:xfrm>
        </p:grpSpPr>
        <p:sp>
          <p:nvSpPr>
            <p:cNvPr id="18" name="Freeform 1274"/>
            <p:cNvSpPr>
              <a:spLocks/>
            </p:cNvSpPr>
            <p:nvPr userDrawn="1"/>
          </p:nvSpPr>
          <p:spPr bwMode="auto">
            <a:xfrm rot="2488345">
              <a:off x="5890721" y="2613767"/>
              <a:ext cx="1959787" cy="2621283"/>
            </a:xfrm>
            <a:custGeom>
              <a:avLst/>
              <a:gdLst>
                <a:gd name="T0" fmla="*/ 2147483647 w 370"/>
                <a:gd name="T1" fmla="*/ 2147483647 h 495"/>
                <a:gd name="T2" fmla="*/ 2147483647 w 370"/>
                <a:gd name="T3" fmla="*/ 2147483647 h 495"/>
                <a:gd name="T4" fmla="*/ 2147483647 w 370"/>
                <a:gd name="T5" fmla="*/ 2147483647 h 495"/>
                <a:gd name="T6" fmla="*/ 2147483647 w 370"/>
                <a:gd name="T7" fmla="*/ 2147483647 h 495"/>
                <a:gd name="T8" fmla="*/ 2147483647 w 370"/>
                <a:gd name="T9" fmla="*/ 2147483647 h 495"/>
                <a:gd name="T10" fmla="*/ 2147483647 w 370"/>
                <a:gd name="T11" fmla="*/ 2147483647 h 495"/>
                <a:gd name="T12" fmla="*/ 2147483647 w 370"/>
                <a:gd name="T13" fmla="*/ 0 h 495"/>
                <a:gd name="T14" fmla="*/ 0 w 370"/>
                <a:gd name="T15" fmla="*/ 2147483647 h 495"/>
                <a:gd name="T16" fmla="*/ 2147483647 w 370"/>
                <a:gd name="T17" fmla="*/ 2147483647 h 495"/>
                <a:gd name="T18" fmla="*/ 2147483647 w 370"/>
                <a:gd name="T19" fmla="*/ 2147483647 h 495"/>
                <a:gd name="T20" fmla="*/ 2147483647 w 370"/>
                <a:gd name="T21" fmla="*/ 2147483647 h 495"/>
                <a:gd name="T22" fmla="*/ 2147483647 w 370"/>
                <a:gd name="T23" fmla="*/ 2147483647 h 495"/>
                <a:gd name="T24" fmla="*/ 2147483647 w 370"/>
                <a:gd name="T25" fmla="*/ 2147483647 h 495"/>
                <a:gd name="T26" fmla="*/ 2147483647 w 370"/>
                <a:gd name="T27" fmla="*/ 2147483647 h 495"/>
                <a:gd name="T28" fmla="*/ 2147483647 w 370"/>
                <a:gd name="T29" fmla="*/ 2147483647 h 495"/>
                <a:gd name="T30" fmla="*/ 2147483647 w 370"/>
                <a:gd name="T31" fmla="*/ 2147483647 h 4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0" h="495">
                  <a:moveTo>
                    <a:pt x="215" y="286"/>
                  </a:moveTo>
                  <a:cubicBezTo>
                    <a:pt x="217" y="272"/>
                    <a:pt x="219" y="247"/>
                    <a:pt x="219" y="247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154" y="253"/>
                    <a:pt x="154" y="253"/>
                    <a:pt x="154" y="253"/>
                  </a:cubicBezTo>
                  <a:cubicBezTo>
                    <a:pt x="119" y="271"/>
                    <a:pt x="119" y="271"/>
                    <a:pt x="119" y="271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91" y="354"/>
                    <a:pt x="233" y="495"/>
                    <a:pt x="302" y="470"/>
                  </a:cubicBezTo>
                  <a:cubicBezTo>
                    <a:pt x="370" y="445"/>
                    <a:pt x="234" y="303"/>
                    <a:pt x="215" y="28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1275"/>
            <p:cNvSpPr>
              <a:spLocks/>
            </p:cNvSpPr>
            <p:nvPr userDrawn="1"/>
          </p:nvSpPr>
          <p:spPr bwMode="auto">
            <a:xfrm rot="1229367">
              <a:off x="6272153" y="1517256"/>
              <a:ext cx="2413564" cy="3316554"/>
            </a:xfrm>
            <a:custGeom>
              <a:avLst/>
              <a:gdLst>
                <a:gd name="T0" fmla="*/ 2147483647 w 373"/>
                <a:gd name="T1" fmla="*/ 2147483647 h 512"/>
                <a:gd name="T2" fmla="*/ 2147483647 w 373"/>
                <a:gd name="T3" fmla="*/ 2147483647 h 512"/>
                <a:gd name="T4" fmla="*/ 2147483647 w 373"/>
                <a:gd name="T5" fmla="*/ 2147483647 h 512"/>
                <a:gd name="T6" fmla="*/ 2147483647 w 373"/>
                <a:gd name="T7" fmla="*/ 2147483647 h 512"/>
                <a:gd name="T8" fmla="*/ 2147483647 w 373"/>
                <a:gd name="T9" fmla="*/ 2147483647 h 512"/>
                <a:gd name="T10" fmla="*/ 2147483647 w 373"/>
                <a:gd name="T11" fmla="*/ 2147483647 h 512"/>
                <a:gd name="T12" fmla="*/ 2147483647 w 373"/>
                <a:gd name="T13" fmla="*/ 2147483647 h 512"/>
                <a:gd name="T14" fmla="*/ 0 w 373"/>
                <a:gd name="T15" fmla="*/ 2147483647 h 512"/>
                <a:gd name="T16" fmla="*/ 2147483647 w 373"/>
                <a:gd name="T17" fmla="*/ 2147483647 h 512"/>
                <a:gd name="T18" fmla="*/ 2147483647 w 373"/>
                <a:gd name="T19" fmla="*/ 2147483647 h 512"/>
                <a:gd name="T20" fmla="*/ 2147483647 w 373"/>
                <a:gd name="T21" fmla="*/ 2147483647 h 5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3" h="512">
                  <a:moveTo>
                    <a:pt x="314" y="512"/>
                  </a:moveTo>
                  <a:cubicBezTo>
                    <a:pt x="335" y="510"/>
                    <a:pt x="358" y="505"/>
                    <a:pt x="373" y="482"/>
                  </a:cubicBezTo>
                  <a:cubicBezTo>
                    <a:pt x="326" y="402"/>
                    <a:pt x="166" y="133"/>
                    <a:pt x="135" y="80"/>
                  </a:cubicBezTo>
                  <a:cubicBezTo>
                    <a:pt x="132" y="70"/>
                    <a:pt x="128" y="52"/>
                    <a:pt x="125" y="41"/>
                  </a:cubicBezTo>
                  <a:cubicBezTo>
                    <a:pt x="157" y="28"/>
                    <a:pt x="182" y="44"/>
                    <a:pt x="211" y="60"/>
                  </a:cubicBezTo>
                  <a:cubicBezTo>
                    <a:pt x="207" y="35"/>
                    <a:pt x="171" y="14"/>
                    <a:pt x="139" y="7"/>
                  </a:cubicBezTo>
                  <a:cubicBezTo>
                    <a:pt x="108" y="0"/>
                    <a:pt x="76" y="15"/>
                    <a:pt x="49" y="31"/>
                  </a:cubicBezTo>
                  <a:cubicBezTo>
                    <a:pt x="57" y="49"/>
                    <a:pt x="24" y="68"/>
                    <a:pt x="0" y="74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68" y="75"/>
                    <a:pt x="65" y="68"/>
                    <a:pt x="95" y="101"/>
                  </a:cubicBezTo>
                  <a:cubicBezTo>
                    <a:pt x="95" y="101"/>
                    <a:pt x="271" y="428"/>
                    <a:pt x="314" y="51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pic>
        <p:nvPicPr>
          <p:cNvPr id="20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"/>
          <p:cNvGrpSpPr>
            <a:grpSpLocks/>
          </p:cNvGrpSpPr>
          <p:nvPr userDrawn="1"/>
        </p:nvGrpSpPr>
        <p:grpSpPr bwMode="auto">
          <a:xfrm>
            <a:off x="131763" y="911225"/>
            <a:ext cx="527050" cy="955675"/>
            <a:chOff x="2626" y="1836"/>
            <a:chExt cx="625" cy="1133"/>
          </a:xfrm>
        </p:grpSpPr>
        <p:sp>
          <p:nvSpPr>
            <p:cNvPr id="5" name="Freeform 6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7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9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9" name="Freeform 10"/>
          <p:cNvSpPr>
            <a:spLocks/>
          </p:cNvSpPr>
          <p:nvPr userDrawn="1"/>
        </p:nvSpPr>
        <p:spPr bwMode="auto">
          <a:xfrm>
            <a:off x="465138" y="130175"/>
            <a:ext cx="8489950" cy="6634163"/>
          </a:xfrm>
          <a:custGeom>
            <a:avLst/>
            <a:gdLst>
              <a:gd name="T0" fmla="*/ 2147483647 w 5348"/>
              <a:gd name="T1" fmla="*/ 2147483647 h 4179"/>
              <a:gd name="T2" fmla="*/ 2147483647 w 5348"/>
              <a:gd name="T3" fmla="*/ 0 h 4179"/>
              <a:gd name="T4" fmla="*/ 2147483647 w 5348"/>
              <a:gd name="T5" fmla="*/ 2147483647 h 4179"/>
              <a:gd name="T6" fmla="*/ 2147483647 w 5348"/>
              <a:gd name="T7" fmla="*/ 2147483647 h 4179"/>
              <a:gd name="T8" fmla="*/ 0 w 5348"/>
              <a:gd name="T9" fmla="*/ 2147483647 h 41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348" h="4179">
                <a:moveTo>
                  <a:pt x="4263" y="10"/>
                </a:moveTo>
                <a:lnTo>
                  <a:pt x="5220" y="0"/>
                </a:lnTo>
                <a:lnTo>
                  <a:pt x="5348" y="4179"/>
                </a:lnTo>
                <a:lnTo>
                  <a:pt x="64" y="4160"/>
                </a:lnTo>
                <a:lnTo>
                  <a:pt x="0" y="3731"/>
                </a:lnTo>
              </a:path>
            </a:pathLst>
          </a:custGeom>
          <a:noFill/>
          <a:ln w="9525" cmpd="sng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z="24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10" name="Group 11"/>
          <p:cNvGrpSpPr>
            <a:grpSpLocks/>
          </p:cNvGrpSpPr>
          <p:nvPr userDrawn="1"/>
        </p:nvGrpSpPr>
        <p:grpSpPr bwMode="auto">
          <a:xfrm>
            <a:off x="131763" y="2224088"/>
            <a:ext cx="527050" cy="955675"/>
            <a:chOff x="2626" y="1836"/>
            <a:chExt cx="625" cy="1133"/>
          </a:xfrm>
        </p:grpSpPr>
        <p:sp>
          <p:nvSpPr>
            <p:cNvPr id="11" name="Freeform 1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1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1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1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15" name="Group 16"/>
          <p:cNvGrpSpPr>
            <a:grpSpLocks/>
          </p:cNvGrpSpPr>
          <p:nvPr userDrawn="1"/>
        </p:nvGrpSpPr>
        <p:grpSpPr bwMode="auto">
          <a:xfrm>
            <a:off x="131763" y="3536950"/>
            <a:ext cx="527050" cy="955675"/>
            <a:chOff x="2626" y="1836"/>
            <a:chExt cx="625" cy="1133"/>
          </a:xfrm>
        </p:grpSpPr>
        <p:sp>
          <p:nvSpPr>
            <p:cNvPr id="16" name="Freeform 17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18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19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20" name="Group 21"/>
          <p:cNvGrpSpPr>
            <a:grpSpLocks/>
          </p:cNvGrpSpPr>
          <p:nvPr userDrawn="1"/>
        </p:nvGrpSpPr>
        <p:grpSpPr bwMode="auto">
          <a:xfrm>
            <a:off x="131763" y="4849813"/>
            <a:ext cx="527050" cy="955675"/>
            <a:chOff x="2626" y="1836"/>
            <a:chExt cx="625" cy="1133"/>
          </a:xfrm>
        </p:grpSpPr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2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2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55576" y="349752"/>
            <a:ext cx="7859216" cy="630976"/>
          </a:xfrm>
        </p:spPr>
        <p:txBody>
          <a:bodyPr anchor="b"/>
          <a:lstStyle>
            <a:lvl1pPr>
              <a:defRPr sz="4400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755576" y="1035640"/>
            <a:ext cx="7859216" cy="5489704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>
            <a:spLocks noChangeArrowheads="1"/>
          </p:cNvSpPr>
          <p:nvPr userDrawn="1"/>
        </p:nvSpPr>
        <p:spPr bwMode="auto">
          <a:xfrm>
            <a:off x="8312150" y="6464300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70D00FD-22C0-4D22-A564-A888CDCB464E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5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6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Duas Partes d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EF6E1EE-C9A5-4299-AA36-A07DB73627E0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6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7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7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5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m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AB610553-35E2-4E0B-B9AD-4ACA2D120AAB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3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4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5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</p:spTree>
  </p:cSld>
  <p:clrMapOvr>
    <a:masterClrMapping/>
  </p:clrMapOvr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Duas Partes d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0946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2768600" y="3683000"/>
            <a:ext cx="6184900" cy="1752600"/>
          </a:xfrm>
        </p:spPr>
        <p:txBody>
          <a:bodyPr/>
          <a:lstStyle>
            <a:lvl1pPr marL="6350" indent="0">
              <a:defRPr>
                <a:latin typeface="Burbank Small Bold" pitchFamily="50" charset="0"/>
              </a:defRPr>
            </a:lvl1pPr>
          </a:lstStyle>
          <a:p>
            <a:pPr lvl="0"/>
            <a:r>
              <a:rPr lang="pt-BR" noProof="0" dirty="0" smtClean="0"/>
              <a:t>Clique para editar o estilo do subtítulo mestre</a:t>
            </a:r>
          </a:p>
        </p:txBody>
      </p:sp>
      <p:sp>
        <p:nvSpPr>
          <p:cNvPr id="1490947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/>
          </a:p>
        </p:txBody>
      </p:sp>
      <p:sp>
        <p:nvSpPr>
          <p:cNvPr id="1490948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/>
          </a:p>
        </p:txBody>
      </p:sp>
      <p:sp>
        <p:nvSpPr>
          <p:cNvPr id="1490949" name="Rectangle 5"/>
          <p:cNvSpPr>
            <a:spLocks noGrp="1" noChangeArrowheads="1"/>
          </p:cNvSpPr>
          <p:nvPr>
            <p:ph type="ctrTitle"/>
          </p:nvPr>
        </p:nvSpPr>
        <p:spPr>
          <a:xfrm>
            <a:off x="2768600" y="771525"/>
            <a:ext cx="6184900" cy="2892425"/>
          </a:xfrm>
        </p:spPr>
        <p:txBody>
          <a:bodyPr/>
          <a:lstStyle>
            <a:lvl1pPr>
              <a:defRPr sz="6000"/>
            </a:lvl1pPr>
          </a:lstStyle>
          <a:p>
            <a:pPr lvl="0"/>
            <a:r>
              <a:rPr lang="pt-BR" noProof="0" dirty="0" smtClean="0"/>
              <a:t>Clique para editar o estilo do título mestre</a:t>
            </a:r>
          </a:p>
        </p:txBody>
      </p:sp>
      <p:sp>
        <p:nvSpPr>
          <p:cNvPr id="1490950" name="Freeform 6"/>
          <p:cNvSpPr>
            <a:spLocks/>
          </p:cNvSpPr>
          <p:nvPr userDrawn="1"/>
        </p:nvSpPr>
        <p:spPr bwMode="auto">
          <a:xfrm rot="5400000" flipH="1">
            <a:off x="-284957" y="704057"/>
            <a:ext cx="2881313" cy="3073400"/>
          </a:xfrm>
          <a:custGeom>
            <a:avLst/>
            <a:gdLst>
              <a:gd name="T0" fmla="*/ 1056 w 1056"/>
              <a:gd name="T1" fmla="*/ 529 h 1129"/>
              <a:gd name="T2" fmla="*/ 526 w 1056"/>
              <a:gd name="T3" fmla="*/ 0 h 1129"/>
              <a:gd name="T4" fmla="*/ 0 w 1056"/>
              <a:gd name="T5" fmla="*/ 524 h 1129"/>
              <a:gd name="T6" fmla="*/ 186 w 1056"/>
              <a:gd name="T7" fmla="*/ 711 h 1129"/>
              <a:gd name="T8" fmla="*/ 397 w 1056"/>
              <a:gd name="T9" fmla="*/ 501 h 1129"/>
              <a:gd name="T10" fmla="*/ 397 w 1056"/>
              <a:gd name="T11" fmla="*/ 1129 h 1129"/>
              <a:gd name="T12" fmla="*/ 659 w 1056"/>
              <a:gd name="T13" fmla="*/ 1129 h 1129"/>
              <a:gd name="T14" fmla="*/ 659 w 1056"/>
              <a:gd name="T15" fmla="*/ 503 h 1129"/>
              <a:gd name="T16" fmla="*/ 869 w 1056"/>
              <a:gd name="T17" fmla="*/ 713 h 1129"/>
              <a:gd name="T18" fmla="*/ 1056 w 1056"/>
              <a:gd name="T19" fmla="*/ 529 h 1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56" h="1129">
                <a:moveTo>
                  <a:pt x="1056" y="529"/>
                </a:moveTo>
                <a:lnTo>
                  <a:pt x="526" y="0"/>
                </a:lnTo>
                <a:lnTo>
                  <a:pt x="0" y="524"/>
                </a:lnTo>
                <a:lnTo>
                  <a:pt x="186" y="711"/>
                </a:lnTo>
                <a:lnTo>
                  <a:pt x="397" y="501"/>
                </a:lnTo>
                <a:lnTo>
                  <a:pt x="397" y="1129"/>
                </a:lnTo>
                <a:lnTo>
                  <a:pt x="659" y="1129"/>
                </a:lnTo>
                <a:lnTo>
                  <a:pt x="659" y="503"/>
                </a:lnTo>
                <a:lnTo>
                  <a:pt x="869" y="713"/>
                </a:lnTo>
                <a:lnTo>
                  <a:pt x="1056" y="529"/>
                </a:lnTo>
                <a:close/>
              </a:path>
            </a:pathLst>
          </a:custGeom>
          <a:solidFill>
            <a:schemeClr val="bg1">
              <a:alpha val="75000"/>
            </a:schemeClr>
          </a:solidFill>
          <a:ln>
            <a:noFill/>
          </a:ln>
        </p:spPr>
        <p:txBody>
          <a:bodyPr/>
          <a:lstStyle/>
          <a:p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220547634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0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909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909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90950" grpId="0" animBg="1"/>
    </p:bldLst>
  </p:timing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m branc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6150005"/>
            <a:ext cx="8229600" cy="418058"/>
          </a:xfrm>
        </p:spPr>
        <p:txBody>
          <a:bodyPr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ítulo e conteúdo">
    <p:bg>
      <p:bgPr>
        <a:solidFill>
          <a:srgbClr val="12101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rot="10800000">
            <a:off x="225425" y="-238125"/>
            <a:ext cx="8709025" cy="7493000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71418 w 8108229"/>
              <a:gd name="connsiteY3" fmla="*/ 2329083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71418" y="232908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3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526466" y="187467"/>
            <a:ext cx="8102219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528638" y="1328739"/>
            <a:ext cx="8072437" cy="48402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flipH="1">
            <a:off x="595313" y="-508000"/>
            <a:ext cx="7851775" cy="1814513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6" name="Retângulo 10"/>
          <p:cNvSpPr/>
          <p:nvPr userDrawn="1"/>
        </p:nvSpPr>
        <p:spPr>
          <a:xfrm rot="10800000" flipH="1">
            <a:off x="479425" y="1306513"/>
            <a:ext cx="7851775" cy="5921375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5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856343" y="-15729"/>
            <a:ext cx="7170052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9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885371" y="1959429"/>
            <a:ext cx="7112000" cy="4572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0" y="-1"/>
            <a:ext cx="9449986" cy="4614863"/>
            <a:chOff x="-1787" y="0"/>
            <a:chExt cx="9449986" cy="1360884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14"/>
          <p:cNvSpPr>
            <a:spLocks noChangeArrowheads="1"/>
          </p:cNvSpPr>
          <p:nvPr userDrawn="1"/>
        </p:nvSpPr>
        <p:spPr bwMode="auto">
          <a:xfrm>
            <a:off x="8316913" y="621665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26AA18A1-4140-4FB5-897D-DF4CCCA60AA9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grpSp>
        <p:nvGrpSpPr>
          <p:cNvPr id="16" name="Grupo 15"/>
          <p:cNvGrpSpPr/>
          <p:nvPr userDrawn="1"/>
        </p:nvGrpSpPr>
        <p:grpSpPr>
          <a:xfrm rot="21342886">
            <a:off x="-1404665" y="925582"/>
            <a:ext cx="11305256" cy="4733014"/>
            <a:chOff x="-1404664" y="966650"/>
            <a:chExt cx="11305256" cy="473301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7" name="Retângulo 16"/>
            <p:cNvSpPr/>
            <p:nvPr/>
          </p:nvSpPr>
          <p:spPr>
            <a:xfrm>
              <a:off x="-1404664" y="4065592"/>
              <a:ext cx="11305256" cy="1634071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  <p:sp>
          <p:nvSpPr>
            <p:cNvPr id="18" name="Retângulo de cantos arredondados 17"/>
            <p:cNvSpPr/>
            <p:nvPr/>
          </p:nvSpPr>
          <p:spPr>
            <a:xfrm>
              <a:off x="717324" y="966650"/>
              <a:ext cx="6020729" cy="4733014"/>
            </a:xfrm>
            <a:prstGeom prst="roundRect">
              <a:avLst>
                <a:gd name="adj" fmla="val 4620"/>
              </a:avLst>
            </a:prstGeom>
            <a:solidFill>
              <a:srgbClr val="ECECEC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</p:grpSp>
      <p:pic>
        <p:nvPicPr>
          <p:cNvPr id="19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90525" y="6183313"/>
            <a:ext cx="1012825" cy="344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" name="Picture 8" descr="C:\Users\Dell 006\Desktop\logo-IBDEC-sem-fundo-cinza.png"/>
          <p:cNvPicPr>
            <a:picLocks noChangeAspect="1" noChangeArrowheads="1"/>
          </p:cNvPicPr>
          <p:nvPr userDrawn="1"/>
        </p:nvPicPr>
        <p:blipFill>
          <a:blip r:embed="rId4" cstate="print"/>
          <a:srcRect l="21233" t="42874" r="20197" b="43144"/>
          <a:stretch>
            <a:fillRect/>
          </a:stretch>
        </p:blipFill>
        <p:spPr bwMode="auto">
          <a:xfrm>
            <a:off x="1570038" y="6178550"/>
            <a:ext cx="1058862" cy="357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 rot="21342886">
            <a:off x="827582" y="1227692"/>
            <a:ext cx="5690033" cy="2932030"/>
          </a:xfrm>
        </p:spPr>
        <p:txBody>
          <a:bodyPr anchor="b"/>
          <a:lstStyle>
            <a:lvl1pPr algn="l">
              <a:defRPr sz="60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 rot="21342886">
            <a:off x="984752" y="4185903"/>
            <a:ext cx="5688631" cy="1218254"/>
          </a:xfrm>
        </p:spPr>
        <p:txBody>
          <a:bodyPr>
            <a:normAutofit/>
          </a:bodyPr>
          <a:lstStyle>
            <a:lvl1pPr marL="0" indent="0" algn="l">
              <a:buNone/>
              <a:defRPr sz="32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de cantos arredondados 14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6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103A519-A21B-4484-B0EF-1AA42FDF0C91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7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/>
            </a:lvl1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o 4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" name="Retângulo de cantos arredondados 15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7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0717321C-BFA2-4D3D-9EA1-FF5EAB9BBEA8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9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80E81E1-93AD-440B-A31F-8C405A526193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6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24790431"/>
      </p:ext>
    </p:extLst>
  </p:cSld>
  <p:clrMapOvr>
    <a:masterClrMapping/>
  </p:clrMapOvr>
  <p:transition advClick="0">
    <p:fade/>
  </p:transition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Retângulo de cantos arredondados 12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4" name="Retângulo 15"/>
          <p:cNvSpPr>
            <a:spLocks noChangeArrowheads="1"/>
          </p:cNvSpPr>
          <p:nvPr userDrawn="1"/>
        </p:nvSpPr>
        <p:spPr bwMode="auto">
          <a:xfrm>
            <a:off x="8243888" y="6472238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D135041-6CE5-456F-8C95-B9C1C1407ABD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5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6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311981">
            <a:off x="4151313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?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>
            <a:lvl1pPr marL="0" indent="0">
              <a:defRPr/>
            </a:lvl1pPr>
            <a:lvl2pPr marL="357188" indent="-3175">
              <a:defRPr/>
            </a:lvl2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574070">
            <a:off x="4865688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!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FA65451D-BE36-4122-A98D-8EFDAB2374C4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91025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600" dirty="0">
                <a:solidFill>
                  <a:prstClr val="black"/>
                </a:solidFill>
                <a:latin typeface="Burbank Small Bold" pitchFamily="50" charset="0"/>
              </a:rPr>
              <a:t>Parando pra pensar</a:t>
            </a:r>
          </a:p>
        </p:txBody>
      </p:sp>
      <p:pic>
        <p:nvPicPr>
          <p:cNvPr id="17" name="Picture 24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51438" y="1412875"/>
            <a:ext cx="3673475" cy="318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3480B7A-6165-4939-8271-47DD4AFD9215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19587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800" dirty="0">
                <a:solidFill>
                  <a:prstClr val="black"/>
                </a:solidFill>
                <a:latin typeface="Burbank Small Bold" pitchFamily="50" charset="0"/>
              </a:rPr>
              <a:t>Mão na massa</a:t>
            </a:r>
          </a:p>
        </p:txBody>
      </p:sp>
      <p:grpSp>
        <p:nvGrpSpPr>
          <p:cNvPr id="17" name="Grupo 17"/>
          <p:cNvGrpSpPr>
            <a:grpSpLocks/>
          </p:cNvGrpSpPr>
          <p:nvPr userDrawn="1"/>
        </p:nvGrpSpPr>
        <p:grpSpPr bwMode="auto">
          <a:xfrm>
            <a:off x="5602288" y="1412875"/>
            <a:ext cx="3003550" cy="3995738"/>
            <a:chOff x="5890721" y="1517256"/>
            <a:chExt cx="2794996" cy="3717794"/>
          </a:xfrm>
        </p:grpSpPr>
        <p:sp>
          <p:nvSpPr>
            <p:cNvPr id="18" name="Freeform 1274"/>
            <p:cNvSpPr>
              <a:spLocks/>
            </p:cNvSpPr>
            <p:nvPr userDrawn="1"/>
          </p:nvSpPr>
          <p:spPr bwMode="auto">
            <a:xfrm rot="2488345">
              <a:off x="5890721" y="2613767"/>
              <a:ext cx="1959787" cy="2621283"/>
            </a:xfrm>
            <a:custGeom>
              <a:avLst/>
              <a:gdLst>
                <a:gd name="T0" fmla="*/ 2147483647 w 370"/>
                <a:gd name="T1" fmla="*/ 2147483647 h 495"/>
                <a:gd name="T2" fmla="*/ 2147483647 w 370"/>
                <a:gd name="T3" fmla="*/ 2147483647 h 495"/>
                <a:gd name="T4" fmla="*/ 2147483647 w 370"/>
                <a:gd name="T5" fmla="*/ 2147483647 h 495"/>
                <a:gd name="T6" fmla="*/ 2147483647 w 370"/>
                <a:gd name="T7" fmla="*/ 2147483647 h 495"/>
                <a:gd name="T8" fmla="*/ 2147483647 w 370"/>
                <a:gd name="T9" fmla="*/ 2147483647 h 495"/>
                <a:gd name="T10" fmla="*/ 2147483647 w 370"/>
                <a:gd name="T11" fmla="*/ 2147483647 h 495"/>
                <a:gd name="T12" fmla="*/ 2147483647 w 370"/>
                <a:gd name="T13" fmla="*/ 0 h 495"/>
                <a:gd name="T14" fmla="*/ 0 w 370"/>
                <a:gd name="T15" fmla="*/ 2147483647 h 495"/>
                <a:gd name="T16" fmla="*/ 2147483647 w 370"/>
                <a:gd name="T17" fmla="*/ 2147483647 h 495"/>
                <a:gd name="T18" fmla="*/ 2147483647 w 370"/>
                <a:gd name="T19" fmla="*/ 2147483647 h 495"/>
                <a:gd name="T20" fmla="*/ 2147483647 w 370"/>
                <a:gd name="T21" fmla="*/ 2147483647 h 495"/>
                <a:gd name="T22" fmla="*/ 2147483647 w 370"/>
                <a:gd name="T23" fmla="*/ 2147483647 h 495"/>
                <a:gd name="T24" fmla="*/ 2147483647 w 370"/>
                <a:gd name="T25" fmla="*/ 2147483647 h 495"/>
                <a:gd name="T26" fmla="*/ 2147483647 w 370"/>
                <a:gd name="T27" fmla="*/ 2147483647 h 495"/>
                <a:gd name="T28" fmla="*/ 2147483647 w 370"/>
                <a:gd name="T29" fmla="*/ 2147483647 h 495"/>
                <a:gd name="T30" fmla="*/ 2147483647 w 370"/>
                <a:gd name="T31" fmla="*/ 2147483647 h 4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0" h="495">
                  <a:moveTo>
                    <a:pt x="215" y="286"/>
                  </a:moveTo>
                  <a:cubicBezTo>
                    <a:pt x="217" y="272"/>
                    <a:pt x="219" y="247"/>
                    <a:pt x="219" y="247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154" y="253"/>
                    <a:pt x="154" y="253"/>
                    <a:pt x="154" y="253"/>
                  </a:cubicBezTo>
                  <a:cubicBezTo>
                    <a:pt x="119" y="271"/>
                    <a:pt x="119" y="271"/>
                    <a:pt x="119" y="271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91" y="354"/>
                    <a:pt x="233" y="495"/>
                    <a:pt x="302" y="470"/>
                  </a:cubicBezTo>
                  <a:cubicBezTo>
                    <a:pt x="370" y="445"/>
                    <a:pt x="234" y="303"/>
                    <a:pt x="215" y="28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1275"/>
            <p:cNvSpPr>
              <a:spLocks/>
            </p:cNvSpPr>
            <p:nvPr userDrawn="1"/>
          </p:nvSpPr>
          <p:spPr bwMode="auto">
            <a:xfrm rot="1229367">
              <a:off x="6272153" y="1517256"/>
              <a:ext cx="2413564" cy="3316554"/>
            </a:xfrm>
            <a:custGeom>
              <a:avLst/>
              <a:gdLst>
                <a:gd name="T0" fmla="*/ 2147483647 w 373"/>
                <a:gd name="T1" fmla="*/ 2147483647 h 512"/>
                <a:gd name="T2" fmla="*/ 2147483647 w 373"/>
                <a:gd name="T3" fmla="*/ 2147483647 h 512"/>
                <a:gd name="T4" fmla="*/ 2147483647 w 373"/>
                <a:gd name="T5" fmla="*/ 2147483647 h 512"/>
                <a:gd name="T6" fmla="*/ 2147483647 w 373"/>
                <a:gd name="T7" fmla="*/ 2147483647 h 512"/>
                <a:gd name="T8" fmla="*/ 2147483647 w 373"/>
                <a:gd name="T9" fmla="*/ 2147483647 h 512"/>
                <a:gd name="T10" fmla="*/ 2147483647 w 373"/>
                <a:gd name="T11" fmla="*/ 2147483647 h 512"/>
                <a:gd name="T12" fmla="*/ 2147483647 w 373"/>
                <a:gd name="T13" fmla="*/ 2147483647 h 512"/>
                <a:gd name="T14" fmla="*/ 0 w 373"/>
                <a:gd name="T15" fmla="*/ 2147483647 h 512"/>
                <a:gd name="T16" fmla="*/ 2147483647 w 373"/>
                <a:gd name="T17" fmla="*/ 2147483647 h 512"/>
                <a:gd name="T18" fmla="*/ 2147483647 w 373"/>
                <a:gd name="T19" fmla="*/ 2147483647 h 512"/>
                <a:gd name="T20" fmla="*/ 2147483647 w 373"/>
                <a:gd name="T21" fmla="*/ 2147483647 h 5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3" h="512">
                  <a:moveTo>
                    <a:pt x="314" y="512"/>
                  </a:moveTo>
                  <a:cubicBezTo>
                    <a:pt x="335" y="510"/>
                    <a:pt x="358" y="505"/>
                    <a:pt x="373" y="482"/>
                  </a:cubicBezTo>
                  <a:cubicBezTo>
                    <a:pt x="326" y="402"/>
                    <a:pt x="166" y="133"/>
                    <a:pt x="135" y="80"/>
                  </a:cubicBezTo>
                  <a:cubicBezTo>
                    <a:pt x="132" y="70"/>
                    <a:pt x="128" y="52"/>
                    <a:pt x="125" y="41"/>
                  </a:cubicBezTo>
                  <a:cubicBezTo>
                    <a:pt x="157" y="28"/>
                    <a:pt x="182" y="44"/>
                    <a:pt x="211" y="60"/>
                  </a:cubicBezTo>
                  <a:cubicBezTo>
                    <a:pt x="207" y="35"/>
                    <a:pt x="171" y="14"/>
                    <a:pt x="139" y="7"/>
                  </a:cubicBezTo>
                  <a:cubicBezTo>
                    <a:pt x="108" y="0"/>
                    <a:pt x="76" y="15"/>
                    <a:pt x="49" y="31"/>
                  </a:cubicBezTo>
                  <a:cubicBezTo>
                    <a:pt x="57" y="49"/>
                    <a:pt x="24" y="68"/>
                    <a:pt x="0" y="74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68" y="75"/>
                    <a:pt x="65" y="68"/>
                    <a:pt x="95" y="101"/>
                  </a:cubicBezTo>
                  <a:cubicBezTo>
                    <a:pt x="95" y="101"/>
                    <a:pt x="271" y="428"/>
                    <a:pt x="314" y="51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pic>
        <p:nvPicPr>
          <p:cNvPr id="20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"/>
          <p:cNvGrpSpPr>
            <a:grpSpLocks/>
          </p:cNvGrpSpPr>
          <p:nvPr userDrawn="1"/>
        </p:nvGrpSpPr>
        <p:grpSpPr bwMode="auto">
          <a:xfrm>
            <a:off x="131763" y="911225"/>
            <a:ext cx="527050" cy="955675"/>
            <a:chOff x="2626" y="1836"/>
            <a:chExt cx="625" cy="1133"/>
          </a:xfrm>
        </p:grpSpPr>
        <p:sp>
          <p:nvSpPr>
            <p:cNvPr id="5" name="Freeform 6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7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9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9" name="Freeform 10"/>
          <p:cNvSpPr>
            <a:spLocks/>
          </p:cNvSpPr>
          <p:nvPr userDrawn="1"/>
        </p:nvSpPr>
        <p:spPr bwMode="auto">
          <a:xfrm>
            <a:off x="465138" y="130175"/>
            <a:ext cx="8489950" cy="6634163"/>
          </a:xfrm>
          <a:custGeom>
            <a:avLst/>
            <a:gdLst>
              <a:gd name="T0" fmla="*/ 2147483647 w 5348"/>
              <a:gd name="T1" fmla="*/ 2147483647 h 4179"/>
              <a:gd name="T2" fmla="*/ 2147483647 w 5348"/>
              <a:gd name="T3" fmla="*/ 0 h 4179"/>
              <a:gd name="T4" fmla="*/ 2147483647 w 5348"/>
              <a:gd name="T5" fmla="*/ 2147483647 h 4179"/>
              <a:gd name="T6" fmla="*/ 2147483647 w 5348"/>
              <a:gd name="T7" fmla="*/ 2147483647 h 4179"/>
              <a:gd name="T8" fmla="*/ 0 w 5348"/>
              <a:gd name="T9" fmla="*/ 2147483647 h 41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348" h="4179">
                <a:moveTo>
                  <a:pt x="4263" y="10"/>
                </a:moveTo>
                <a:lnTo>
                  <a:pt x="5220" y="0"/>
                </a:lnTo>
                <a:lnTo>
                  <a:pt x="5348" y="4179"/>
                </a:lnTo>
                <a:lnTo>
                  <a:pt x="64" y="4160"/>
                </a:lnTo>
                <a:lnTo>
                  <a:pt x="0" y="3731"/>
                </a:lnTo>
              </a:path>
            </a:pathLst>
          </a:custGeom>
          <a:noFill/>
          <a:ln w="9525" cmpd="sng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z="24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10" name="Group 11"/>
          <p:cNvGrpSpPr>
            <a:grpSpLocks/>
          </p:cNvGrpSpPr>
          <p:nvPr userDrawn="1"/>
        </p:nvGrpSpPr>
        <p:grpSpPr bwMode="auto">
          <a:xfrm>
            <a:off x="131763" y="2224088"/>
            <a:ext cx="527050" cy="955675"/>
            <a:chOff x="2626" y="1836"/>
            <a:chExt cx="625" cy="1133"/>
          </a:xfrm>
        </p:grpSpPr>
        <p:sp>
          <p:nvSpPr>
            <p:cNvPr id="11" name="Freeform 1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1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1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1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15" name="Group 16"/>
          <p:cNvGrpSpPr>
            <a:grpSpLocks/>
          </p:cNvGrpSpPr>
          <p:nvPr userDrawn="1"/>
        </p:nvGrpSpPr>
        <p:grpSpPr bwMode="auto">
          <a:xfrm>
            <a:off x="131763" y="3536950"/>
            <a:ext cx="527050" cy="955675"/>
            <a:chOff x="2626" y="1836"/>
            <a:chExt cx="625" cy="1133"/>
          </a:xfrm>
        </p:grpSpPr>
        <p:sp>
          <p:nvSpPr>
            <p:cNvPr id="16" name="Freeform 17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18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19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20" name="Group 21"/>
          <p:cNvGrpSpPr>
            <a:grpSpLocks/>
          </p:cNvGrpSpPr>
          <p:nvPr userDrawn="1"/>
        </p:nvGrpSpPr>
        <p:grpSpPr bwMode="auto">
          <a:xfrm>
            <a:off x="131763" y="4849813"/>
            <a:ext cx="527050" cy="955675"/>
            <a:chOff x="2626" y="1836"/>
            <a:chExt cx="625" cy="1133"/>
          </a:xfrm>
        </p:grpSpPr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2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2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55576" y="349752"/>
            <a:ext cx="7859216" cy="630976"/>
          </a:xfrm>
        </p:spPr>
        <p:txBody>
          <a:bodyPr anchor="b"/>
          <a:lstStyle>
            <a:lvl1pPr>
              <a:defRPr sz="4400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755576" y="1035640"/>
            <a:ext cx="7859216" cy="5489704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>
            <a:spLocks noChangeArrowheads="1"/>
          </p:cNvSpPr>
          <p:nvPr userDrawn="1"/>
        </p:nvSpPr>
        <p:spPr bwMode="auto">
          <a:xfrm>
            <a:off x="8312150" y="6464300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70D00FD-22C0-4D22-A564-A888CDCB464E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5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6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Duas Partes d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EF6E1EE-C9A5-4299-AA36-A07DB73627E0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6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7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7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7F581E0D-C1BD-48E5-933B-FA7574306C31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4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5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m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AB610553-35E2-4E0B-B9AD-4ACA2D120AAB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3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4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5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4001442359"/>
      </p:ext>
    </p:extLst>
  </p:cSld>
  <p:clrMapOvr>
    <a:masterClrMapping/>
  </p:clrMapOvr>
  <p:transition advClick="0">
    <p:fade/>
  </p:transition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Duas Partes d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m branc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6150005"/>
            <a:ext cx="8229600" cy="418058"/>
          </a:xfrm>
        </p:spPr>
        <p:txBody>
          <a:bodyPr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ítulo e conteúdo">
    <p:bg>
      <p:bgPr>
        <a:solidFill>
          <a:srgbClr val="12101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rot="10800000">
            <a:off x="225425" y="-238125"/>
            <a:ext cx="8709025" cy="7493000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71418 w 8108229"/>
              <a:gd name="connsiteY3" fmla="*/ 2329083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71418" y="232908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3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526466" y="187467"/>
            <a:ext cx="8102219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528638" y="1328739"/>
            <a:ext cx="8072437" cy="48402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flipH="1">
            <a:off x="595313" y="-508000"/>
            <a:ext cx="7851775" cy="1814513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6" name="Retângulo 10"/>
          <p:cNvSpPr/>
          <p:nvPr userDrawn="1"/>
        </p:nvSpPr>
        <p:spPr>
          <a:xfrm rot="10800000" flipH="1">
            <a:off x="479425" y="1306513"/>
            <a:ext cx="7851775" cy="5921375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5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856343" y="-15729"/>
            <a:ext cx="7170052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9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885371" y="1959429"/>
            <a:ext cx="7112000" cy="4572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0" y="-1"/>
            <a:ext cx="9449986" cy="4614863"/>
            <a:chOff x="-1787" y="0"/>
            <a:chExt cx="9449986" cy="1360884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14"/>
          <p:cNvSpPr>
            <a:spLocks noChangeArrowheads="1"/>
          </p:cNvSpPr>
          <p:nvPr userDrawn="1"/>
        </p:nvSpPr>
        <p:spPr bwMode="auto">
          <a:xfrm>
            <a:off x="8316913" y="621665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26AA18A1-4140-4FB5-897D-DF4CCCA60AA9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grpSp>
        <p:nvGrpSpPr>
          <p:cNvPr id="16" name="Grupo 15"/>
          <p:cNvGrpSpPr/>
          <p:nvPr userDrawn="1"/>
        </p:nvGrpSpPr>
        <p:grpSpPr>
          <a:xfrm rot="21342886">
            <a:off x="-1404665" y="925582"/>
            <a:ext cx="11305256" cy="4733014"/>
            <a:chOff x="-1404664" y="966650"/>
            <a:chExt cx="11305256" cy="473301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7" name="Retângulo 16"/>
            <p:cNvSpPr/>
            <p:nvPr/>
          </p:nvSpPr>
          <p:spPr>
            <a:xfrm>
              <a:off x="-1404664" y="4065592"/>
              <a:ext cx="11305256" cy="1634071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  <p:sp>
          <p:nvSpPr>
            <p:cNvPr id="18" name="Retângulo de cantos arredondados 17"/>
            <p:cNvSpPr/>
            <p:nvPr/>
          </p:nvSpPr>
          <p:spPr>
            <a:xfrm>
              <a:off x="717324" y="966650"/>
              <a:ext cx="6020729" cy="4733014"/>
            </a:xfrm>
            <a:prstGeom prst="roundRect">
              <a:avLst>
                <a:gd name="adj" fmla="val 4620"/>
              </a:avLst>
            </a:prstGeom>
            <a:solidFill>
              <a:srgbClr val="ECECEC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</p:grpSp>
      <p:pic>
        <p:nvPicPr>
          <p:cNvPr id="19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90525" y="6183313"/>
            <a:ext cx="1012825" cy="344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" name="Picture 8" descr="C:\Users\Dell 006\Desktop\logo-IBDEC-sem-fundo-cinza.png"/>
          <p:cNvPicPr>
            <a:picLocks noChangeAspect="1" noChangeArrowheads="1"/>
          </p:cNvPicPr>
          <p:nvPr userDrawn="1"/>
        </p:nvPicPr>
        <p:blipFill>
          <a:blip r:embed="rId4" cstate="print"/>
          <a:srcRect l="21233" t="42874" r="20197" b="43144"/>
          <a:stretch>
            <a:fillRect/>
          </a:stretch>
        </p:blipFill>
        <p:spPr bwMode="auto">
          <a:xfrm>
            <a:off x="1570038" y="6178550"/>
            <a:ext cx="1058862" cy="357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 rot="21342886">
            <a:off x="827582" y="1227692"/>
            <a:ext cx="5690033" cy="2932030"/>
          </a:xfrm>
        </p:spPr>
        <p:txBody>
          <a:bodyPr anchor="b"/>
          <a:lstStyle>
            <a:lvl1pPr algn="l">
              <a:defRPr sz="60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 rot="21342886">
            <a:off x="984752" y="4185903"/>
            <a:ext cx="5688631" cy="1218254"/>
          </a:xfrm>
        </p:spPr>
        <p:txBody>
          <a:bodyPr>
            <a:normAutofit/>
          </a:bodyPr>
          <a:lstStyle>
            <a:lvl1pPr marL="0" indent="0" algn="l">
              <a:buNone/>
              <a:defRPr sz="32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de cantos arredondados 14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6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103A519-A21B-4484-B0EF-1AA42FDF0C91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7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/>
            </a:lvl1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1687513" y="1679575"/>
            <a:ext cx="3530600" cy="49926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5370513" y="1679575"/>
            <a:ext cx="3532187" cy="49926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534114288"/>
      </p:ext>
    </p:extLst>
  </p:cSld>
  <p:clrMapOvr>
    <a:masterClrMapping/>
  </p:clrMapOvr>
  <p:transition advClick="0">
    <p:fade/>
  </p:transition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o 4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" name="Retângulo de cantos arredondados 15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7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0717321C-BFA2-4D3D-9EA1-FF5EAB9BBEA8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9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80E81E1-93AD-440B-A31F-8C405A526193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6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Retângulo de cantos arredondados 12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4" name="Retângulo 15"/>
          <p:cNvSpPr>
            <a:spLocks noChangeArrowheads="1"/>
          </p:cNvSpPr>
          <p:nvPr userDrawn="1"/>
        </p:nvSpPr>
        <p:spPr bwMode="auto">
          <a:xfrm>
            <a:off x="8243888" y="6472238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D135041-6CE5-456F-8C95-B9C1C1407ABD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5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6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311981">
            <a:off x="4151313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?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>
            <a:lvl1pPr marL="0" indent="0">
              <a:defRPr/>
            </a:lvl1pPr>
            <a:lvl2pPr marL="357188" indent="-3175">
              <a:defRPr/>
            </a:lvl2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574070">
            <a:off x="4865688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!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FA65451D-BE36-4122-A98D-8EFDAB2374C4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91025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600" dirty="0">
                <a:solidFill>
                  <a:prstClr val="black"/>
                </a:solidFill>
                <a:latin typeface="Burbank Small Bold" pitchFamily="50" charset="0"/>
              </a:rPr>
              <a:t>Parando pra pensar</a:t>
            </a:r>
          </a:p>
        </p:txBody>
      </p:sp>
      <p:pic>
        <p:nvPicPr>
          <p:cNvPr id="17" name="Picture 24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51438" y="1412875"/>
            <a:ext cx="3673475" cy="318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3480B7A-6165-4939-8271-47DD4AFD9215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19587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800" dirty="0">
                <a:solidFill>
                  <a:prstClr val="black"/>
                </a:solidFill>
                <a:latin typeface="Burbank Small Bold" pitchFamily="50" charset="0"/>
              </a:rPr>
              <a:t>Mão na massa</a:t>
            </a:r>
          </a:p>
        </p:txBody>
      </p:sp>
      <p:grpSp>
        <p:nvGrpSpPr>
          <p:cNvPr id="17" name="Grupo 17"/>
          <p:cNvGrpSpPr>
            <a:grpSpLocks/>
          </p:cNvGrpSpPr>
          <p:nvPr userDrawn="1"/>
        </p:nvGrpSpPr>
        <p:grpSpPr bwMode="auto">
          <a:xfrm>
            <a:off x="5602288" y="1412875"/>
            <a:ext cx="3003550" cy="3995738"/>
            <a:chOff x="5890721" y="1517256"/>
            <a:chExt cx="2794996" cy="3717794"/>
          </a:xfrm>
        </p:grpSpPr>
        <p:sp>
          <p:nvSpPr>
            <p:cNvPr id="18" name="Freeform 1274"/>
            <p:cNvSpPr>
              <a:spLocks/>
            </p:cNvSpPr>
            <p:nvPr userDrawn="1"/>
          </p:nvSpPr>
          <p:spPr bwMode="auto">
            <a:xfrm rot="2488345">
              <a:off x="5890721" y="2613767"/>
              <a:ext cx="1959787" cy="2621283"/>
            </a:xfrm>
            <a:custGeom>
              <a:avLst/>
              <a:gdLst>
                <a:gd name="T0" fmla="*/ 2147483647 w 370"/>
                <a:gd name="T1" fmla="*/ 2147483647 h 495"/>
                <a:gd name="T2" fmla="*/ 2147483647 w 370"/>
                <a:gd name="T3" fmla="*/ 2147483647 h 495"/>
                <a:gd name="T4" fmla="*/ 2147483647 w 370"/>
                <a:gd name="T5" fmla="*/ 2147483647 h 495"/>
                <a:gd name="T6" fmla="*/ 2147483647 w 370"/>
                <a:gd name="T7" fmla="*/ 2147483647 h 495"/>
                <a:gd name="T8" fmla="*/ 2147483647 w 370"/>
                <a:gd name="T9" fmla="*/ 2147483647 h 495"/>
                <a:gd name="T10" fmla="*/ 2147483647 w 370"/>
                <a:gd name="T11" fmla="*/ 2147483647 h 495"/>
                <a:gd name="T12" fmla="*/ 2147483647 w 370"/>
                <a:gd name="T13" fmla="*/ 0 h 495"/>
                <a:gd name="T14" fmla="*/ 0 w 370"/>
                <a:gd name="T15" fmla="*/ 2147483647 h 495"/>
                <a:gd name="T16" fmla="*/ 2147483647 w 370"/>
                <a:gd name="T17" fmla="*/ 2147483647 h 495"/>
                <a:gd name="T18" fmla="*/ 2147483647 w 370"/>
                <a:gd name="T19" fmla="*/ 2147483647 h 495"/>
                <a:gd name="T20" fmla="*/ 2147483647 w 370"/>
                <a:gd name="T21" fmla="*/ 2147483647 h 495"/>
                <a:gd name="T22" fmla="*/ 2147483647 w 370"/>
                <a:gd name="T23" fmla="*/ 2147483647 h 495"/>
                <a:gd name="T24" fmla="*/ 2147483647 w 370"/>
                <a:gd name="T25" fmla="*/ 2147483647 h 495"/>
                <a:gd name="T26" fmla="*/ 2147483647 w 370"/>
                <a:gd name="T27" fmla="*/ 2147483647 h 495"/>
                <a:gd name="T28" fmla="*/ 2147483647 w 370"/>
                <a:gd name="T29" fmla="*/ 2147483647 h 495"/>
                <a:gd name="T30" fmla="*/ 2147483647 w 370"/>
                <a:gd name="T31" fmla="*/ 2147483647 h 4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0" h="495">
                  <a:moveTo>
                    <a:pt x="215" y="286"/>
                  </a:moveTo>
                  <a:cubicBezTo>
                    <a:pt x="217" y="272"/>
                    <a:pt x="219" y="247"/>
                    <a:pt x="219" y="247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154" y="253"/>
                    <a:pt x="154" y="253"/>
                    <a:pt x="154" y="253"/>
                  </a:cubicBezTo>
                  <a:cubicBezTo>
                    <a:pt x="119" y="271"/>
                    <a:pt x="119" y="271"/>
                    <a:pt x="119" y="271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91" y="354"/>
                    <a:pt x="233" y="495"/>
                    <a:pt x="302" y="470"/>
                  </a:cubicBezTo>
                  <a:cubicBezTo>
                    <a:pt x="370" y="445"/>
                    <a:pt x="234" y="303"/>
                    <a:pt x="215" y="28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1275"/>
            <p:cNvSpPr>
              <a:spLocks/>
            </p:cNvSpPr>
            <p:nvPr userDrawn="1"/>
          </p:nvSpPr>
          <p:spPr bwMode="auto">
            <a:xfrm rot="1229367">
              <a:off x="6272153" y="1517256"/>
              <a:ext cx="2413564" cy="3316554"/>
            </a:xfrm>
            <a:custGeom>
              <a:avLst/>
              <a:gdLst>
                <a:gd name="T0" fmla="*/ 2147483647 w 373"/>
                <a:gd name="T1" fmla="*/ 2147483647 h 512"/>
                <a:gd name="T2" fmla="*/ 2147483647 w 373"/>
                <a:gd name="T3" fmla="*/ 2147483647 h 512"/>
                <a:gd name="T4" fmla="*/ 2147483647 w 373"/>
                <a:gd name="T5" fmla="*/ 2147483647 h 512"/>
                <a:gd name="T6" fmla="*/ 2147483647 w 373"/>
                <a:gd name="T7" fmla="*/ 2147483647 h 512"/>
                <a:gd name="T8" fmla="*/ 2147483647 w 373"/>
                <a:gd name="T9" fmla="*/ 2147483647 h 512"/>
                <a:gd name="T10" fmla="*/ 2147483647 w 373"/>
                <a:gd name="T11" fmla="*/ 2147483647 h 512"/>
                <a:gd name="T12" fmla="*/ 2147483647 w 373"/>
                <a:gd name="T13" fmla="*/ 2147483647 h 512"/>
                <a:gd name="T14" fmla="*/ 0 w 373"/>
                <a:gd name="T15" fmla="*/ 2147483647 h 512"/>
                <a:gd name="T16" fmla="*/ 2147483647 w 373"/>
                <a:gd name="T17" fmla="*/ 2147483647 h 512"/>
                <a:gd name="T18" fmla="*/ 2147483647 w 373"/>
                <a:gd name="T19" fmla="*/ 2147483647 h 512"/>
                <a:gd name="T20" fmla="*/ 2147483647 w 373"/>
                <a:gd name="T21" fmla="*/ 2147483647 h 5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3" h="512">
                  <a:moveTo>
                    <a:pt x="314" y="512"/>
                  </a:moveTo>
                  <a:cubicBezTo>
                    <a:pt x="335" y="510"/>
                    <a:pt x="358" y="505"/>
                    <a:pt x="373" y="482"/>
                  </a:cubicBezTo>
                  <a:cubicBezTo>
                    <a:pt x="326" y="402"/>
                    <a:pt x="166" y="133"/>
                    <a:pt x="135" y="80"/>
                  </a:cubicBezTo>
                  <a:cubicBezTo>
                    <a:pt x="132" y="70"/>
                    <a:pt x="128" y="52"/>
                    <a:pt x="125" y="41"/>
                  </a:cubicBezTo>
                  <a:cubicBezTo>
                    <a:pt x="157" y="28"/>
                    <a:pt x="182" y="44"/>
                    <a:pt x="211" y="60"/>
                  </a:cubicBezTo>
                  <a:cubicBezTo>
                    <a:pt x="207" y="35"/>
                    <a:pt x="171" y="14"/>
                    <a:pt x="139" y="7"/>
                  </a:cubicBezTo>
                  <a:cubicBezTo>
                    <a:pt x="108" y="0"/>
                    <a:pt x="76" y="15"/>
                    <a:pt x="49" y="31"/>
                  </a:cubicBezTo>
                  <a:cubicBezTo>
                    <a:pt x="57" y="49"/>
                    <a:pt x="24" y="68"/>
                    <a:pt x="0" y="74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68" y="75"/>
                    <a:pt x="65" y="68"/>
                    <a:pt x="95" y="101"/>
                  </a:cubicBezTo>
                  <a:cubicBezTo>
                    <a:pt x="95" y="101"/>
                    <a:pt x="271" y="428"/>
                    <a:pt x="314" y="51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pic>
        <p:nvPicPr>
          <p:cNvPr id="20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"/>
          <p:cNvGrpSpPr>
            <a:grpSpLocks/>
          </p:cNvGrpSpPr>
          <p:nvPr userDrawn="1"/>
        </p:nvGrpSpPr>
        <p:grpSpPr bwMode="auto">
          <a:xfrm>
            <a:off x="131763" y="911225"/>
            <a:ext cx="527050" cy="955675"/>
            <a:chOff x="2626" y="1836"/>
            <a:chExt cx="625" cy="1133"/>
          </a:xfrm>
        </p:grpSpPr>
        <p:sp>
          <p:nvSpPr>
            <p:cNvPr id="5" name="Freeform 6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7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9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9" name="Freeform 10"/>
          <p:cNvSpPr>
            <a:spLocks/>
          </p:cNvSpPr>
          <p:nvPr userDrawn="1"/>
        </p:nvSpPr>
        <p:spPr bwMode="auto">
          <a:xfrm>
            <a:off x="465138" y="130175"/>
            <a:ext cx="8489950" cy="6634163"/>
          </a:xfrm>
          <a:custGeom>
            <a:avLst/>
            <a:gdLst>
              <a:gd name="T0" fmla="*/ 2147483647 w 5348"/>
              <a:gd name="T1" fmla="*/ 2147483647 h 4179"/>
              <a:gd name="T2" fmla="*/ 2147483647 w 5348"/>
              <a:gd name="T3" fmla="*/ 0 h 4179"/>
              <a:gd name="T4" fmla="*/ 2147483647 w 5348"/>
              <a:gd name="T5" fmla="*/ 2147483647 h 4179"/>
              <a:gd name="T6" fmla="*/ 2147483647 w 5348"/>
              <a:gd name="T7" fmla="*/ 2147483647 h 4179"/>
              <a:gd name="T8" fmla="*/ 0 w 5348"/>
              <a:gd name="T9" fmla="*/ 2147483647 h 41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348" h="4179">
                <a:moveTo>
                  <a:pt x="4263" y="10"/>
                </a:moveTo>
                <a:lnTo>
                  <a:pt x="5220" y="0"/>
                </a:lnTo>
                <a:lnTo>
                  <a:pt x="5348" y="4179"/>
                </a:lnTo>
                <a:lnTo>
                  <a:pt x="64" y="4160"/>
                </a:lnTo>
                <a:lnTo>
                  <a:pt x="0" y="3731"/>
                </a:lnTo>
              </a:path>
            </a:pathLst>
          </a:custGeom>
          <a:noFill/>
          <a:ln w="9525" cmpd="sng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z="24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10" name="Group 11"/>
          <p:cNvGrpSpPr>
            <a:grpSpLocks/>
          </p:cNvGrpSpPr>
          <p:nvPr userDrawn="1"/>
        </p:nvGrpSpPr>
        <p:grpSpPr bwMode="auto">
          <a:xfrm>
            <a:off x="131763" y="2224088"/>
            <a:ext cx="527050" cy="955675"/>
            <a:chOff x="2626" y="1836"/>
            <a:chExt cx="625" cy="1133"/>
          </a:xfrm>
        </p:grpSpPr>
        <p:sp>
          <p:nvSpPr>
            <p:cNvPr id="11" name="Freeform 1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1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1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1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15" name="Group 16"/>
          <p:cNvGrpSpPr>
            <a:grpSpLocks/>
          </p:cNvGrpSpPr>
          <p:nvPr userDrawn="1"/>
        </p:nvGrpSpPr>
        <p:grpSpPr bwMode="auto">
          <a:xfrm>
            <a:off x="131763" y="3536950"/>
            <a:ext cx="527050" cy="955675"/>
            <a:chOff x="2626" y="1836"/>
            <a:chExt cx="625" cy="1133"/>
          </a:xfrm>
        </p:grpSpPr>
        <p:sp>
          <p:nvSpPr>
            <p:cNvPr id="16" name="Freeform 17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18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19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20" name="Group 21"/>
          <p:cNvGrpSpPr>
            <a:grpSpLocks/>
          </p:cNvGrpSpPr>
          <p:nvPr userDrawn="1"/>
        </p:nvGrpSpPr>
        <p:grpSpPr bwMode="auto">
          <a:xfrm>
            <a:off x="131763" y="4849813"/>
            <a:ext cx="527050" cy="955675"/>
            <a:chOff x="2626" y="1836"/>
            <a:chExt cx="625" cy="1133"/>
          </a:xfrm>
        </p:grpSpPr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2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2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55576" y="349752"/>
            <a:ext cx="7859216" cy="630976"/>
          </a:xfrm>
        </p:spPr>
        <p:txBody>
          <a:bodyPr anchor="b"/>
          <a:lstStyle>
            <a:lvl1pPr>
              <a:defRPr sz="4400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755576" y="1035640"/>
            <a:ext cx="7859216" cy="5489704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>
            <a:spLocks noChangeArrowheads="1"/>
          </p:cNvSpPr>
          <p:nvPr userDrawn="1"/>
        </p:nvSpPr>
        <p:spPr bwMode="auto">
          <a:xfrm>
            <a:off x="8312150" y="6464300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70D00FD-22C0-4D22-A564-A888CDCB464E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5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6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Duas Partes d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EF6E1EE-C9A5-4299-AA36-A07DB73627E0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6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7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7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40446069"/>
      </p:ext>
    </p:extLst>
  </p:cSld>
  <p:clrMapOvr>
    <a:masterClrMapping/>
  </p:clrMapOvr>
  <p:transition advClick="0">
    <p:fade/>
  </p:transition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7F581E0D-C1BD-48E5-933B-FA7574306C31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4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5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m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AB610553-35E2-4E0B-B9AD-4ACA2D120AAB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3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4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5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</p:spTree>
  </p:cSld>
  <p:clrMapOvr>
    <a:masterClrMapping/>
  </p:clrMapOvr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Duas Partes d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m branc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6150005"/>
            <a:ext cx="8229600" cy="418058"/>
          </a:xfrm>
        </p:spPr>
        <p:txBody>
          <a:bodyPr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ítulo e conteúdo">
    <p:bg>
      <p:bgPr>
        <a:solidFill>
          <a:srgbClr val="12101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rot="10800000">
            <a:off x="225425" y="-238125"/>
            <a:ext cx="8709025" cy="7493000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71418 w 8108229"/>
              <a:gd name="connsiteY3" fmla="*/ 2329083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71418" y="232908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3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526466" y="187467"/>
            <a:ext cx="8102219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528638" y="1328739"/>
            <a:ext cx="8072437" cy="48402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flipH="1">
            <a:off x="595313" y="-508000"/>
            <a:ext cx="7851775" cy="1814513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6" name="Retângulo 10"/>
          <p:cNvSpPr/>
          <p:nvPr userDrawn="1"/>
        </p:nvSpPr>
        <p:spPr>
          <a:xfrm rot="10800000" flipH="1">
            <a:off x="479425" y="1306513"/>
            <a:ext cx="7851775" cy="5921375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5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856343" y="-15729"/>
            <a:ext cx="7170052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9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885371" y="1959429"/>
            <a:ext cx="7112000" cy="4572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74581623"/>
      </p:ext>
    </p:extLst>
  </p:cSld>
  <p:clrMapOvr>
    <a:masterClrMapping/>
  </p:clrMapOvr>
  <p:transition advClick="0">
    <p:fade/>
  </p:transition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0" y="-1"/>
            <a:ext cx="9449986" cy="4614863"/>
            <a:chOff x="-1787" y="0"/>
            <a:chExt cx="9449986" cy="1360884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14"/>
          <p:cNvSpPr>
            <a:spLocks noChangeArrowheads="1"/>
          </p:cNvSpPr>
          <p:nvPr userDrawn="1"/>
        </p:nvSpPr>
        <p:spPr bwMode="auto">
          <a:xfrm>
            <a:off x="8316913" y="621665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26AA18A1-4140-4FB5-897D-DF4CCCA60AA9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grpSp>
        <p:nvGrpSpPr>
          <p:cNvPr id="16" name="Grupo 15"/>
          <p:cNvGrpSpPr/>
          <p:nvPr userDrawn="1"/>
        </p:nvGrpSpPr>
        <p:grpSpPr>
          <a:xfrm rot="21342886">
            <a:off x="-1404665" y="925582"/>
            <a:ext cx="11305256" cy="4733014"/>
            <a:chOff x="-1404664" y="966650"/>
            <a:chExt cx="11305256" cy="473301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7" name="Retângulo 16"/>
            <p:cNvSpPr/>
            <p:nvPr/>
          </p:nvSpPr>
          <p:spPr>
            <a:xfrm>
              <a:off x="-1404664" y="4065592"/>
              <a:ext cx="11305256" cy="1634071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  <p:sp>
          <p:nvSpPr>
            <p:cNvPr id="18" name="Retângulo de cantos arredondados 17"/>
            <p:cNvSpPr/>
            <p:nvPr/>
          </p:nvSpPr>
          <p:spPr>
            <a:xfrm>
              <a:off x="717324" y="966650"/>
              <a:ext cx="6020729" cy="4733014"/>
            </a:xfrm>
            <a:prstGeom prst="roundRect">
              <a:avLst>
                <a:gd name="adj" fmla="val 4620"/>
              </a:avLst>
            </a:prstGeom>
            <a:solidFill>
              <a:srgbClr val="ECECEC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</p:grpSp>
      <p:pic>
        <p:nvPicPr>
          <p:cNvPr id="19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90525" y="6183313"/>
            <a:ext cx="1012825" cy="344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" name="Picture 8" descr="C:\Users\Dell 006\Desktop\logo-IBDEC-sem-fundo-cinza.png"/>
          <p:cNvPicPr>
            <a:picLocks noChangeAspect="1" noChangeArrowheads="1"/>
          </p:cNvPicPr>
          <p:nvPr userDrawn="1"/>
        </p:nvPicPr>
        <p:blipFill>
          <a:blip r:embed="rId4" cstate="print"/>
          <a:srcRect l="21233" t="42874" r="20197" b="43144"/>
          <a:stretch>
            <a:fillRect/>
          </a:stretch>
        </p:blipFill>
        <p:spPr bwMode="auto">
          <a:xfrm>
            <a:off x="1570038" y="6178550"/>
            <a:ext cx="1058862" cy="357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 rot="21342886">
            <a:off x="827582" y="1227692"/>
            <a:ext cx="5690033" cy="2932030"/>
          </a:xfrm>
        </p:spPr>
        <p:txBody>
          <a:bodyPr anchor="b"/>
          <a:lstStyle>
            <a:lvl1pPr algn="l">
              <a:defRPr sz="60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 rot="21342886">
            <a:off x="984752" y="4185903"/>
            <a:ext cx="5688631" cy="1218254"/>
          </a:xfrm>
        </p:spPr>
        <p:txBody>
          <a:bodyPr>
            <a:normAutofit/>
          </a:bodyPr>
          <a:lstStyle>
            <a:lvl1pPr marL="0" indent="0" algn="l">
              <a:buNone/>
              <a:defRPr sz="32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de cantos arredondados 14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6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103A519-A21B-4484-B0EF-1AA42FDF0C91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7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/>
            </a:lvl1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o 4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" name="Retângulo de cantos arredondados 15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7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0717321C-BFA2-4D3D-9EA1-FF5EAB9BBEA8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9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80E81E1-93AD-440B-A31F-8C405A526193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6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Retângulo de cantos arredondados 12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4" name="Retângulo 15"/>
          <p:cNvSpPr>
            <a:spLocks noChangeArrowheads="1"/>
          </p:cNvSpPr>
          <p:nvPr userDrawn="1"/>
        </p:nvSpPr>
        <p:spPr bwMode="auto">
          <a:xfrm>
            <a:off x="8243888" y="6472238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D135041-6CE5-456F-8C95-B9C1C1407ABD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15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6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311981">
            <a:off x="4151313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?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>
            <a:lvl1pPr marL="0" indent="0">
              <a:defRPr/>
            </a:lvl1pPr>
            <a:lvl2pPr marL="357188" indent="-3175">
              <a:defRPr/>
            </a:lvl2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574070">
            <a:off x="4865688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!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FA65451D-BE36-4122-A98D-8EFDAB2374C4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91025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600" dirty="0">
                <a:solidFill>
                  <a:prstClr val="black"/>
                </a:solidFill>
                <a:latin typeface="Burbank Small Bold" pitchFamily="50" charset="0"/>
              </a:rPr>
              <a:t>Parando pra pensar</a:t>
            </a:r>
          </a:p>
        </p:txBody>
      </p:sp>
      <p:pic>
        <p:nvPicPr>
          <p:cNvPr id="17" name="Picture 24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51438" y="1412875"/>
            <a:ext cx="3673475" cy="318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3480B7A-6165-4939-8271-47DD4AFD9215}" type="slidenum">
              <a:rPr lang="pt-BR" sz="1200">
                <a:solidFill>
                  <a:srgbClr val="ECECEC"/>
                </a:solidFill>
                <a:latin typeface="Burbank Small Bold" pitchFamily="50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dirty="0">
              <a:solidFill>
                <a:srgbClr val="ECECEC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19587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800" dirty="0">
                <a:solidFill>
                  <a:prstClr val="black"/>
                </a:solidFill>
                <a:latin typeface="Burbank Small Bold" pitchFamily="50" charset="0"/>
              </a:rPr>
              <a:t>Mão na massa</a:t>
            </a:r>
          </a:p>
        </p:txBody>
      </p:sp>
      <p:grpSp>
        <p:nvGrpSpPr>
          <p:cNvPr id="17" name="Grupo 17"/>
          <p:cNvGrpSpPr>
            <a:grpSpLocks/>
          </p:cNvGrpSpPr>
          <p:nvPr userDrawn="1"/>
        </p:nvGrpSpPr>
        <p:grpSpPr bwMode="auto">
          <a:xfrm>
            <a:off x="5602288" y="1412875"/>
            <a:ext cx="3003550" cy="3995738"/>
            <a:chOff x="5890721" y="1517256"/>
            <a:chExt cx="2794996" cy="3717794"/>
          </a:xfrm>
        </p:grpSpPr>
        <p:sp>
          <p:nvSpPr>
            <p:cNvPr id="18" name="Freeform 1274"/>
            <p:cNvSpPr>
              <a:spLocks/>
            </p:cNvSpPr>
            <p:nvPr userDrawn="1"/>
          </p:nvSpPr>
          <p:spPr bwMode="auto">
            <a:xfrm rot="2488345">
              <a:off x="5890721" y="2613767"/>
              <a:ext cx="1959787" cy="2621283"/>
            </a:xfrm>
            <a:custGeom>
              <a:avLst/>
              <a:gdLst>
                <a:gd name="T0" fmla="*/ 2147483647 w 370"/>
                <a:gd name="T1" fmla="*/ 2147483647 h 495"/>
                <a:gd name="T2" fmla="*/ 2147483647 w 370"/>
                <a:gd name="T3" fmla="*/ 2147483647 h 495"/>
                <a:gd name="T4" fmla="*/ 2147483647 w 370"/>
                <a:gd name="T5" fmla="*/ 2147483647 h 495"/>
                <a:gd name="T6" fmla="*/ 2147483647 w 370"/>
                <a:gd name="T7" fmla="*/ 2147483647 h 495"/>
                <a:gd name="T8" fmla="*/ 2147483647 w 370"/>
                <a:gd name="T9" fmla="*/ 2147483647 h 495"/>
                <a:gd name="T10" fmla="*/ 2147483647 w 370"/>
                <a:gd name="T11" fmla="*/ 2147483647 h 495"/>
                <a:gd name="T12" fmla="*/ 2147483647 w 370"/>
                <a:gd name="T13" fmla="*/ 0 h 495"/>
                <a:gd name="T14" fmla="*/ 0 w 370"/>
                <a:gd name="T15" fmla="*/ 2147483647 h 495"/>
                <a:gd name="T16" fmla="*/ 2147483647 w 370"/>
                <a:gd name="T17" fmla="*/ 2147483647 h 495"/>
                <a:gd name="T18" fmla="*/ 2147483647 w 370"/>
                <a:gd name="T19" fmla="*/ 2147483647 h 495"/>
                <a:gd name="T20" fmla="*/ 2147483647 w 370"/>
                <a:gd name="T21" fmla="*/ 2147483647 h 495"/>
                <a:gd name="T22" fmla="*/ 2147483647 w 370"/>
                <a:gd name="T23" fmla="*/ 2147483647 h 495"/>
                <a:gd name="T24" fmla="*/ 2147483647 w 370"/>
                <a:gd name="T25" fmla="*/ 2147483647 h 495"/>
                <a:gd name="T26" fmla="*/ 2147483647 w 370"/>
                <a:gd name="T27" fmla="*/ 2147483647 h 495"/>
                <a:gd name="T28" fmla="*/ 2147483647 w 370"/>
                <a:gd name="T29" fmla="*/ 2147483647 h 495"/>
                <a:gd name="T30" fmla="*/ 2147483647 w 370"/>
                <a:gd name="T31" fmla="*/ 2147483647 h 4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0" h="495">
                  <a:moveTo>
                    <a:pt x="215" y="286"/>
                  </a:moveTo>
                  <a:cubicBezTo>
                    <a:pt x="217" y="272"/>
                    <a:pt x="219" y="247"/>
                    <a:pt x="219" y="247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154" y="253"/>
                    <a:pt x="154" y="253"/>
                    <a:pt x="154" y="253"/>
                  </a:cubicBezTo>
                  <a:cubicBezTo>
                    <a:pt x="119" y="271"/>
                    <a:pt x="119" y="271"/>
                    <a:pt x="119" y="271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91" y="354"/>
                    <a:pt x="233" y="495"/>
                    <a:pt x="302" y="470"/>
                  </a:cubicBezTo>
                  <a:cubicBezTo>
                    <a:pt x="370" y="445"/>
                    <a:pt x="234" y="303"/>
                    <a:pt x="215" y="28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1275"/>
            <p:cNvSpPr>
              <a:spLocks/>
            </p:cNvSpPr>
            <p:nvPr userDrawn="1"/>
          </p:nvSpPr>
          <p:spPr bwMode="auto">
            <a:xfrm rot="1229367">
              <a:off x="6272153" y="1517256"/>
              <a:ext cx="2413564" cy="3316554"/>
            </a:xfrm>
            <a:custGeom>
              <a:avLst/>
              <a:gdLst>
                <a:gd name="T0" fmla="*/ 2147483647 w 373"/>
                <a:gd name="T1" fmla="*/ 2147483647 h 512"/>
                <a:gd name="T2" fmla="*/ 2147483647 w 373"/>
                <a:gd name="T3" fmla="*/ 2147483647 h 512"/>
                <a:gd name="T4" fmla="*/ 2147483647 w 373"/>
                <a:gd name="T5" fmla="*/ 2147483647 h 512"/>
                <a:gd name="T6" fmla="*/ 2147483647 w 373"/>
                <a:gd name="T7" fmla="*/ 2147483647 h 512"/>
                <a:gd name="T8" fmla="*/ 2147483647 w 373"/>
                <a:gd name="T9" fmla="*/ 2147483647 h 512"/>
                <a:gd name="T10" fmla="*/ 2147483647 w 373"/>
                <a:gd name="T11" fmla="*/ 2147483647 h 512"/>
                <a:gd name="T12" fmla="*/ 2147483647 w 373"/>
                <a:gd name="T13" fmla="*/ 2147483647 h 512"/>
                <a:gd name="T14" fmla="*/ 0 w 373"/>
                <a:gd name="T15" fmla="*/ 2147483647 h 512"/>
                <a:gd name="T16" fmla="*/ 2147483647 w 373"/>
                <a:gd name="T17" fmla="*/ 2147483647 h 512"/>
                <a:gd name="T18" fmla="*/ 2147483647 w 373"/>
                <a:gd name="T19" fmla="*/ 2147483647 h 512"/>
                <a:gd name="T20" fmla="*/ 2147483647 w 373"/>
                <a:gd name="T21" fmla="*/ 2147483647 h 5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3" h="512">
                  <a:moveTo>
                    <a:pt x="314" y="512"/>
                  </a:moveTo>
                  <a:cubicBezTo>
                    <a:pt x="335" y="510"/>
                    <a:pt x="358" y="505"/>
                    <a:pt x="373" y="482"/>
                  </a:cubicBezTo>
                  <a:cubicBezTo>
                    <a:pt x="326" y="402"/>
                    <a:pt x="166" y="133"/>
                    <a:pt x="135" y="80"/>
                  </a:cubicBezTo>
                  <a:cubicBezTo>
                    <a:pt x="132" y="70"/>
                    <a:pt x="128" y="52"/>
                    <a:pt x="125" y="41"/>
                  </a:cubicBezTo>
                  <a:cubicBezTo>
                    <a:pt x="157" y="28"/>
                    <a:pt x="182" y="44"/>
                    <a:pt x="211" y="60"/>
                  </a:cubicBezTo>
                  <a:cubicBezTo>
                    <a:pt x="207" y="35"/>
                    <a:pt x="171" y="14"/>
                    <a:pt x="139" y="7"/>
                  </a:cubicBezTo>
                  <a:cubicBezTo>
                    <a:pt x="108" y="0"/>
                    <a:pt x="76" y="15"/>
                    <a:pt x="49" y="31"/>
                  </a:cubicBezTo>
                  <a:cubicBezTo>
                    <a:pt x="57" y="49"/>
                    <a:pt x="24" y="68"/>
                    <a:pt x="0" y="74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68" y="75"/>
                    <a:pt x="65" y="68"/>
                    <a:pt x="95" y="101"/>
                  </a:cubicBezTo>
                  <a:cubicBezTo>
                    <a:pt x="95" y="101"/>
                    <a:pt x="271" y="428"/>
                    <a:pt x="314" y="51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pic>
        <p:nvPicPr>
          <p:cNvPr id="20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"/>
          <p:cNvGrpSpPr>
            <a:grpSpLocks/>
          </p:cNvGrpSpPr>
          <p:nvPr userDrawn="1"/>
        </p:nvGrpSpPr>
        <p:grpSpPr bwMode="auto">
          <a:xfrm>
            <a:off x="131763" y="911225"/>
            <a:ext cx="527050" cy="955675"/>
            <a:chOff x="2626" y="1836"/>
            <a:chExt cx="625" cy="1133"/>
          </a:xfrm>
        </p:grpSpPr>
        <p:sp>
          <p:nvSpPr>
            <p:cNvPr id="5" name="Freeform 6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7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9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9" name="Freeform 10"/>
          <p:cNvSpPr>
            <a:spLocks/>
          </p:cNvSpPr>
          <p:nvPr userDrawn="1"/>
        </p:nvSpPr>
        <p:spPr bwMode="auto">
          <a:xfrm>
            <a:off x="465138" y="130175"/>
            <a:ext cx="8489950" cy="6634163"/>
          </a:xfrm>
          <a:custGeom>
            <a:avLst/>
            <a:gdLst>
              <a:gd name="T0" fmla="*/ 2147483647 w 5348"/>
              <a:gd name="T1" fmla="*/ 2147483647 h 4179"/>
              <a:gd name="T2" fmla="*/ 2147483647 w 5348"/>
              <a:gd name="T3" fmla="*/ 0 h 4179"/>
              <a:gd name="T4" fmla="*/ 2147483647 w 5348"/>
              <a:gd name="T5" fmla="*/ 2147483647 h 4179"/>
              <a:gd name="T6" fmla="*/ 2147483647 w 5348"/>
              <a:gd name="T7" fmla="*/ 2147483647 h 4179"/>
              <a:gd name="T8" fmla="*/ 0 w 5348"/>
              <a:gd name="T9" fmla="*/ 2147483647 h 41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348" h="4179">
                <a:moveTo>
                  <a:pt x="4263" y="10"/>
                </a:moveTo>
                <a:lnTo>
                  <a:pt x="5220" y="0"/>
                </a:lnTo>
                <a:lnTo>
                  <a:pt x="5348" y="4179"/>
                </a:lnTo>
                <a:lnTo>
                  <a:pt x="64" y="4160"/>
                </a:lnTo>
                <a:lnTo>
                  <a:pt x="0" y="3731"/>
                </a:lnTo>
              </a:path>
            </a:pathLst>
          </a:custGeom>
          <a:noFill/>
          <a:ln w="9525" cmpd="sng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z="24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10" name="Group 11"/>
          <p:cNvGrpSpPr>
            <a:grpSpLocks/>
          </p:cNvGrpSpPr>
          <p:nvPr userDrawn="1"/>
        </p:nvGrpSpPr>
        <p:grpSpPr bwMode="auto">
          <a:xfrm>
            <a:off x="131763" y="2224088"/>
            <a:ext cx="527050" cy="955675"/>
            <a:chOff x="2626" y="1836"/>
            <a:chExt cx="625" cy="1133"/>
          </a:xfrm>
        </p:grpSpPr>
        <p:sp>
          <p:nvSpPr>
            <p:cNvPr id="11" name="Freeform 1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1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1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1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15" name="Group 16"/>
          <p:cNvGrpSpPr>
            <a:grpSpLocks/>
          </p:cNvGrpSpPr>
          <p:nvPr userDrawn="1"/>
        </p:nvGrpSpPr>
        <p:grpSpPr bwMode="auto">
          <a:xfrm>
            <a:off x="131763" y="3536950"/>
            <a:ext cx="527050" cy="955675"/>
            <a:chOff x="2626" y="1836"/>
            <a:chExt cx="625" cy="1133"/>
          </a:xfrm>
        </p:grpSpPr>
        <p:sp>
          <p:nvSpPr>
            <p:cNvPr id="16" name="Freeform 17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18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19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20" name="Group 21"/>
          <p:cNvGrpSpPr>
            <a:grpSpLocks/>
          </p:cNvGrpSpPr>
          <p:nvPr userDrawn="1"/>
        </p:nvGrpSpPr>
        <p:grpSpPr bwMode="auto">
          <a:xfrm>
            <a:off x="131763" y="4849813"/>
            <a:ext cx="527050" cy="955675"/>
            <a:chOff x="2626" y="1836"/>
            <a:chExt cx="625" cy="1133"/>
          </a:xfrm>
        </p:grpSpPr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2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2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55576" y="349752"/>
            <a:ext cx="7859216" cy="630976"/>
          </a:xfrm>
        </p:spPr>
        <p:txBody>
          <a:bodyPr anchor="b"/>
          <a:lstStyle>
            <a:lvl1pPr>
              <a:defRPr sz="4400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755576" y="1035640"/>
            <a:ext cx="7859216" cy="5489704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08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477838" y="482600"/>
            <a:ext cx="8180387" cy="3186113"/>
          </a:xfrm>
          <a:extLst>
            <a:ext uri="{909E8E84-426E-40DD-AFC4-6F175D3DCCD1}">
              <a14:hiddenFill xmlns:a14="http://schemas.microsoft.com/office/drawing/2010/main">
                <a:solidFill>
                  <a:srgbClr val="FF330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45791" dir="3378596" algn="ctr" rotWithShape="0">
                    <a:srgbClr val="993366"/>
                  </a:outerShdw>
                </a:effectLst>
              </a14:hiddenEffects>
            </a:ext>
          </a:extLst>
        </p:spPr>
        <p:txBody>
          <a:bodyPr/>
          <a:lstStyle>
            <a:lvl1pPr>
              <a:lnSpc>
                <a:spcPct val="100000"/>
              </a:lnSpc>
              <a:defRPr sz="4800"/>
            </a:lvl1pPr>
          </a:lstStyle>
          <a:p>
            <a:pPr lvl="0"/>
            <a:r>
              <a:rPr lang="pt-BR" noProof="0" dirty="0" smtClean="0"/>
              <a:t>Clique para editar o estilo do título mestre</a:t>
            </a:r>
          </a:p>
        </p:txBody>
      </p:sp>
      <p:sp>
        <p:nvSpPr>
          <p:cNvPr id="145408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477838" y="3668713"/>
            <a:ext cx="8180387" cy="2617787"/>
          </a:xfrm>
        </p:spPr>
        <p:txBody>
          <a:bodyPr tIns="45381"/>
          <a:lstStyle>
            <a:lvl1pPr>
              <a:defRPr sz="4300"/>
            </a:lvl1pPr>
          </a:lstStyle>
          <a:p>
            <a:pPr lvl="0"/>
            <a:r>
              <a:rPr lang="pt-BR" noProof="0" dirty="0" smtClean="0"/>
              <a:t>Clique para editar o estilo do subtítulo mestre</a:t>
            </a:r>
          </a:p>
        </p:txBody>
      </p:sp>
    </p:spTree>
    <p:extLst>
      <p:ext uri="{BB962C8B-B14F-4D97-AF65-F5344CB8AC3E}">
        <p14:creationId xmlns:p14="http://schemas.microsoft.com/office/powerpoint/2010/main" val="1843261310"/>
      </p:ext>
    </p:extLst>
  </p:cSld>
  <p:clrMapOvr>
    <a:masterClrMapping/>
  </p:clrMapOvr>
  <p:transition>
    <p:zoom dir="in"/>
  </p:transition>
  <p:timing>
    <p:tnLst>
      <p:par>
        <p:cTn id="1" dur="indefinite" restart="never" nodeType="tmRoot"/>
      </p:par>
    </p:tnLst>
  </p:timing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>
            <a:spLocks noChangeArrowheads="1"/>
          </p:cNvSpPr>
          <p:nvPr userDrawn="1"/>
        </p:nvSpPr>
        <p:spPr bwMode="auto">
          <a:xfrm>
            <a:off x="8312150" y="6464300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70D00FD-22C0-4D22-A564-A888CDCB464E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5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6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Duas Partes d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EF6E1EE-C9A5-4299-AA36-A07DB73627E0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6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7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7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7F581E0D-C1BD-48E5-933B-FA7574306C31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4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5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m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AB610553-35E2-4E0B-B9AD-4ACA2D120AAB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3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4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5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</p:spTree>
  </p:cSld>
  <p:clrMapOvr>
    <a:masterClrMapping/>
  </p:clrMapOvr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Duas Partes d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m branc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6150005"/>
            <a:ext cx="8229600" cy="418058"/>
          </a:xfrm>
        </p:spPr>
        <p:txBody>
          <a:bodyPr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ítulo e conteúdo">
    <p:bg>
      <p:bgPr>
        <a:solidFill>
          <a:srgbClr val="12101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733653749"/>
      </p:ext>
    </p:extLst>
  </p:cSld>
  <p:clrMapOvr>
    <a:masterClrMapping/>
  </p:clrMapOvr>
  <p:transition>
    <p:zoom dir="in"/>
  </p:transition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rot="10800000">
            <a:off x="225425" y="-238125"/>
            <a:ext cx="8709025" cy="7493000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71418 w 8108229"/>
              <a:gd name="connsiteY3" fmla="*/ 2329083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71418" y="232908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3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526466" y="187467"/>
            <a:ext cx="8102219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528638" y="1328739"/>
            <a:ext cx="8072437" cy="48402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flipH="1">
            <a:off x="595313" y="-508000"/>
            <a:ext cx="7851775" cy="1814513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6" name="Retângulo 10"/>
          <p:cNvSpPr/>
          <p:nvPr userDrawn="1"/>
        </p:nvSpPr>
        <p:spPr>
          <a:xfrm rot="10800000" flipH="1">
            <a:off x="479425" y="1306513"/>
            <a:ext cx="7851775" cy="5921375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Burbank Small Bold" pitchFamily="50" charset="0"/>
            </a:endParaRPr>
          </a:p>
        </p:txBody>
      </p:sp>
      <p:sp>
        <p:nvSpPr>
          <p:cNvPr id="5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856343" y="-15729"/>
            <a:ext cx="7170052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9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885371" y="1959429"/>
            <a:ext cx="7112000" cy="4572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Burbank Small Bold" pitchFamily="50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0" y="-1"/>
            <a:ext cx="9449986" cy="4614863"/>
            <a:chOff x="-1787" y="0"/>
            <a:chExt cx="9449986" cy="1360884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14"/>
          <p:cNvSpPr>
            <a:spLocks noChangeArrowheads="1"/>
          </p:cNvSpPr>
          <p:nvPr userDrawn="1"/>
        </p:nvSpPr>
        <p:spPr bwMode="auto">
          <a:xfrm>
            <a:off x="8316913" y="6216650"/>
            <a:ext cx="449262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56B6EA2D-590F-466C-8FB6-80748B101EC3}" type="slidenum">
              <a:rPr lang="pt-BR" sz="1200" smtClean="0">
                <a:solidFill>
                  <a:srgbClr val="ECECEC"/>
                </a:solidFill>
                <a:latin typeface="DIN-Medium" pitchFamily="34" charset="0"/>
                <a:cs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smtClean="0">
              <a:solidFill>
                <a:srgbClr val="ECECEC"/>
              </a:solidFill>
              <a:latin typeface="DIN-Medium" pitchFamily="34" charset="0"/>
              <a:cs typeface="Arial" pitchFamily="34" charset="0"/>
            </a:endParaRPr>
          </a:p>
        </p:txBody>
      </p:sp>
      <p:grpSp>
        <p:nvGrpSpPr>
          <p:cNvPr id="16" name="Grupo 15"/>
          <p:cNvGrpSpPr/>
          <p:nvPr userDrawn="1"/>
        </p:nvGrpSpPr>
        <p:grpSpPr>
          <a:xfrm rot="21342886">
            <a:off x="-1404665" y="925582"/>
            <a:ext cx="11305256" cy="4733014"/>
            <a:chOff x="-1404664" y="966650"/>
            <a:chExt cx="11305256" cy="473301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7" name="Retângulo 16"/>
            <p:cNvSpPr/>
            <p:nvPr/>
          </p:nvSpPr>
          <p:spPr>
            <a:xfrm>
              <a:off x="-1404664" y="4065592"/>
              <a:ext cx="11305256" cy="1634071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  <p:sp>
          <p:nvSpPr>
            <p:cNvPr id="18" name="Retângulo de cantos arredondados 17"/>
            <p:cNvSpPr/>
            <p:nvPr/>
          </p:nvSpPr>
          <p:spPr>
            <a:xfrm>
              <a:off x="717324" y="966650"/>
              <a:ext cx="6020729" cy="4733014"/>
            </a:xfrm>
            <a:prstGeom prst="roundRect">
              <a:avLst>
                <a:gd name="adj" fmla="val 4620"/>
              </a:avLst>
            </a:prstGeom>
            <a:solidFill>
              <a:srgbClr val="ECECEC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</p:grpSp>
      <p:pic>
        <p:nvPicPr>
          <p:cNvPr id="19" name="Picture 81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0525" y="6183313"/>
            <a:ext cx="1012825" cy="344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 rot="21342886">
            <a:off x="827582" y="1227692"/>
            <a:ext cx="5690033" cy="2932030"/>
          </a:xfrm>
        </p:spPr>
        <p:txBody>
          <a:bodyPr anchor="b"/>
          <a:lstStyle>
            <a:lvl1pPr algn="l">
              <a:defRPr sz="60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 rot="21342886">
            <a:off x="984752" y="4185903"/>
            <a:ext cx="5688631" cy="1218254"/>
          </a:xfrm>
        </p:spPr>
        <p:txBody>
          <a:bodyPr>
            <a:normAutofit/>
          </a:bodyPr>
          <a:lstStyle>
            <a:lvl1pPr marL="0" indent="0" algn="l">
              <a:buNone/>
              <a:defRPr sz="32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460575988"/>
      </p:ext>
    </p:extLst>
  </p:cSld>
  <p:clrMapOvr>
    <a:masterClrMapping/>
  </p:clrMapOvr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de cantos arredondados 14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6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BCAB33E-B707-4EFA-8D62-1E95DD44DE00}" type="slidenum">
              <a:rPr lang="pt-BR" sz="1200" smtClean="0">
                <a:solidFill>
                  <a:srgbClr val="ECECEC"/>
                </a:solidFill>
                <a:latin typeface="DIN-Medium" pitchFamily="34" charset="0"/>
                <a:cs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smtClean="0">
              <a:solidFill>
                <a:srgbClr val="ECECEC"/>
              </a:solidFill>
              <a:latin typeface="DIN-Medium" pitchFamily="34" charset="0"/>
              <a:cs typeface="Arial" pitchFamily="34" charset="0"/>
            </a:endParaRPr>
          </a:p>
        </p:txBody>
      </p:sp>
      <p:pic>
        <p:nvPicPr>
          <p:cNvPr id="17" name="Picture 81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15425830"/>
      </p:ext>
    </p:extLst>
  </p:cSld>
  <p:clrMapOvr>
    <a:masterClrMapping/>
  </p:clrMapOvr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o 4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" name="Retângulo de cantos arredondados 15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7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B0FC759-9CD0-4401-BADB-F68CD1DFC36F}" type="slidenum">
              <a:rPr lang="pt-BR" sz="1200" smtClean="0">
                <a:solidFill>
                  <a:srgbClr val="ECECEC"/>
                </a:solidFill>
                <a:latin typeface="DIN-Medium" pitchFamily="34" charset="0"/>
                <a:cs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smtClean="0">
              <a:solidFill>
                <a:srgbClr val="ECECEC"/>
              </a:solidFill>
              <a:latin typeface="DIN-Medium" pitchFamily="34" charset="0"/>
              <a:cs typeface="Arial" pitchFamily="34" charset="0"/>
            </a:endParaRPr>
          </a:p>
        </p:txBody>
      </p:sp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704069605"/>
      </p:ext>
    </p:extLst>
  </p:cSld>
  <p:clrMapOvr>
    <a:masterClrMapping/>
  </p:clrMapOvr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D91FCB6E-79B0-4821-A48E-FAE5FDC6D829}" type="slidenum">
              <a:rPr lang="pt-BR" sz="1200" smtClean="0">
                <a:solidFill>
                  <a:srgbClr val="ECECEC"/>
                </a:solidFill>
                <a:latin typeface="DIN-Medium" pitchFamily="34" charset="0"/>
                <a:cs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smtClean="0">
              <a:solidFill>
                <a:srgbClr val="ECECEC"/>
              </a:solidFill>
              <a:latin typeface="DIN-Medium" pitchFamily="34" charset="0"/>
              <a:cs typeface="Arial" pitchFamily="34" charset="0"/>
            </a:endParaRPr>
          </a:p>
        </p:txBody>
      </p:sp>
      <p:pic>
        <p:nvPicPr>
          <p:cNvPr id="16" name="Picture 81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073119929"/>
      </p:ext>
    </p:extLst>
  </p:cSld>
  <p:clrMapOvr>
    <a:masterClrMapping/>
  </p:clrMapOvr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Retângulo de cantos arredondados 12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4" name="Retângulo 15"/>
          <p:cNvSpPr>
            <a:spLocks noChangeArrowheads="1"/>
          </p:cNvSpPr>
          <p:nvPr userDrawn="1"/>
        </p:nvSpPr>
        <p:spPr bwMode="auto">
          <a:xfrm>
            <a:off x="8243888" y="6472238"/>
            <a:ext cx="449262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FBF0A816-8104-417E-876B-FE15546AE59A}" type="slidenum">
              <a:rPr lang="pt-BR" sz="1200" smtClean="0">
                <a:solidFill>
                  <a:srgbClr val="ECECEC"/>
                </a:solidFill>
                <a:latin typeface="DIN-Medium" pitchFamily="34" charset="0"/>
                <a:cs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smtClean="0">
              <a:solidFill>
                <a:srgbClr val="ECECEC"/>
              </a:solidFill>
              <a:latin typeface="DIN-Medium" pitchFamily="34" charset="0"/>
              <a:cs typeface="Arial" pitchFamily="34" charset="0"/>
            </a:endParaRPr>
          </a:p>
        </p:txBody>
      </p:sp>
      <p:pic>
        <p:nvPicPr>
          <p:cNvPr id="15" name="Picture 81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518837163"/>
      </p:ext>
    </p:extLst>
  </p:cSld>
  <p:clrMapOvr>
    <a:masterClrMapping/>
  </p:clrMapOvr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 rot="311981">
            <a:off x="4151313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?</a:t>
            </a:r>
          </a:p>
        </p:txBody>
      </p:sp>
      <p:sp>
        <p:nvSpPr>
          <p:cNvPr id="5" name="Espaço Reservado para Conteúdo 4"/>
          <p:cNvSpPr>
            <a:spLocks noGrp="1"/>
          </p:cNvSpPr>
          <p:nvPr>
            <p:ph sz="quarter" idx="10"/>
          </p:nvPr>
        </p:nvSpPr>
        <p:spPr>
          <a:xfrm>
            <a:off x="468313" y="836613"/>
            <a:ext cx="4103687" cy="5256212"/>
          </a:xfrm>
        </p:spPr>
        <p:txBody>
          <a:bodyPr anchor="b">
            <a:noAutofit/>
          </a:bodyPr>
          <a:lstStyle>
            <a:lvl1pPr>
              <a:defRPr sz="5400">
                <a:latin typeface="DIN-Black" pitchFamily="34" charset="0"/>
              </a:defRPr>
            </a:lvl1pPr>
            <a:lvl2pPr>
              <a:defRPr sz="5400">
                <a:latin typeface="DIN-Black" pitchFamily="34" charset="0"/>
              </a:defRPr>
            </a:lvl2pPr>
            <a:lvl3pPr>
              <a:defRPr sz="5400">
                <a:latin typeface="DIN-Black" pitchFamily="34" charset="0"/>
              </a:defRPr>
            </a:lvl3pPr>
            <a:lvl4pPr>
              <a:defRPr sz="5400">
                <a:latin typeface="DIN-Black" pitchFamily="34" charset="0"/>
              </a:defRPr>
            </a:lvl4pPr>
            <a:lvl5pPr>
              <a:defRPr sz="5400">
                <a:latin typeface="DIN-Black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695527299"/>
      </p:ext>
    </p:extLst>
  </p:cSld>
  <p:clrMapOvr>
    <a:masterClrMapping/>
  </p:clrMapOvr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 rot="574070">
            <a:off x="4865688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!</a:t>
            </a:r>
          </a:p>
        </p:txBody>
      </p:sp>
      <p:sp>
        <p:nvSpPr>
          <p:cNvPr id="5" name="Espaço Reservado para Conteúdo 4"/>
          <p:cNvSpPr>
            <a:spLocks noGrp="1"/>
          </p:cNvSpPr>
          <p:nvPr>
            <p:ph sz="quarter" idx="10"/>
          </p:nvPr>
        </p:nvSpPr>
        <p:spPr>
          <a:xfrm>
            <a:off x="468313" y="836613"/>
            <a:ext cx="4634629" cy="5256212"/>
          </a:xfrm>
        </p:spPr>
        <p:txBody>
          <a:bodyPr anchor="b">
            <a:noAutofit/>
          </a:bodyPr>
          <a:lstStyle>
            <a:lvl1pPr>
              <a:defRPr sz="5400">
                <a:latin typeface="DIN-Black" pitchFamily="34" charset="0"/>
              </a:defRPr>
            </a:lvl1pPr>
            <a:lvl2pPr>
              <a:defRPr sz="5400">
                <a:latin typeface="DIN-Black" pitchFamily="34" charset="0"/>
              </a:defRPr>
            </a:lvl2pPr>
            <a:lvl3pPr>
              <a:defRPr sz="5400">
                <a:latin typeface="DIN-Black" pitchFamily="34" charset="0"/>
              </a:defRPr>
            </a:lvl3pPr>
            <a:lvl4pPr>
              <a:defRPr sz="5400">
                <a:latin typeface="DIN-Black" pitchFamily="34" charset="0"/>
              </a:defRPr>
            </a:lvl4pPr>
            <a:lvl5pPr>
              <a:defRPr sz="5400">
                <a:latin typeface="DIN-Black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221330287"/>
      </p:ext>
    </p:extLst>
  </p:cSld>
  <p:clrMapOvr>
    <a:masterClrMapping/>
  </p:clrMapOvr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49263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C1665214-DA8B-4F0D-B5B3-F26152091F95}" type="slidenum">
              <a:rPr lang="pt-BR" sz="1200" smtClean="0">
                <a:solidFill>
                  <a:srgbClr val="ECECEC"/>
                </a:solidFill>
                <a:latin typeface="DIN-Medium" pitchFamily="34" charset="0"/>
                <a:cs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smtClean="0">
              <a:solidFill>
                <a:srgbClr val="ECECEC"/>
              </a:solidFill>
              <a:latin typeface="DIN-Medium" pitchFamily="34" charset="0"/>
              <a:cs typeface="Arial" pitchFamily="34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91025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600" dirty="0">
                <a:solidFill>
                  <a:prstClr val="black"/>
                </a:solidFill>
                <a:latin typeface="DIN-Black" pitchFamily="34" charset="0"/>
              </a:rPr>
              <a:t>Parando pra pensar</a:t>
            </a:r>
          </a:p>
        </p:txBody>
      </p:sp>
      <p:pic>
        <p:nvPicPr>
          <p:cNvPr id="17" name="Picture 24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1438" y="1412875"/>
            <a:ext cx="3673475" cy="3186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DIN-Medium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448089185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431572737"/>
      </p:ext>
    </p:extLst>
  </p:cSld>
  <p:clrMapOvr>
    <a:masterClrMapping/>
  </p:clrMapOvr>
  <p:transition>
    <p:zoom dir="in"/>
  </p:transition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49263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6E069F7-EAA5-41DB-846C-DEB4D80B36B1}" type="slidenum">
              <a:rPr lang="pt-BR" sz="1200" smtClean="0">
                <a:solidFill>
                  <a:srgbClr val="ECECEC"/>
                </a:solidFill>
                <a:latin typeface="DIN-Medium" pitchFamily="34" charset="0"/>
                <a:cs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smtClean="0">
              <a:solidFill>
                <a:srgbClr val="ECECEC"/>
              </a:solidFill>
              <a:latin typeface="DIN-Medium" pitchFamily="34" charset="0"/>
              <a:cs typeface="Arial" pitchFamily="34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19587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800" dirty="0">
                <a:solidFill>
                  <a:prstClr val="black"/>
                </a:solidFill>
                <a:latin typeface="DIN-Black" pitchFamily="34" charset="0"/>
              </a:rPr>
              <a:t>Mão na massa</a:t>
            </a:r>
          </a:p>
        </p:txBody>
      </p:sp>
      <p:grpSp>
        <p:nvGrpSpPr>
          <p:cNvPr id="17" name="Grupo 17"/>
          <p:cNvGrpSpPr>
            <a:grpSpLocks/>
          </p:cNvGrpSpPr>
          <p:nvPr userDrawn="1"/>
        </p:nvGrpSpPr>
        <p:grpSpPr bwMode="auto">
          <a:xfrm>
            <a:off x="5602288" y="1412875"/>
            <a:ext cx="3003550" cy="3995738"/>
            <a:chOff x="5890721" y="1517256"/>
            <a:chExt cx="2794996" cy="3717794"/>
          </a:xfrm>
        </p:grpSpPr>
        <p:sp>
          <p:nvSpPr>
            <p:cNvPr id="18" name="Freeform 1274"/>
            <p:cNvSpPr>
              <a:spLocks/>
            </p:cNvSpPr>
            <p:nvPr userDrawn="1"/>
          </p:nvSpPr>
          <p:spPr bwMode="auto">
            <a:xfrm rot="2488345">
              <a:off x="5890721" y="2613767"/>
              <a:ext cx="1959787" cy="2621283"/>
            </a:xfrm>
            <a:custGeom>
              <a:avLst/>
              <a:gdLst>
                <a:gd name="T0" fmla="*/ 2147483647 w 370"/>
                <a:gd name="T1" fmla="*/ 2147483647 h 495"/>
                <a:gd name="T2" fmla="*/ 2147483647 w 370"/>
                <a:gd name="T3" fmla="*/ 2147483647 h 495"/>
                <a:gd name="T4" fmla="*/ 2147483647 w 370"/>
                <a:gd name="T5" fmla="*/ 2147483647 h 495"/>
                <a:gd name="T6" fmla="*/ 2147483647 w 370"/>
                <a:gd name="T7" fmla="*/ 2147483647 h 495"/>
                <a:gd name="T8" fmla="*/ 2147483647 w 370"/>
                <a:gd name="T9" fmla="*/ 2147483647 h 495"/>
                <a:gd name="T10" fmla="*/ 2147483647 w 370"/>
                <a:gd name="T11" fmla="*/ 2147483647 h 495"/>
                <a:gd name="T12" fmla="*/ 2147483647 w 370"/>
                <a:gd name="T13" fmla="*/ 0 h 495"/>
                <a:gd name="T14" fmla="*/ 0 w 370"/>
                <a:gd name="T15" fmla="*/ 2147483647 h 495"/>
                <a:gd name="T16" fmla="*/ 2147483647 w 370"/>
                <a:gd name="T17" fmla="*/ 2147483647 h 495"/>
                <a:gd name="T18" fmla="*/ 2147483647 w 370"/>
                <a:gd name="T19" fmla="*/ 2147483647 h 495"/>
                <a:gd name="T20" fmla="*/ 2147483647 w 370"/>
                <a:gd name="T21" fmla="*/ 2147483647 h 495"/>
                <a:gd name="T22" fmla="*/ 2147483647 w 370"/>
                <a:gd name="T23" fmla="*/ 2147483647 h 495"/>
                <a:gd name="T24" fmla="*/ 2147483647 w 370"/>
                <a:gd name="T25" fmla="*/ 2147483647 h 495"/>
                <a:gd name="T26" fmla="*/ 2147483647 w 370"/>
                <a:gd name="T27" fmla="*/ 2147483647 h 495"/>
                <a:gd name="T28" fmla="*/ 2147483647 w 370"/>
                <a:gd name="T29" fmla="*/ 2147483647 h 495"/>
                <a:gd name="T30" fmla="*/ 2147483647 w 370"/>
                <a:gd name="T31" fmla="*/ 2147483647 h 4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0" h="495">
                  <a:moveTo>
                    <a:pt x="215" y="286"/>
                  </a:moveTo>
                  <a:cubicBezTo>
                    <a:pt x="217" y="272"/>
                    <a:pt x="219" y="247"/>
                    <a:pt x="219" y="247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154" y="253"/>
                    <a:pt x="154" y="253"/>
                    <a:pt x="154" y="253"/>
                  </a:cubicBezTo>
                  <a:cubicBezTo>
                    <a:pt x="119" y="271"/>
                    <a:pt x="119" y="271"/>
                    <a:pt x="119" y="271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91" y="354"/>
                    <a:pt x="233" y="495"/>
                    <a:pt x="302" y="470"/>
                  </a:cubicBezTo>
                  <a:cubicBezTo>
                    <a:pt x="370" y="445"/>
                    <a:pt x="234" y="303"/>
                    <a:pt x="215" y="2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9" name="Freeform 1275"/>
            <p:cNvSpPr>
              <a:spLocks/>
            </p:cNvSpPr>
            <p:nvPr userDrawn="1"/>
          </p:nvSpPr>
          <p:spPr bwMode="auto">
            <a:xfrm rot="1229367">
              <a:off x="6272153" y="1517256"/>
              <a:ext cx="2413564" cy="3316554"/>
            </a:xfrm>
            <a:custGeom>
              <a:avLst/>
              <a:gdLst>
                <a:gd name="T0" fmla="*/ 2147483647 w 373"/>
                <a:gd name="T1" fmla="*/ 2147483647 h 512"/>
                <a:gd name="T2" fmla="*/ 2147483647 w 373"/>
                <a:gd name="T3" fmla="*/ 2147483647 h 512"/>
                <a:gd name="T4" fmla="*/ 2147483647 w 373"/>
                <a:gd name="T5" fmla="*/ 2147483647 h 512"/>
                <a:gd name="T6" fmla="*/ 2147483647 w 373"/>
                <a:gd name="T7" fmla="*/ 2147483647 h 512"/>
                <a:gd name="T8" fmla="*/ 2147483647 w 373"/>
                <a:gd name="T9" fmla="*/ 2147483647 h 512"/>
                <a:gd name="T10" fmla="*/ 2147483647 w 373"/>
                <a:gd name="T11" fmla="*/ 2147483647 h 512"/>
                <a:gd name="T12" fmla="*/ 2147483647 w 373"/>
                <a:gd name="T13" fmla="*/ 2147483647 h 512"/>
                <a:gd name="T14" fmla="*/ 0 w 373"/>
                <a:gd name="T15" fmla="*/ 2147483647 h 512"/>
                <a:gd name="T16" fmla="*/ 2147483647 w 373"/>
                <a:gd name="T17" fmla="*/ 2147483647 h 512"/>
                <a:gd name="T18" fmla="*/ 2147483647 w 373"/>
                <a:gd name="T19" fmla="*/ 2147483647 h 512"/>
                <a:gd name="T20" fmla="*/ 2147483647 w 373"/>
                <a:gd name="T21" fmla="*/ 2147483647 h 5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3" h="512">
                  <a:moveTo>
                    <a:pt x="314" y="512"/>
                  </a:moveTo>
                  <a:cubicBezTo>
                    <a:pt x="335" y="510"/>
                    <a:pt x="358" y="505"/>
                    <a:pt x="373" y="482"/>
                  </a:cubicBezTo>
                  <a:cubicBezTo>
                    <a:pt x="326" y="402"/>
                    <a:pt x="166" y="133"/>
                    <a:pt x="135" y="80"/>
                  </a:cubicBezTo>
                  <a:cubicBezTo>
                    <a:pt x="132" y="70"/>
                    <a:pt x="128" y="52"/>
                    <a:pt x="125" y="41"/>
                  </a:cubicBezTo>
                  <a:cubicBezTo>
                    <a:pt x="157" y="28"/>
                    <a:pt x="182" y="44"/>
                    <a:pt x="211" y="60"/>
                  </a:cubicBezTo>
                  <a:cubicBezTo>
                    <a:pt x="207" y="35"/>
                    <a:pt x="171" y="14"/>
                    <a:pt x="139" y="7"/>
                  </a:cubicBezTo>
                  <a:cubicBezTo>
                    <a:pt x="108" y="0"/>
                    <a:pt x="76" y="15"/>
                    <a:pt x="49" y="31"/>
                  </a:cubicBezTo>
                  <a:cubicBezTo>
                    <a:pt x="57" y="49"/>
                    <a:pt x="24" y="68"/>
                    <a:pt x="0" y="74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68" y="75"/>
                    <a:pt x="65" y="68"/>
                    <a:pt x="95" y="101"/>
                  </a:cubicBezTo>
                  <a:cubicBezTo>
                    <a:pt x="95" y="101"/>
                    <a:pt x="271" y="428"/>
                    <a:pt x="314" y="51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</p:grpSp>
      <p:pic>
        <p:nvPicPr>
          <p:cNvPr id="20" name="Picture 81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DIN-Medium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66112438"/>
      </p:ext>
    </p:extLst>
  </p:cSld>
  <p:clrMapOvr>
    <a:masterClrMapping/>
  </p:clrMapOvr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"/>
          <p:cNvGrpSpPr>
            <a:grpSpLocks/>
          </p:cNvGrpSpPr>
          <p:nvPr userDrawn="1"/>
        </p:nvGrpSpPr>
        <p:grpSpPr bwMode="auto">
          <a:xfrm>
            <a:off x="131763" y="911225"/>
            <a:ext cx="527050" cy="955675"/>
            <a:chOff x="2626" y="1836"/>
            <a:chExt cx="625" cy="1133"/>
          </a:xfrm>
        </p:grpSpPr>
        <p:sp>
          <p:nvSpPr>
            <p:cNvPr id="5" name="Freeform 6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3 w 487"/>
                <a:gd name="T13" fmla="*/ 138 h 465"/>
                <a:gd name="T14" fmla="*/ 311 w 487"/>
                <a:gd name="T15" fmla="*/ 144 h 465"/>
                <a:gd name="T16" fmla="*/ 358 w 487"/>
                <a:gd name="T17" fmla="*/ 155 h 465"/>
                <a:gd name="T18" fmla="*/ 408 w 487"/>
                <a:gd name="T19" fmla="*/ 172 h 465"/>
                <a:gd name="T20" fmla="*/ 440 w 487"/>
                <a:gd name="T21" fmla="*/ 177 h 465"/>
                <a:gd name="T22" fmla="*/ 479 w 487"/>
                <a:gd name="T23" fmla="*/ 153 h 465"/>
                <a:gd name="T24" fmla="*/ 494 w 487"/>
                <a:gd name="T25" fmla="*/ 106 h 465"/>
                <a:gd name="T26" fmla="*/ 474 w 487"/>
                <a:gd name="T27" fmla="*/ 67 h 465"/>
                <a:gd name="T28" fmla="*/ 433 w 487"/>
                <a:gd name="T29" fmla="*/ 39 h 465"/>
                <a:gd name="T30" fmla="*/ 384 w 487"/>
                <a:gd name="T31" fmla="*/ 17 h 465"/>
                <a:gd name="T32" fmla="*/ 339 w 487"/>
                <a:gd name="T33" fmla="*/ 7 h 465"/>
                <a:gd name="T34" fmla="*/ 291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2 w 487"/>
                <a:gd name="T83" fmla="*/ 32 h 465"/>
                <a:gd name="T84" fmla="*/ 328 w 487"/>
                <a:gd name="T85" fmla="*/ 35 h 465"/>
                <a:gd name="T86" fmla="*/ 377 w 487"/>
                <a:gd name="T87" fmla="*/ 45 h 465"/>
                <a:gd name="T88" fmla="*/ 427 w 487"/>
                <a:gd name="T89" fmla="*/ 67 h 465"/>
                <a:gd name="T90" fmla="*/ 461 w 487"/>
                <a:gd name="T91" fmla="*/ 104 h 465"/>
                <a:gd name="T92" fmla="*/ 436 w 487"/>
                <a:gd name="T93" fmla="*/ 151 h 465"/>
                <a:gd name="T94" fmla="*/ 397 w 487"/>
                <a:gd name="T95" fmla="*/ 134 h 465"/>
                <a:gd name="T96" fmla="*/ 347 w 487"/>
                <a:gd name="T97" fmla="*/ 119 h 465"/>
                <a:gd name="T98" fmla="*/ 283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6" name="Freeform 7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4 h 355"/>
                <a:gd name="T2" fmla="*/ 131 w 422"/>
                <a:gd name="T3" fmla="*/ 198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1 h 355"/>
                <a:gd name="T14" fmla="*/ 314 w 422"/>
                <a:gd name="T15" fmla="*/ 239 h 355"/>
                <a:gd name="T16" fmla="*/ 336 w 422"/>
                <a:gd name="T17" fmla="*/ 254 h 355"/>
                <a:gd name="T18" fmla="*/ 385 w 422"/>
                <a:gd name="T19" fmla="*/ 244 h 355"/>
                <a:gd name="T20" fmla="*/ 418 w 422"/>
                <a:gd name="T21" fmla="*/ 201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1 h 355"/>
                <a:gd name="T50" fmla="*/ 19 w 422"/>
                <a:gd name="T51" fmla="*/ 244 h 355"/>
                <a:gd name="T52" fmla="*/ 43 w 422"/>
                <a:gd name="T53" fmla="*/ 285 h 355"/>
                <a:gd name="T54" fmla="*/ 79 w 422"/>
                <a:gd name="T55" fmla="*/ 323 h 355"/>
                <a:gd name="T56" fmla="*/ 125 w 422"/>
                <a:gd name="T57" fmla="*/ 345 h 355"/>
                <a:gd name="T58" fmla="*/ 168 w 422"/>
                <a:gd name="T59" fmla="*/ 360 h 355"/>
                <a:gd name="T60" fmla="*/ 166 w 422"/>
                <a:gd name="T61" fmla="*/ 328 h 355"/>
                <a:gd name="T62" fmla="*/ 129 w 422"/>
                <a:gd name="T63" fmla="*/ 313 h 355"/>
                <a:gd name="T64" fmla="*/ 77 w 422"/>
                <a:gd name="T65" fmla="*/ 274 h 355"/>
                <a:gd name="T66" fmla="*/ 51 w 422"/>
                <a:gd name="T67" fmla="*/ 241 h 355"/>
                <a:gd name="T68" fmla="*/ 36 w 422"/>
                <a:gd name="T69" fmla="*/ 207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09 h 355"/>
                <a:gd name="T96" fmla="*/ 338 w 422"/>
                <a:gd name="T97" fmla="*/ 220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2 h 355"/>
                <a:gd name="T112" fmla="*/ 125 w 422"/>
                <a:gd name="T113" fmla="*/ 265 h 355"/>
                <a:gd name="T114" fmla="*/ 168 w 422"/>
                <a:gd name="T115" fmla="*/ 297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7" name="Freeform 8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8" name="Freeform 9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4 w 259"/>
                <a:gd name="T17" fmla="*/ 289 h 295"/>
                <a:gd name="T18" fmla="*/ 175 w 259"/>
                <a:gd name="T19" fmla="*/ 278 h 295"/>
                <a:gd name="T20" fmla="*/ 197 w 259"/>
                <a:gd name="T21" fmla="*/ 267 h 295"/>
                <a:gd name="T22" fmla="*/ 218 w 259"/>
                <a:gd name="T23" fmla="*/ 248 h 295"/>
                <a:gd name="T24" fmla="*/ 235 w 259"/>
                <a:gd name="T25" fmla="*/ 231 h 295"/>
                <a:gd name="T26" fmla="*/ 251 w 259"/>
                <a:gd name="T27" fmla="*/ 207 h 295"/>
                <a:gd name="T28" fmla="*/ 261 w 259"/>
                <a:gd name="T29" fmla="*/ 181 h 295"/>
                <a:gd name="T30" fmla="*/ 266 w 259"/>
                <a:gd name="T31" fmla="*/ 153 h 295"/>
                <a:gd name="T32" fmla="*/ 266 w 259"/>
                <a:gd name="T33" fmla="*/ 127 h 295"/>
                <a:gd name="T34" fmla="*/ 261 w 259"/>
                <a:gd name="T35" fmla="*/ 103 h 295"/>
                <a:gd name="T36" fmla="*/ 255 w 259"/>
                <a:gd name="T37" fmla="*/ 82 h 295"/>
                <a:gd name="T38" fmla="*/ 244 w 259"/>
                <a:gd name="T39" fmla="*/ 62 h 295"/>
                <a:gd name="T40" fmla="*/ 229 w 259"/>
                <a:gd name="T41" fmla="*/ 45 h 295"/>
                <a:gd name="T42" fmla="*/ 214 w 259"/>
                <a:gd name="T43" fmla="*/ 28 h 295"/>
                <a:gd name="T44" fmla="*/ 195 w 259"/>
                <a:gd name="T45" fmla="*/ 17 h 295"/>
                <a:gd name="T46" fmla="*/ 175 w 259"/>
                <a:gd name="T47" fmla="*/ 9 h 295"/>
                <a:gd name="T48" fmla="*/ 158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7 w 259"/>
                <a:gd name="T73" fmla="*/ 28 h 295"/>
                <a:gd name="T74" fmla="*/ 173 w 259"/>
                <a:gd name="T75" fmla="*/ 37 h 295"/>
                <a:gd name="T76" fmla="*/ 199 w 259"/>
                <a:gd name="T77" fmla="*/ 54 h 295"/>
                <a:gd name="T78" fmla="*/ 223 w 259"/>
                <a:gd name="T79" fmla="*/ 82 h 295"/>
                <a:gd name="T80" fmla="*/ 233 w 259"/>
                <a:gd name="T81" fmla="*/ 106 h 295"/>
                <a:gd name="T82" fmla="*/ 240 w 259"/>
                <a:gd name="T83" fmla="*/ 123 h 295"/>
                <a:gd name="T84" fmla="*/ 240 w 259"/>
                <a:gd name="T85" fmla="*/ 140 h 295"/>
                <a:gd name="T86" fmla="*/ 240 w 259"/>
                <a:gd name="T87" fmla="*/ 157 h 295"/>
                <a:gd name="T88" fmla="*/ 231 w 259"/>
                <a:gd name="T89" fmla="*/ 181 h 295"/>
                <a:gd name="T90" fmla="*/ 212 w 259"/>
                <a:gd name="T91" fmla="*/ 211 h 295"/>
                <a:gd name="T92" fmla="*/ 182 w 259"/>
                <a:gd name="T93" fmla="*/ 237 h 295"/>
                <a:gd name="T94" fmla="*/ 162 w 259"/>
                <a:gd name="T95" fmla="*/ 252 h 295"/>
                <a:gd name="T96" fmla="*/ 141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</p:grpSp>
      <p:sp>
        <p:nvSpPr>
          <p:cNvPr id="9" name="Freeform 10"/>
          <p:cNvSpPr>
            <a:spLocks/>
          </p:cNvSpPr>
          <p:nvPr userDrawn="1"/>
        </p:nvSpPr>
        <p:spPr bwMode="auto">
          <a:xfrm>
            <a:off x="465138" y="130175"/>
            <a:ext cx="8489950" cy="6634163"/>
          </a:xfrm>
          <a:custGeom>
            <a:avLst/>
            <a:gdLst>
              <a:gd name="T0" fmla="*/ 2147483647 w 5348"/>
              <a:gd name="T1" fmla="*/ 2147483647 h 4179"/>
              <a:gd name="T2" fmla="*/ 2147483647 w 5348"/>
              <a:gd name="T3" fmla="*/ 0 h 4179"/>
              <a:gd name="T4" fmla="*/ 2147483647 w 5348"/>
              <a:gd name="T5" fmla="*/ 2147483647 h 4179"/>
              <a:gd name="T6" fmla="*/ 2147483647 w 5348"/>
              <a:gd name="T7" fmla="*/ 2147483647 h 4179"/>
              <a:gd name="T8" fmla="*/ 0 w 5348"/>
              <a:gd name="T9" fmla="*/ 2147483647 h 41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348" h="4179">
                <a:moveTo>
                  <a:pt x="4263" y="10"/>
                </a:moveTo>
                <a:lnTo>
                  <a:pt x="5220" y="0"/>
                </a:lnTo>
                <a:lnTo>
                  <a:pt x="5348" y="4179"/>
                </a:lnTo>
                <a:lnTo>
                  <a:pt x="64" y="4160"/>
                </a:lnTo>
                <a:lnTo>
                  <a:pt x="0" y="3731"/>
                </a:lnTo>
              </a:path>
            </a:pathLst>
          </a:custGeom>
          <a:noFill/>
          <a:ln w="9525" cmpd="sng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z="2400" smtClean="0">
              <a:solidFill>
                <a:prstClr val="black"/>
              </a:solidFill>
              <a:latin typeface="Candara" pitchFamily="34" charset="0"/>
              <a:cs typeface="Arial" pitchFamily="34" charset="0"/>
            </a:endParaRPr>
          </a:p>
        </p:txBody>
      </p:sp>
      <p:grpSp>
        <p:nvGrpSpPr>
          <p:cNvPr id="10" name="Group 11"/>
          <p:cNvGrpSpPr>
            <a:grpSpLocks/>
          </p:cNvGrpSpPr>
          <p:nvPr userDrawn="1"/>
        </p:nvGrpSpPr>
        <p:grpSpPr bwMode="auto">
          <a:xfrm>
            <a:off x="131763" y="2224088"/>
            <a:ext cx="527050" cy="955675"/>
            <a:chOff x="2626" y="1836"/>
            <a:chExt cx="625" cy="1133"/>
          </a:xfrm>
        </p:grpSpPr>
        <p:sp>
          <p:nvSpPr>
            <p:cNvPr id="11" name="Freeform 1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3 w 487"/>
                <a:gd name="T13" fmla="*/ 138 h 465"/>
                <a:gd name="T14" fmla="*/ 311 w 487"/>
                <a:gd name="T15" fmla="*/ 144 h 465"/>
                <a:gd name="T16" fmla="*/ 358 w 487"/>
                <a:gd name="T17" fmla="*/ 155 h 465"/>
                <a:gd name="T18" fmla="*/ 408 w 487"/>
                <a:gd name="T19" fmla="*/ 172 h 465"/>
                <a:gd name="T20" fmla="*/ 440 w 487"/>
                <a:gd name="T21" fmla="*/ 177 h 465"/>
                <a:gd name="T22" fmla="*/ 479 w 487"/>
                <a:gd name="T23" fmla="*/ 153 h 465"/>
                <a:gd name="T24" fmla="*/ 494 w 487"/>
                <a:gd name="T25" fmla="*/ 106 h 465"/>
                <a:gd name="T26" fmla="*/ 474 w 487"/>
                <a:gd name="T27" fmla="*/ 67 h 465"/>
                <a:gd name="T28" fmla="*/ 433 w 487"/>
                <a:gd name="T29" fmla="*/ 39 h 465"/>
                <a:gd name="T30" fmla="*/ 384 w 487"/>
                <a:gd name="T31" fmla="*/ 17 h 465"/>
                <a:gd name="T32" fmla="*/ 339 w 487"/>
                <a:gd name="T33" fmla="*/ 7 h 465"/>
                <a:gd name="T34" fmla="*/ 291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2 w 487"/>
                <a:gd name="T83" fmla="*/ 32 h 465"/>
                <a:gd name="T84" fmla="*/ 328 w 487"/>
                <a:gd name="T85" fmla="*/ 35 h 465"/>
                <a:gd name="T86" fmla="*/ 377 w 487"/>
                <a:gd name="T87" fmla="*/ 45 h 465"/>
                <a:gd name="T88" fmla="*/ 427 w 487"/>
                <a:gd name="T89" fmla="*/ 67 h 465"/>
                <a:gd name="T90" fmla="*/ 461 w 487"/>
                <a:gd name="T91" fmla="*/ 104 h 465"/>
                <a:gd name="T92" fmla="*/ 436 w 487"/>
                <a:gd name="T93" fmla="*/ 151 h 465"/>
                <a:gd name="T94" fmla="*/ 397 w 487"/>
                <a:gd name="T95" fmla="*/ 134 h 465"/>
                <a:gd name="T96" fmla="*/ 347 w 487"/>
                <a:gd name="T97" fmla="*/ 119 h 465"/>
                <a:gd name="T98" fmla="*/ 283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2" name="Freeform 1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4 h 355"/>
                <a:gd name="T2" fmla="*/ 131 w 422"/>
                <a:gd name="T3" fmla="*/ 198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1 h 355"/>
                <a:gd name="T14" fmla="*/ 314 w 422"/>
                <a:gd name="T15" fmla="*/ 239 h 355"/>
                <a:gd name="T16" fmla="*/ 336 w 422"/>
                <a:gd name="T17" fmla="*/ 254 h 355"/>
                <a:gd name="T18" fmla="*/ 385 w 422"/>
                <a:gd name="T19" fmla="*/ 244 h 355"/>
                <a:gd name="T20" fmla="*/ 418 w 422"/>
                <a:gd name="T21" fmla="*/ 201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1 h 355"/>
                <a:gd name="T50" fmla="*/ 19 w 422"/>
                <a:gd name="T51" fmla="*/ 244 h 355"/>
                <a:gd name="T52" fmla="*/ 43 w 422"/>
                <a:gd name="T53" fmla="*/ 285 h 355"/>
                <a:gd name="T54" fmla="*/ 79 w 422"/>
                <a:gd name="T55" fmla="*/ 323 h 355"/>
                <a:gd name="T56" fmla="*/ 125 w 422"/>
                <a:gd name="T57" fmla="*/ 345 h 355"/>
                <a:gd name="T58" fmla="*/ 168 w 422"/>
                <a:gd name="T59" fmla="*/ 360 h 355"/>
                <a:gd name="T60" fmla="*/ 166 w 422"/>
                <a:gd name="T61" fmla="*/ 328 h 355"/>
                <a:gd name="T62" fmla="*/ 129 w 422"/>
                <a:gd name="T63" fmla="*/ 313 h 355"/>
                <a:gd name="T64" fmla="*/ 77 w 422"/>
                <a:gd name="T65" fmla="*/ 274 h 355"/>
                <a:gd name="T66" fmla="*/ 51 w 422"/>
                <a:gd name="T67" fmla="*/ 241 h 355"/>
                <a:gd name="T68" fmla="*/ 36 w 422"/>
                <a:gd name="T69" fmla="*/ 207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09 h 355"/>
                <a:gd name="T96" fmla="*/ 338 w 422"/>
                <a:gd name="T97" fmla="*/ 220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2 h 355"/>
                <a:gd name="T112" fmla="*/ 125 w 422"/>
                <a:gd name="T113" fmla="*/ 265 h 355"/>
                <a:gd name="T114" fmla="*/ 168 w 422"/>
                <a:gd name="T115" fmla="*/ 297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3" name="Freeform 1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4" name="Freeform 1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4 w 259"/>
                <a:gd name="T17" fmla="*/ 289 h 295"/>
                <a:gd name="T18" fmla="*/ 175 w 259"/>
                <a:gd name="T19" fmla="*/ 278 h 295"/>
                <a:gd name="T20" fmla="*/ 197 w 259"/>
                <a:gd name="T21" fmla="*/ 267 h 295"/>
                <a:gd name="T22" fmla="*/ 218 w 259"/>
                <a:gd name="T23" fmla="*/ 248 h 295"/>
                <a:gd name="T24" fmla="*/ 235 w 259"/>
                <a:gd name="T25" fmla="*/ 231 h 295"/>
                <a:gd name="T26" fmla="*/ 251 w 259"/>
                <a:gd name="T27" fmla="*/ 207 h 295"/>
                <a:gd name="T28" fmla="*/ 261 w 259"/>
                <a:gd name="T29" fmla="*/ 181 h 295"/>
                <a:gd name="T30" fmla="*/ 266 w 259"/>
                <a:gd name="T31" fmla="*/ 153 h 295"/>
                <a:gd name="T32" fmla="*/ 266 w 259"/>
                <a:gd name="T33" fmla="*/ 127 h 295"/>
                <a:gd name="T34" fmla="*/ 261 w 259"/>
                <a:gd name="T35" fmla="*/ 103 h 295"/>
                <a:gd name="T36" fmla="*/ 255 w 259"/>
                <a:gd name="T37" fmla="*/ 82 h 295"/>
                <a:gd name="T38" fmla="*/ 244 w 259"/>
                <a:gd name="T39" fmla="*/ 62 h 295"/>
                <a:gd name="T40" fmla="*/ 229 w 259"/>
                <a:gd name="T41" fmla="*/ 45 h 295"/>
                <a:gd name="T42" fmla="*/ 214 w 259"/>
                <a:gd name="T43" fmla="*/ 28 h 295"/>
                <a:gd name="T44" fmla="*/ 195 w 259"/>
                <a:gd name="T45" fmla="*/ 17 h 295"/>
                <a:gd name="T46" fmla="*/ 175 w 259"/>
                <a:gd name="T47" fmla="*/ 9 h 295"/>
                <a:gd name="T48" fmla="*/ 158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7 w 259"/>
                <a:gd name="T73" fmla="*/ 28 h 295"/>
                <a:gd name="T74" fmla="*/ 173 w 259"/>
                <a:gd name="T75" fmla="*/ 37 h 295"/>
                <a:gd name="T76" fmla="*/ 199 w 259"/>
                <a:gd name="T77" fmla="*/ 54 h 295"/>
                <a:gd name="T78" fmla="*/ 223 w 259"/>
                <a:gd name="T79" fmla="*/ 82 h 295"/>
                <a:gd name="T80" fmla="*/ 233 w 259"/>
                <a:gd name="T81" fmla="*/ 106 h 295"/>
                <a:gd name="T82" fmla="*/ 240 w 259"/>
                <a:gd name="T83" fmla="*/ 123 h 295"/>
                <a:gd name="T84" fmla="*/ 240 w 259"/>
                <a:gd name="T85" fmla="*/ 140 h 295"/>
                <a:gd name="T86" fmla="*/ 240 w 259"/>
                <a:gd name="T87" fmla="*/ 157 h 295"/>
                <a:gd name="T88" fmla="*/ 231 w 259"/>
                <a:gd name="T89" fmla="*/ 181 h 295"/>
                <a:gd name="T90" fmla="*/ 212 w 259"/>
                <a:gd name="T91" fmla="*/ 211 h 295"/>
                <a:gd name="T92" fmla="*/ 182 w 259"/>
                <a:gd name="T93" fmla="*/ 237 h 295"/>
                <a:gd name="T94" fmla="*/ 162 w 259"/>
                <a:gd name="T95" fmla="*/ 252 h 295"/>
                <a:gd name="T96" fmla="*/ 141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</p:grpSp>
      <p:grpSp>
        <p:nvGrpSpPr>
          <p:cNvPr id="15" name="Group 16"/>
          <p:cNvGrpSpPr>
            <a:grpSpLocks/>
          </p:cNvGrpSpPr>
          <p:nvPr userDrawn="1"/>
        </p:nvGrpSpPr>
        <p:grpSpPr bwMode="auto">
          <a:xfrm>
            <a:off x="131763" y="3536950"/>
            <a:ext cx="527050" cy="955675"/>
            <a:chOff x="2626" y="1836"/>
            <a:chExt cx="625" cy="1133"/>
          </a:xfrm>
        </p:grpSpPr>
        <p:sp>
          <p:nvSpPr>
            <p:cNvPr id="16" name="Freeform 17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3 w 487"/>
                <a:gd name="T13" fmla="*/ 138 h 465"/>
                <a:gd name="T14" fmla="*/ 311 w 487"/>
                <a:gd name="T15" fmla="*/ 144 h 465"/>
                <a:gd name="T16" fmla="*/ 358 w 487"/>
                <a:gd name="T17" fmla="*/ 155 h 465"/>
                <a:gd name="T18" fmla="*/ 408 w 487"/>
                <a:gd name="T19" fmla="*/ 172 h 465"/>
                <a:gd name="T20" fmla="*/ 440 w 487"/>
                <a:gd name="T21" fmla="*/ 177 h 465"/>
                <a:gd name="T22" fmla="*/ 479 w 487"/>
                <a:gd name="T23" fmla="*/ 153 h 465"/>
                <a:gd name="T24" fmla="*/ 494 w 487"/>
                <a:gd name="T25" fmla="*/ 106 h 465"/>
                <a:gd name="T26" fmla="*/ 474 w 487"/>
                <a:gd name="T27" fmla="*/ 67 h 465"/>
                <a:gd name="T28" fmla="*/ 433 w 487"/>
                <a:gd name="T29" fmla="*/ 39 h 465"/>
                <a:gd name="T30" fmla="*/ 384 w 487"/>
                <a:gd name="T31" fmla="*/ 17 h 465"/>
                <a:gd name="T32" fmla="*/ 339 w 487"/>
                <a:gd name="T33" fmla="*/ 7 h 465"/>
                <a:gd name="T34" fmla="*/ 291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2 w 487"/>
                <a:gd name="T83" fmla="*/ 32 h 465"/>
                <a:gd name="T84" fmla="*/ 328 w 487"/>
                <a:gd name="T85" fmla="*/ 35 h 465"/>
                <a:gd name="T86" fmla="*/ 377 w 487"/>
                <a:gd name="T87" fmla="*/ 45 h 465"/>
                <a:gd name="T88" fmla="*/ 427 w 487"/>
                <a:gd name="T89" fmla="*/ 67 h 465"/>
                <a:gd name="T90" fmla="*/ 461 w 487"/>
                <a:gd name="T91" fmla="*/ 104 h 465"/>
                <a:gd name="T92" fmla="*/ 436 w 487"/>
                <a:gd name="T93" fmla="*/ 151 h 465"/>
                <a:gd name="T94" fmla="*/ 397 w 487"/>
                <a:gd name="T95" fmla="*/ 134 h 465"/>
                <a:gd name="T96" fmla="*/ 347 w 487"/>
                <a:gd name="T97" fmla="*/ 119 h 465"/>
                <a:gd name="T98" fmla="*/ 283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7" name="Freeform 18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4 h 355"/>
                <a:gd name="T2" fmla="*/ 131 w 422"/>
                <a:gd name="T3" fmla="*/ 198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1 h 355"/>
                <a:gd name="T14" fmla="*/ 314 w 422"/>
                <a:gd name="T15" fmla="*/ 239 h 355"/>
                <a:gd name="T16" fmla="*/ 336 w 422"/>
                <a:gd name="T17" fmla="*/ 254 h 355"/>
                <a:gd name="T18" fmla="*/ 385 w 422"/>
                <a:gd name="T19" fmla="*/ 244 h 355"/>
                <a:gd name="T20" fmla="*/ 418 w 422"/>
                <a:gd name="T21" fmla="*/ 201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1 h 355"/>
                <a:gd name="T50" fmla="*/ 19 w 422"/>
                <a:gd name="T51" fmla="*/ 244 h 355"/>
                <a:gd name="T52" fmla="*/ 43 w 422"/>
                <a:gd name="T53" fmla="*/ 285 h 355"/>
                <a:gd name="T54" fmla="*/ 79 w 422"/>
                <a:gd name="T55" fmla="*/ 323 h 355"/>
                <a:gd name="T56" fmla="*/ 125 w 422"/>
                <a:gd name="T57" fmla="*/ 345 h 355"/>
                <a:gd name="T58" fmla="*/ 168 w 422"/>
                <a:gd name="T59" fmla="*/ 360 h 355"/>
                <a:gd name="T60" fmla="*/ 166 w 422"/>
                <a:gd name="T61" fmla="*/ 328 h 355"/>
                <a:gd name="T62" fmla="*/ 129 w 422"/>
                <a:gd name="T63" fmla="*/ 313 h 355"/>
                <a:gd name="T64" fmla="*/ 77 w 422"/>
                <a:gd name="T65" fmla="*/ 274 h 355"/>
                <a:gd name="T66" fmla="*/ 51 w 422"/>
                <a:gd name="T67" fmla="*/ 241 h 355"/>
                <a:gd name="T68" fmla="*/ 36 w 422"/>
                <a:gd name="T69" fmla="*/ 207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09 h 355"/>
                <a:gd name="T96" fmla="*/ 338 w 422"/>
                <a:gd name="T97" fmla="*/ 220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2 h 355"/>
                <a:gd name="T112" fmla="*/ 125 w 422"/>
                <a:gd name="T113" fmla="*/ 265 h 355"/>
                <a:gd name="T114" fmla="*/ 168 w 422"/>
                <a:gd name="T115" fmla="*/ 297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8" name="Freeform 19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4 w 259"/>
                <a:gd name="T17" fmla="*/ 289 h 295"/>
                <a:gd name="T18" fmla="*/ 175 w 259"/>
                <a:gd name="T19" fmla="*/ 278 h 295"/>
                <a:gd name="T20" fmla="*/ 197 w 259"/>
                <a:gd name="T21" fmla="*/ 267 h 295"/>
                <a:gd name="T22" fmla="*/ 218 w 259"/>
                <a:gd name="T23" fmla="*/ 248 h 295"/>
                <a:gd name="T24" fmla="*/ 235 w 259"/>
                <a:gd name="T25" fmla="*/ 231 h 295"/>
                <a:gd name="T26" fmla="*/ 251 w 259"/>
                <a:gd name="T27" fmla="*/ 207 h 295"/>
                <a:gd name="T28" fmla="*/ 261 w 259"/>
                <a:gd name="T29" fmla="*/ 181 h 295"/>
                <a:gd name="T30" fmla="*/ 266 w 259"/>
                <a:gd name="T31" fmla="*/ 153 h 295"/>
                <a:gd name="T32" fmla="*/ 266 w 259"/>
                <a:gd name="T33" fmla="*/ 127 h 295"/>
                <a:gd name="T34" fmla="*/ 261 w 259"/>
                <a:gd name="T35" fmla="*/ 103 h 295"/>
                <a:gd name="T36" fmla="*/ 255 w 259"/>
                <a:gd name="T37" fmla="*/ 82 h 295"/>
                <a:gd name="T38" fmla="*/ 244 w 259"/>
                <a:gd name="T39" fmla="*/ 62 h 295"/>
                <a:gd name="T40" fmla="*/ 229 w 259"/>
                <a:gd name="T41" fmla="*/ 45 h 295"/>
                <a:gd name="T42" fmla="*/ 214 w 259"/>
                <a:gd name="T43" fmla="*/ 28 h 295"/>
                <a:gd name="T44" fmla="*/ 195 w 259"/>
                <a:gd name="T45" fmla="*/ 17 h 295"/>
                <a:gd name="T46" fmla="*/ 175 w 259"/>
                <a:gd name="T47" fmla="*/ 9 h 295"/>
                <a:gd name="T48" fmla="*/ 158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7 w 259"/>
                <a:gd name="T73" fmla="*/ 28 h 295"/>
                <a:gd name="T74" fmla="*/ 173 w 259"/>
                <a:gd name="T75" fmla="*/ 37 h 295"/>
                <a:gd name="T76" fmla="*/ 199 w 259"/>
                <a:gd name="T77" fmla="*/ 54 h 295"/>
                <a:gd name="T78" fmla="*/ 223 w 259"/>
                <a:gd name="T79" fmla="*/ 82 h 295"/>
                <a:gd name="T80" fmla="*/ 233 w 259"/>
                <a:gd name="T81" fmla="*/ 106 h 295"/>
                <a:gd name="T82" fmla="*/ 240 w 259"/>
                <a:gd name="T83" fmla="*/ 123 h 295"/>
                <a:gd name="T84" fmla="*/ 240 w 259"/>
                <a:gd name="T85" fmla="*/ 140 h 295"/>
                <a:gd name="T86" fmla="*/ 240 w 259"/>
                <a:gd name="T87" fmla="*/ 157 h 295"/>
                <a:gd name="T88" fmla="*/ 231 w 259"/>
                <a:gd name="T89" fmla="*/ 181 h 295"/>
                <a:gd name="T90" fmla="*/ 212 w 259"/>
                <a:gd name="T91" fmla="*/ 211 h 295"/>
                <a:gd name="T92" fmla="*/ 182 w 259"/>
                <a:gd name="T93" fmla="*/ 237 h 295"/>
                <a:gd name="T94" fmla="*/ 162 w 259"/>
                <a:gd name="T95" fmla="*/ 252 h 295"/>
                <a:gd name="T96" fmla="*/ 141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</p:grpSp>
      <p:grpSp>
        <p:nvGrpSpPr>
          <p:cNvPr id="20" name="Group 21"/>
          <p:cNvGrpSpPr>
            <a:grpSpLocks/>
          </p:cNvGrpSpPr>
          <p:nvPr userDrawn="1"/>
        </p:nvGrpSpPr>
        <p:grpSpPr bwMode="auto">
          <a:xfrm>
            <a:off x="131763" y="4849813"/>
            <a:ext cx="527050" cy="955675"/>
            <a:chOff x="2626" y="1836"/>
            <a:chExt cx="625" cy="1133"/>
          </a:xfrm>
        </p:grpSpPr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3 w 487"/>
                <a:gd name="T13" fmla="*/ 138 h 465"/>
                <a:gd name="T14" fmla="*/ 311 w 487"/>
                <a:gd name="T15" fmla="*/ 144 h 465"/>
                <a:gd name="T16" fmla="*/ 358 w 487"/>
                <a:gd name="T17" fmla="*/ 155 h 465"/>
                <a:gd name="T18" fmla="*/ 408 w 487"/>
                <a:gd name="T19" fmla="*/ 172 h 465"/>
                <a:gd name="T20" fmla="*/ 440 w 487"/>
                <a:gd name="T21" fmla="*/ 177 h 465"/>
                <a:gd name="T22" fmla="*/ 479 w 487"/>
                <a:gd name="T23" fmla="*/ 153 h 465"/>
                <a:gd name="T24" fmla="*/ 494 w 487"/>
                <a:gd name="T25" fmla="*/ 106 h 465"/>
                <a:gd name="T26" fmla="*/ 474 w 487"/>
                <a:gd name="T27" fmla="*/ 67 h 465"/>
                <a:gd name="T28" fmla="*/ 433 w 487"/>
                <a:gd name="T29" fmla="*/ 39 h 465"/>
                <a:gd name="T30" fmla="*/ 384 w 487"/>
                <a:gd name="T31" fmla="*/ 17 h 465"/>
                <a:gd name="T32" fmla="*/ 339 w 487"/>
                <a:gd name="T33" fmla="*/ 7 h 465"/>
                <a:gd name="T34" fmla="*/ 291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2 w 487"/>
                <a:gd name="T83" fmla="*/ 32 h 465"/>
                <a:gd name="T84" fmla="*/ 328 w 487"/>
                <a:gd name="T85" fmla="*/ 35 h 465"/>
                <a:gd name="T86" fmla="*/ 377 w 487"/>
                <a:gd name="T87" fmla="*/ 45 h 465"/>
                <a:gd name="T88" fmla="*/ 427 w 487"/>
                <a:gd name="T89" fmla="*/ 67 h 465"/>
                <a:gd name="T90" fmla="*/ 461 w 487"/>
                <a:gd name="T91" fmla="*/ 104 h 465"/>
                <a:gd name="T92" fmla="*/ 436 w 487"/>
                <a:gd name="T93" fmla="*/ 151 h 465"/>
                <a:gd name="T94" fmla="*/ 397 w 487"/>
                <a:gd name="T95" fmla="*/ 134 h 465"/>
                <a:gd name="T96" fmla="*/ 347 w 487"/>
                <a:gd name="T97" fmla="*/ 119 h 465"/>
                <a:gd name="T98" fmla="*/ 283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4 h 355"/>
                <a:gd name="T2" fmla="*/ 131 w 422"/>
                <a:gd name="T3" fmla="*/ 198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1 h 355"/>
                <a:gd name="T14" fmla="*/ 314 w 422"/>
                <a:gd name="T15" fmla="*/ 239 h 355"/>
                <a:gd name="T16" fmla="*/ 336 w 422"/>
                <a:gd name="T17" fmla="*/ 254 h 355"/>
                <a:gd name="T18" fmla="*/ 385 w 422"/>
                <a:gd name="T19" fmla="*/ 244 h 355"/>
                <a:gd name="T20" fmla="*/ 418 w 422"/>
                <a:gd name="T21" fmla="*/ 201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1 h 355"/>
                <a:gd name="T50" fmla="*/ 19 w 422"/>
                <a:gd name="T51" fmla="*/ 244 h 355"/>
                <a:gd name="T52" fmla="*/ 43 w 422"/>
                <a:gd name="T53" fmla="*/ 285 h 355"/>
                <a:gd name="T54" fmla="*/ 79 w 422"/>
                <a:gd name="T55" fmla="*/ 323 h 355"/>
                <a:gd name="T56" fmla="*/ 125 w 422"/>
                <a:gd name="T57" fmla="*/ 345 h 355"/>
                <a:gd name="T58" fmla="*/ 168 w 422"/>
                <a:gd name="T59" fmla="*/ 360 h 355"/>
                <a:gd name="T60" fmla="*/ 166 w 422"/>
                <a:gd name="T61" fmla="*/ 328 h 355"/>
                <a:gd name="T62" fmla="*/ 129 w 422"/>
                <a:gd name="T63" fmla="*/ 313 h 355"/>
                <a:gd name="T64" fmla="*/ 77 w 422"/>
                <a:gd name="T65" fmla="*/ 274 h 355"/>
                <a:gd name="T66" fmla="*/ 51 w 422"/>
                <a:gd name="T67" fmla="*/ 241 h 355"/>
                <a:gd name="T68" fmla="*/ 36 w 422"/>
                <a:gd name="T69" fmla="*/ 207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09 h 355"/>
                <a:gd name="T96" fmla="*/ 338 w 422"/>
                <a:gd name="T97" fmla="*/ 220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2 h 355"/>
                <a:gd name="T112" fmla="*/ 125 w 422"/>
                <a:gd name="T113" fmla="*/ 265 h 355"/>
                <a:gd name="T114" fmla="*/ 168 w 422"/>
                <a:gd name="T115" fmla="*/ 297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3" name="Freeform 2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4" name="Freeform 2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4 w 259"/>
                <a:gd name="T17" fmla="*/ 289 h 295"/>
                <a:gd name="T18" fmla="*/ 175 w 259"/>
                <a:gd name="T19" fmla="*/ 278 h 295"/>
                <a:gd name="T20" fmla="*/ 197 w 259"/>
                <a:gd name="T21" fmla="*/ 267 h 295"/>
                <a:gd name="T22" fmla="*/ 218 w 259"/>
                <a:gd name="T23" fmla="*/ 248 h 295"/>
                <a:gd name="T24" fmla="*/ 235 w 259"/>
                <a:gd name="T25" fmla="*/ 231 h 295"/>
                <a:gd name="T26" fmla="*/ 251 w 259"/>
                <a:gd name="T27" fmla="*/ 207 h 295"/>
                <a:gd name="T28" fmla="*/ 261 w 259"/>
                <a:gd name="T29" fmla="*/ 181 h 295"/>
                <a:gd name="T30" fmla="*/ 266 w 259"/>
                <a:gd name="T31" fmla="*/ 153 h 295"/>
                <a:gd name="T32" fmla="*/ 266 w 259"/>
                <a:gd name="T33" fmla="*/ 127 h 295"/>
                <a:gd name="T34" fmla="*/ 261 w 259"/>
                <a:gd name="T35" fmla="*/ 103 h 295"/>
                <a:gd name="T36" fmla="*/ 255 w 259"/>
                <a:gd name="T37" fmla="*/ 82 h 295"/>
                <a:gd name="T38" fmla="*/ 244 w 259"/>
                <a:gd name="T39" fmla="*/ 62 h 295"/>
                <a:gd name="T40" fmla="*/ 229 w 259"/>
                <a:gd name="T41" fmla="*/ 45 h 295"/>
                <a:gd name="T42" fmla="*/ 214 w 259"/>
                <a:gd name="T43" fmla="*/ 28 h 295"/>
                <a:gd name="T44" fmla="*/ 195 w 259"/>
                <a:gd name="T45" fmla="*/ 17 h 295"/>
                <a:gd name="T46" fmla="*/ 175 w 259"/>
                <a:gd name="T47" fmla="*/ 9 h 295"/>
                <a:gd name="T48" fmla="*/ 158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7 w 259"/>
                <a:gd name="T73" fmla="*/ 28 h 295"/>
                <a:gd name="T74" fmla="*/ 173 w 259"/>
                <a:gd name="T75" fmla="*/ 37 h 295"/>
                <a:gd name="T76" fmla="*/ 199 w 259"/>
                <a:gd name="T77" fmla="*/ 54 h 295"/>
                <a:gd name="T78" fmla="*/ 223 w 259"/>
                <a:gd name="T79" fmla="*/ 82 h 295"/>
                <a:gd name="T80" fmla="*/ 233 w 259"/>
                <a:gd name="T81" fmla="*/ 106 h 295"/>
                <a:gd name="T82" fmla="*/ 240 w 259"/>
                <a:gd name="T83" fmla="*/ 123 h 295"/>
                <a:gd name="T84" fmla="*/ 240 w 259"/>
                <a:gd name="T85" fmla="*/ 140 h 295"/>
                <a:gd name="T86" fmla="*/ 240 w 259"/>
                <a:gd name="T87" fmla="*/ 157 h 295"/>
                <a:gd name="T88" fmla="*/ 231 w 259"/>
                <a:gd name="T89" fmla="*/ 181 h 295"/>
                <a:gd name="T90" fmla="*/ 212 w 259"/>
                <a:gd name="T91" fmla="*/ 211 h 295"/>
                <a:gd name="T92" fmla="*/ 182 w 259"/>
                <a:gd name="T93" fmla="*/ 237 h 295"/>
                <a:gd name="T94" fmla="*/ 162 w 259"/>
                <a:gd name="T95" fmla="*/ 252 h 295"/>
                <a:gd name="T96" fmla="*/ 141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55576" y="349752"/>
            <a:ext cx="7859216" cy="630976"/>
          </a:xfrm>
        </p:spPr>
        <p:txBody>
          <a:bodyPr anchor="b"/>
          <a:lstStyle>
            <a:lvl1pPr>
              <a:defRPr sz="4400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755576" y="1035640"/>
            <a:ext cx="7859216" cy="5489704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200092552"/>
      </p:ext>
    </p:extLst>
  </p:cSld>
  <p:clrMapOvr>
    <a:masterClrMapping/>
  </p:clrMapOvr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>
            <a:spLocks noChangeArrowheads="1"/>
          </p:cNvSpPr>
          <p:nvPr userDrawn="1"/>
        </p:nvSpPr>
        <p:spPr bwMode="auto">
          <a:xfrm>
            <a:off x="8312150" y="6464300"/>
            <a:ext cx="436563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00C6E5B5-3711-4D07-91D4-6B895F4B1E3F}" type="slidenum">
              <a:rPr lang="pt-BR" sz="1200" smtClean="0">
                <a:solidFill>
                  <a:srgbClr val="000000"/>
                </a:solidFill>
                <a:cs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smtClean="0">
              <a:solidFill>
                <a:prstClr val="black"/>
              </a:solidFill>
              <a:latin typeface="Candara" pitchFamily="34" charset="0"/>
              <a:cs typeface="Arial" pitchFamily="34" charset="0"/>
            </a:endParaRPr>
          </a:p>
        </p:txBody>
      </p:sp>
      <p:grpSp>
        <p:nvGrpSpPr>
          <p:cNvPr id="5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6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7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8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9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0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1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2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3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4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5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6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7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8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9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0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1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2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3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4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5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6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7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8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9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0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1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2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3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5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6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23040716"/>
      </p:ext>
    </p:extLst>
  </p:cSld>
  <p:clrMapOvr>
    <a:masterClrMapping/>
  </p:clrMapOvr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Duas Partes d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71ADE8AD-E47B-4DDE-AC8D-5FC9A8154D41}" type="slidenum">
              <a:rPr lang="pt-BR" sz="1200" smtClean="0">
                <a:solidFill>
                  <a:srgbClr val="000000"/>
                </a:solidFill>
                <a:cs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smtClean="0">
              <a:solidFill>
                <a:prstClr val="black"/>
              </a:solidFill>
              <a:latin typeface="Candara" pitchFamily="34" charset="0"/>
              <a:cs typeface="Arial" pitchFamily="34" charset="0"/>
            </a:endParaRPr>
          </a:p>
        </p:txBody>
      </p:sp>
      <p:grpSp>
        <p:nvGrpSpPr>
          <p:cNvPr id="6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7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8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9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0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1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2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3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4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5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6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7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8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9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0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1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2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3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4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5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6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7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8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9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0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1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2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3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4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5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6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7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911239340"/>
      </p:ext>
    </p:extLst>
  </p:cSld>
  <p:clrMapOvr>
    <a:masterClrMapping/>
  </p:clrMapOvr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DF9B036B-84FF-4970-B322-81242D4EB160}" type="slidenum">
              <a:rPr lang="pt-BR" sz="1200" smtClean="0">
                <a:solidFill>
                  <a:srgbClr val="000000"/>
                </a:solidFill>
                <a:cs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smtClean="0">
              <a:solidFill>
                <a:prstClr val="black"/>
              </a:solidFill>
              <a:latin typeface="Candara" pitchFamily="34" charset="0"/>
              <a:cs typeface="Arial" pitchFamily="34" charset="0"/>
            </a:endParaRPr>
          </a:p>
        </p:txBody>
      </p:sp>
      <p:grpSp>
        <p:nvGrpSpPr>
          <p:cNvPr id="4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5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6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7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8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9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0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1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2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3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4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5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6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7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8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9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0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1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2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3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4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5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6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7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8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9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0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1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2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3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4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5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185138292"/>
      </p:ext>
    </p:extLst>
  </p:cSld>
  <p:clrMapOvr>
    <a:masterClrMapping/>
  </p:clrMapOvr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m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8E6A9329-DE41-492A-B095-6F450C1184A2}" type="slidenum">
              <a:rPr lang="pt-BR" sz="1200" smtClean="0">
                <a:solidFill>
                  <a:srgbClr val="000000"/>
                </a:solidFill>
                <a:cs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smtClean="0">
              <a:solidFill>
                <a:prstClr val="black"/>
              </a:solidFill>
              <a:latin typeface="Candara" pitchFamily="34" charset="0"/>
              <a:cs typeface="Arial" pitchFamily="34" charset="0"/>
            </a:endParaRPr>
          </a:p>
        </p:txBody>
      </p:sp>
      <p:grpSp>
        <p:nvGrpSpPr>
          <p:cNvPr id="3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4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5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6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7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8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9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0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1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2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3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4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5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6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7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8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19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0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1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2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3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4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5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6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7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8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29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0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1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2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3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  <p:sp>
          <p:nvSpPr>
            <p:cNvPr id="34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 smtClean="0">
                <a:solidFill>
                  <a:prstClr val="black"/>
                </a:solidFill>
                <a:latin typeface="Candara" pitchFamily="34" charset="0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08380379"/>
      </p:ext>
    </p:extLst>
  </p:cSld>
  <p:clrMapOvr>
    <a:masterClrMapping/>
  </p:clrMapOvr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251520922"/>
      </p:ext>
    </p:extLst>
  </p:cSld>
  <p:clrMapOvr>
    <a:masterClrMapping/>
  </p:clrMapOvr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Duas Partes d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13842428"/>
      </p:ext>
    </p:extLst>
  </p:cSld>
  <p:clrMapOvr>
    <a:masterClrMapping/>
  </p:clrMapOvr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928190869"/>
      </p:ext>
    </p:extLst>
  </p:cSld>
  <p:clrMapOvr>
    <a:masterClrMapping/>
  </p:clrMapOvr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m branc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5883937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1762125" y="1692275"/>
            <a:ext cx="3379788" cy="45974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5294313" y="1692275"/>
            <a:ext cx="3381375" cy="45974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54094423"/>
      </p:ext>
    </p:extLst>
  </p:cSld>
  <p:clrMapOvr>
    <a:masterClrMapping/>
  </p:clrMapOvr>
  <p:transition>
    <p:zoom dir="in"/>
  </p:transition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6150005"/>
            <a:ext cx="8229600" cy="418058"/>
          </a:xfrm>
        </p:spPr>
        <p:txBody>
          <a:bodyPr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047380329"/>
      </p:ext>
    </p:extLst>
  </p:cSld>
  <p:clrMapOvr>
    <a:masterClrMapping/>
  </p:clrMapOvr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ítulo e conteúdo">
    <p:bg>
      <p:bgPr>
        <a:solidFill>
          <a:srgbClr val="12101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3553324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39576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17668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DIN-Bold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757236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83568" y="3645024"/>
            <a:ext cx="7776864" cy="1993776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</p:cSld>
  <p:clrMapOvr>
    <a:masterClrMapping/>
  </p:clrMapOvr>
  <p:transition spd="med">
    <p:fade/>
  </p:transition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effectLst/>
        </p:spPr>
        <p:txBody>
          <a:bodyPr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spd="med">
    <p:fade/>
  </p:transition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900113" y="1736725"/>
            <a:ext cx="3671887" cy="44688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736725"/>
            <a:ext cx="3671888" cy="44688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  <p:transition spd="med">
    <p:fade/>
  </p:transition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effectLst/>
        </p:spPr>
        <p:txBody>
          <a:bodyPr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  <p:transition spd="med">
    <p:fade/>
  </p:transition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spd="med">
    <p:fade/>
  </p:transition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613859880"/>
      </p:ext>
    </p:extLst>
  </p:cSld>
  <p:clrMapOvr>
    <a:masterClrMapping/>
  </p:clrMapOvr>
  <p:transition>
    <p:zoom dir="in"/>
  </p:transition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onteúdo 1"/>
          <p:cNvSpPr>
            <a:spLocks noGrp="1"/>
          </p:cNvSpPr>
          <p:nvPr>
            <p:ph/>
          </p:nvPr>
        </p:nvSpPr>
        <p:spPr>
          <a:xfrm>
            <a:off x="900113" y="476250"/>
            <a:ext cx="7343775" cy="5729288"/>
          </a:xfrm>
        </p:spPr>
        <p:txBody>
          <a:bodyPr/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spd="med">
    <p:fade/>
  </p:transition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0" y="6401147"/>
            <a:ext cx="9144000" cy="456853"/>
          </a:xfrm>
        </p:spPr>
        <p:txBody>
          <a:bodyPr anchor="b"/>
          <a:lstStyle>
            <a:lvl1pPr algn="r"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pt-BR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  <p:transition spd="med">
    <p:fade/>
  </p:transition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0" y="-1"/>
            <a:ext cx="9449986" cy="4614863"/>
            <a:chOff x="-1787" y="0"/>
            <a:chExt cx="9449986" cy="1360884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14"/>
          <p:cNvSpPr>
            <a:spLocks noChangeArrowheads="1"/>
          </p:cNvSpPr>
          <p:nvPr userDrawn="1"/>
        </p:nvSpPr>
        <p:spPr bwMode="auto">
          <a:xfrm>
            <a:off x="8316913" y="6216650"/>
            <a:ext cx="449262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CF25EBA6-4AC6-4685-AC80-F51BAE9193FC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grpSp>
        <p:nvGrpSpPr>
          <p:cNvPr id="16" name="Grupo 15"/>
          <p:cNvGrpSpPr/>
          <p:nvPr userDrawn="1"/>
        </p:nvGrpSpPr>
        <p:grpSpPr>
          <a:xfrm rot="21342886">
            <a:off x="-1404665" y="925582"/>
            <a:ext cx="11305256" cy="4733014"/>
            <a:chOff x="-1404664" y="966650"/>
            <a:chExt cx="11305256" cy="473301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7" name="Retângulo 16"/>
            <p:cNvSpPr/>
            <p:nvPr/>
          </p:nvSpPr>
          <p:spPr>
            <a:xfrm>
              <a:off x="-1404664" y="4065592"/>
              <a:ext cx="11305256" cy="1634071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  <p:sp>
          <p:nvSpPr>
            <p:cNvPr id="18" name="Retângulo de cantos arredondados 17"/>
            <p:cNvSpPr/>
            <p:nvPr/>
          </p:nvSpPr>
          <p:spPr>
            <a:xfrm>
              <a:off x="717324" y="966650"/>
              <a:ext cx="6020729" cy="4733014"/>
            </a:xfrm>
            <a:prstGeom prst="roundRect">
              <a:avLst>
                <a:gd name="adj" fmla="val 4620"/>
              </a:avLst>
            </a:prstGeom>
            <a:solidFill>
              <a:srgbClr val="ECECEC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</p:grpSp>
      <p:pic>
        <p:nvPicPr>
          <p:cNvPr id="19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90525" y="6183313"/>
            <a:ext cx="1012825" cy="344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 rot="21342886">
            <a:off x="827582" y="1227692"/>
            <a:ext cx="5690033" cy="2932030"/>
          </a:xfrm>
        </p:spPr>
        <p:txBody>
          <a:bodyPr anchor="b"/>
          <a:lstStyle>
            <a:lvl1pPr algn="l">
              <a:defRPr sz="60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 rot="21342886">
            <a:off x="984752" y="4185903"/>
            <a:ext cx="5688631" cy="1218254"/>
          </a:xfrm>
        </p:spPr>
        <p:txBody>
          <a:bodyPr>
            <a:normAutofit/>
          </a:bodyPr>
          <a:lstStyle>
            <a:lvl1pPr marL="0" indent="0" algn="l">
              <a:buNone/>
              <a:defRPr sz="32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de cantos arredondados 14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6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73A825A1-1D4D-421C-B9BB-3D2AF7FC989B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7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/>
            </a:lvl1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o 4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" name="Retângulo de cantos arredondados 15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7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AD6148F1-9F35-4F1D-9DC7-F52D9D92AAF6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93EEF3DD-CE8D-4FBE-B661-CC3F2E218E43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6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Retângulo de cantos arredondados 12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4" name="Retângulo 15"/>
          <p:cNvSpPr>
            <a:spLocks noChangeArrowheads="1"/>
          </p:cNvSpPr>
          <p:nvPr userDrawn="1"/>
        </p:nvSpPr>
        <p:spPr bwMode="auto">
          <a:xfrm>
            <a:off x="8243888" y="6472238"/>
            <a:ext cx="449262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9BF3270-A1B1-45FA-91BD-648846B548BA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5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311981">
            <a:off x="4151313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?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>
            <a:lvl1pPr marL="0" indent="0">
              <a:defRPr/>
            </a:lvl1pPr>
            <a:lvl2pPr marL="357188" indent="-3175">
              <a:defRPr/>
            </a:lvl2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574070">
            <a:off x="4865688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!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492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2A325716-F187-4AB9-9061-9BD6007613AD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91025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600" dirty="0">
                <a:solidFill>
                  <a:prstClr val="black"/>
                </a:solidFill>
                <a:latin typeface="DIN-Black" pitchFamily="34" charset="0"/>
              </a:rPr>
              <a:t>Parando pra pensar</a:t>
            </a:r>
          </a:p>
        </p:txBody>
      </p:sp>
      <p:pic>
        <p:nvPicPr>
          <p:cNvPr id="17" name="Picture 24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51438" y="1412875"/>
            <a:ext cx="3673475" cy="318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DIN-Medium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69987255"/>
      </p:ext>
    </p:extLst>
  </p:cSld>
  <p:clrMapOvr>
    <a:masterClrMapping/>
  </p:clrMapOvr>
  <p:transition>
    <p:zoom dir="in"/>
  </p:transition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492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149D325C-48CF-4EA8-BBC6-60A56780DBE4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19587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800" dirty="0">
                <a:solidFill>
                  <a:prstClr val="black"/>
                </a:solidFill>
                <a:latin typeface="DIN-Black" pitchFamily="34" charset="0"/>
              </a:rPr>
              <a:t>Mão na massa</a:t>
            </a:r>
          </a:p>
        </p:txBody>
      </p:sp>
      <p:grpSp>
        <p:nvGrpSpPr>
          <p:cNvPr id="17" name="Grupo 17"/>
          <p:cNvGrpSpPr>
            <a:grpSpLocks/>
          </p:cNvGrpSpPr>
          <p:nvPr userDrawn="1"/>
        </p:nvGrpSpPr>
        <p:grpSpPr bwMode="auto">
          <a:xfrm>
            <a:off x="5602288" y="1412875"/>
            <a:ext cx="3003550" cy="3995738"/>
            <a:chOff x="5890721" y="1517256"/>
            <a:chExt cx="2794996" cy="3717794"/>
          </a:xfrm>
        </p:grpSpPr>
        <p:sp>
          <p:nvSpPr>
            <p:cNvPr id="18" name="Freeform 1274"/>
            <p:cNvSpPr>
              <a:spLocks/>
            </p:cNvSpPr>
            <p:nvPr userDrawn="1"/>
          </p:nvSpPr>
          <p:spPr bwMode="auto">
            <a:xfrm rot="2488345">
              <a:off x="5890721" y="2613767"/>
              <a:ext cx="1959787" cy="2621283"/>
            </a:xfrm>
            <a:custGeom>
              <a:avLst/>
              <a:gdLst>
                <a:gd name="T0" fmla="*/ 2147483647 w 370"/>
                <a:gd name="T1" fmla="*/ 2147483647 h 495"/>
                <a:gd name="T2" fmla="*/ 2147483647 w 370"/>
                <a:gd name="T3" fmla="*/ 2147483647 h 495"/>
                <a:gd name="T4" fmla="*/ 2147483647 w 370"/>
                <a:gd name="T5" fmla="*/ 2147483647 h 495"/>
                <a:gd name="T6" fmla="*/ 2147483647 w 370"/>
                <a:gd name="T7" fmla="*/ 2147483647 h 495"/>
                <a:gd name="T8" fmla="*/ 2147483647 w 370"/>
                <a:gd name="T9" fmla="*/ 2147483647 h 495"/>
                <a:gd name="T10" fmla="*/ 2147483647 w 370"/>
                <a:gd name="T11" fmla="*/ 2147483647 h 495"/>
                <a:gd name="T12" fmla="*/ 2147483647 w 370"/>
                <a:gd name="T13" fmla="*/ 0 h 495"/>
                <a:gd name="T14" fmla="*/ 0 w 370"/>
                <a:gd name="T15" fmla="*/ 2147483647 h 495"/>
                <a:gd name="T16" fmla="*/ 2147483647 w 370"/>
                <a:gd name="T17" fmla="*/ 2147483647 h 495"/>
                <a:gd name="T18" fmla="*/ 2147483647 w 370"/>
                <a:gd name="T19" fmla="*/ 2147483647 h 495"/>
                <a:gd name="T20" fmla="*/ 2147483647 w 370"/>
                <a:gd name="T21" fmla="*/ 2147483647 h 495"/>
                <a:gd name="T22" fmla="*/ 2147483647 w 370"/>
                <a:gd name="T23" fmla="*/ 2147483647 h 495"/>
                <a:gd name="T24" fmla="*/ 2147483647 w 370"/>
                <a:gd name="T25" fmla="*/ 2147483647 h 495"/>
                <a:gd name="T26" fmla="*/ 2147483647 w 370"/>
                <a:gd name="T27" fmla="*/ 2147483647 h 495"/>
                <a:gd name="T28" fmla="*/ 2147483647 w 370"/>
                <a:gd name="T29" fmla="*/ 2147483647 h 495"/>
                <a:gd name="T30" fmla="*/ 2147483647 w 370"/>
                <a:gd name="T31" fmla="*/ 2147483647 h 4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0" h="495">
                  <a:moveTo>
                    <a:pt x="215" y="286"/>
                  </a:moveTo>
                  <a:cubicBezTo>
                    <a:pt x="217" y="272"/>
                    <a:pt x="219" y="247"/>
                    <a:pt x="219" y="247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154" y="253"/>
                    <a:pt x="154" y="253"/>
                    <a:pt x="154" y="253"/>
                  </a:cubicBezTo>
                  <a:cubicBezTo>
                    <a:pt x="119" y="271"/>
                    <a:pt x="119" y="271"/>
                    <a:pt x="119" y="271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91" y="354"/>
                    <a:pt x="233" y="495"/>
                    <a:pt x="302" y="470"/>
                  </a:cubicBezTo>
                  <a:cubicBezTo>
                    <a:pt x="370" y="445"/>
                    <a:pt x="234" y="303"/>
                    <a:pt x="215" y="28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1275"/>
            <p:cNvSpPr>
              <a:spLocks/>
            </p:cNvSpPr>
            <p:nvPr userDrawn="1"/>
          </p:nvSpPr>
          <p:spPr bwMode="auto">
            <a:xfrm rot="1229367">
              <a:off x="6272153" y="1517256"/>
              <a:ext cx="2413564" cy="3316554"/>
            </a:xfrm>
            <a:custGeom>
              <a:avLst/>
              <a:gdLst>
                <a:gd name="T0" fmla="*/ 2147483647 w 373"/>
                <a:gd name="T1" fmla="*/ 2147483647 h 512"/>
                <a:gd name="T2" fmla="*/ 2147483647 w 373"/>
                <a:gd name="T3" fmla="*/ 2147483647 h 512"/>
                <a:gd name="T4" fmla="*/ 2147483647 w 373"/>
                <a:gd name="T5" fmla="*/ 2147483647 h 512"/>
                <a:gd name="T6" fmla="*/ 2147483647 w 373"/>
                <a:gd name="T7" fmla="*/ 2147483647 h 512"/>
                <a:gd name="T8" fmla="*/ 2147483647 w 373"/>
                <a:gd name="T9" fmla="*/ 2147483647 h 512"/>
                <a:gd name="T10" fmla="*/ 2147483647 w 373"/>
                <a:gd name="T11" fmla="*/ 2147483647 h 512"/>
                <a:gd name="T12" fmla="*/ 2147483647 w 373"/>
                <a:gd name="T13" fmla="*/ 2147483647 h 512"/>
                <a:gd name="T14" fmla="*/ 0 w 373"/>
                <a:gd name="T15" fmla="*/ 2147483647 h 512"/>
                <a:gd name="T16" fmla="*/ 2147483647 w 373"/>
                <a:gd name="T17" fmla="*/ 2147483647 h 512"/>
                <a:gd name="T18" fmla="*/ 2147483647 w 373"/>
                <a:gd name="T19" fmla="*/ 2147483647 h 512"/>
                <a:gd name="T20" fmla="*/ 2147483647 w 373"/>
                <a:gd name="T21" fmla="*/ 2147483647 h 5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3" h="512">
                  <a:moveTo>
                    <a:pt x="314" y="512"/>
                  </a:moveTo>
                  <a:cubicBezTo>
                    <a:pt x="335" y="510"/>
                    <a:pt x="358" y="505"/>
                    <a:pt x="373" y="482"/>
                  </a:cubicBezTo>
                  <a:cubicBezTo>
                    <a:pt x="326" y="402"/>
                    <a:pt x="166" y="133"/>
                    <a:pt x="135" y="80"/>
                  </a:cubicBezTo>
                  <a:cubicBezTo>
                    <a:pt x="132" y="70"/>
                    <a:pt x="128" y="52"/>
                    <a:pt x="125" y="41"/>
                  </a:cubicBezTo>
                  <a:cubicBezTo>
                    <a:pt x="157" y="28"/>
                    <a:pt x="182" y="44"/>
                    <a:pt x="211" y="60"/>
                  </a:cubicBezTo>
                  <a:cubicBezTo>
                    <a:pt x="207" y="35"/>
                    <a:pt x="171" y="14"/>
                    <a:pt x="139" y="7"/>
                  </a:cubicBezTo>
                  <a:cubicBezTo>
                    <a:pt x="108" y="0"/>
                    <a:pt x="76" y="15"/>
                    <a:pt x="49" y="31"/>
                  </a:cubicBezTo>
                  <a:cubicBezTo>
                    <a:pt x="57" y="49"/>
                    <a:pt x="24" y="68"/>
                    <a:pt x="0" y="74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68" y="75"/>
                    <a:pt x="65" y="68"/>
                    <a:pt x="95" y="101"/>
                  </a:cubicBezTo>
                  <a:cubicBezTo>
                    <a:pt x="95" y="101"/>
                    <a:pt x="271" y="428"/>
                    <a:pt x="314" y="51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pic>
        <p:nvPicPr>
          <p:cNvPr id="20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DIN-Medium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"/>
          <p:cNvGrpSpPr>
            <a:grpSpLocks/>
          </p:cNvGrpSpPr>
          <p:nvPr userDrawn="1"/>
        </p:nvGrpSpPr>
        <p:grpSpPr bwMode="auto">
          <a:xfrm>
            <a:off x="131763" y="911225"/>
            <a:ext cx="527050" cy="955675"/>
            <a:chOff x="2626" y="1836"/>
            <a:chExt cx="625" cy="1133"/>
          </a:xfrm>
        </p:grpSpPr>
        <p:sp>
          <p:nvSpPr>
            <p:cNvPr id="5" name="Freeform 6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4 w 487"/>
                <a:gd name="T13" fmla="*/ 138 h 465"/>
                <a:gd name="T14" fmla="*/ 312 w 487"/>
                <a:gd name="T15" fmla="*/ 144 h 465"/>
                <a:gd name="T16" fmla="*/ 359 w 487"/>
                <a:gd name="T17" fmla="*/ 155 h 465"/>
                <a:gd name="T18" fmla="*/ 409 w 487"/>
                <a:gd name="T19" fmla="*/ 172 h 465"/>
                <a:gd name="T20" fmla="*/ 441 w 487"/>
                <a:gd name="T21" fmla="*/ 177 h 465"/>
                <a:gd name="T22" fmla="*/ 480 w 487"/>
                <a:gd name="T23" fmla="*/ 153 h 465"/>
                <a:gd name="T24" fmla="*/ 495 w 487"/>
                <a:gd name="T25" fmla="*/ 106 h 465"/>
                <a:gd name="T26" fmla="*/ 475 w 487"/>
                <a:gd name="T27" fmla="*/ 67 h 465"/>
                <a:gd name="T28" fmla="*/ 434 w 487"/>
                <a:gd name="T29" fmla="*/ 39 h 465"/>
                <a:gd name="T30" fmla="*/ 385 w 487"/>
                <a:gd name="T31" fmla="*/ 17 h 465"/>
                <a:gd name="T32" fmla="*/ 340 w 487"/>
                <a:gd name="T33" fmla="*/ 7 h 465"/>
                <a:gd name="T34" fmla="*/ 292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3 w 487"/>
                <a:gd name="T83" fmla="*/ 32 h 465"/>
                <a:gd name="T84" fmla="*/ 329 w 487"/>
                <a:gd name="T85" fmla="*/ 35 h 465"/>
                <a:gd name="T86" fmla="*/ 378 w 487"/>
                <a:gd name="T87" fmla="*/ 45 h 465"/>
                <a:gd name="T88" fmla="*/ 428 w 487"/>
                <a:gd name="T89" fmla="*/ 67 h 465"/>
                <a:gd name="T90" fmla="*/ 462 w 487"/>
                <a:gd name="T91" fmla="*/ 104 h 465"/>
                <a:gd name="T92" fmla="*/ 437 w 487"/>
                <a:gd name="T93" fmla="*/ 151 h 465"/>
                <a:gd name="T94" fmla="*/ 398 w 487"/>
                <a:gd name="T95" fmla="*/ 134 h 465"/>
                <a:gd name="T96" fmla="*/ 348 w 487"/>
                <a:gd name="T97" fmla="*/ 119 h 465"/>
                <a:gd name="T98" fmla="*/ 284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7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5 h 355"/>
                <a:gd name="T2" fmla="*/ 131 w 422"/>
                <a:gd name="T3" fmla="*/ 199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2 h 355"/>
                <a:gd name="T14" fmla="*/ 314 w 422"/>
                <a:gd name="T15" fmla="*/ 240 h 355"/>
                <a:gd name="T16" fmla="*/ 336 w 422"/>
                <a:gd name="T17" fmla="*/ 255 h 355"/>
                <a:gd name="T18" fmla="*/ 385 w 422"/>
                <a:gd name="T19" fmla="*/ 245 h 355"/>
                <a:gd name="T20" fmla="*/ 418 w 422"/>
                <a:gd name="T21" fmla="*/ 202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2 h 355"/>
                <a:gd name="T50" fmla="*/ 19 w 422"/>
                <a:gd name="T51" fmla="*/ 245 h 355"/>
                <a:gd name="T52" fmla="*/ 43 w 422"/>
                <a:gd name="T53" fmla="*/ 286 h 355"/>
                <a:gd name="T54" fmla="*/ 79 w 422"/>
                <a:gd name="T55" fmla="*/ 324 h 355"/>
                <a:gd name="T56" fmla="*/ 125 w 422"/>
                <a:gd name="T57" fmla="*/ 346 h 355"/>
                <a:gd name="T58" fmla="*/ 168 w 422"/>
                <a:gd name="T59" fmla="*/ 361 h 355"/>
                <a:gd name="T60" fmla="*/ 166 w 422"/>
                <a:gd name="T61" fmla="*/ 329 h 355"/>
                <a:gd name="T62" fmla="*/ 129 w 422"/>
                <a:gd name="T63" fmla="*/ 314 h 355"/>
                <a:gd name="T64" fmla="*/ 77 w 422"/>
                <a:gd name="T65" fmla="*/ 275 h 355"/>
                <a:gd name="T66" fmla="*/ 51 w 422"/>
                <a:gd name="T67" fmla="*/ 242 h 355"/>
                <a:gd name="T68" fmla="*/ 36 w 422"/>
                <a:gd name="T69" fmla="*/ 208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0 h 355"/>
                <a:gd name="T96" fmla="*/ 338 w 422"/>
                <a:gd name="T97" fmla="*/ 221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3 h 355"/>
                <a:gd name="T112" fmla="*/ 125 w 422"/>
                <a:gd name="T113" fmla="*/ 266 h 355"/>
                <a:gd name="T114" fmla="*/ 168 w 422"/>
                <a:gd name="T115" fmla="*/ 298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9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5 w 259"/>
                <a:gd name="T17" fmla="*/ 289 h 295"/>
                <a:gd name="T18" fmla="*/ 176 w 259"/>
                <a:gd name="T19" fmla="*/ 278 h 295"/>
                <a:gd name="T20" fmla="*/ 198 w 259"/>
                <a:gd name="T21" fmla="*/ 267 h 295"/>
                <a:gd name="T22" fmla="*/ 219 w 259"/>
                <a:gd name="T23" fmla="*/ 248 h 295"/>
                <a:gd name="T24" fmla="*/ 236 w 259"/>
                <a:gd name="T25" fmla="*/ 231 h 295"/>
                <a:gd name="T26" fmla="*/ 252 w 259"/>
                <a:gd name="T27" fmla="*/ 207 h 295"/>
                <a:gd name="T28" fmla="*/ 262 w 259"/>
                <a:gd name="T29" fmla="*/ 181 h 295"/>
                <a:gd name="T30" fmla="*/ 267 w 259"/>
                <a:gd name="T31" fmla="*/ 153 h 295"/>
                <a:gd name="T32" fmla="*/ 267 w 259"/>
                <a:gd name="T33" fmla="*/ 127 h 295"/>
                <a:gd name="T34" fmla="*/ 262 w 259"/>
                <a:gd name="T35" fmla="*/ 103 h 295"/>
                <a:gd name="T36" fmla="*/ 256 w 259"/>
                <a:gd name="T37" fmla="*/ 82 h 295"/>
                <a:gd name="T38" fmla="*/ 245 w 259"/>
                <a:gd name="T39" fmla="*/ 62 h 295"/>
                <a:gd name="T40" fmla="*/ 230 w 259"/>
                <a:gd name="T41" fmla="*/ 45 h 295"/>
                <a:gd name="T42" fmla="*/ 215 w 259"/>
                <a:gd name="T43" fmla="*/ 28 h 295"/>
                <a:gd name="T44" fmla="*/ 196 w 259"/>
                <a:gd name="T45" fmla="*/ 17 h 295"/>
                <a:gd name="T46" fmla="*/ 176 w 259"/>
                <a:gd name="T47" fmla="*/ 9 h 295"/>
                <a:gd name="T48" fmla="*/ 159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8 w 259"/>
                <a:gd name="T73" fmla="*/ 28 h 295"/>
                <a:gd name="T74" fmla="*/ 174 w 259"/>
                <a:gd name="T75" fmla="*/ 37 h 295"/>
                <a:gd name="T76" fmla="*/ 200 w 259"/>
                <a:gd name="T77" fmla="*/ 54 h 295"/>
                <a:gd name="T78" fmla="*/ 224 w 259"/>
                <a:gd name="T79" fmla="*/ 82 h 295"/>
                <a:gd name="T80" fmla="*/ 234 w 259"/>
                <a:gd name="T81" fmla="*/ 106 h 295"/>
                <a:gd name="T82" fmla="*/ 241 w 259"/>
                <a:gd name="T83" fmla="*/ 123 h 295"/>
                <a:gd name="T84" fmla="*/ 241 w 259"/>
                <a:gd name="T85" fmla="*/ 140 h 295"/>
                <a:gd name="T86" fmla="*/ 241 w 259"/>
                <a:gd name="T87" fmla="*/ 157 h 295"/>
                <a:gd name="T88" fmla="*/ 232 w 259"/>
                <a:gd name="T89" fmla="*/ 181 h 295"/>
                <a:gd name="T90" fmla="*/ 213 w 259"/>
                <a:gd name="T91" fmla="*/ 211 h 295"/>
                <a:gd name="T92" fmla="*/ 183 w 259"/>
                <a:gd name="T93" fmla="*/ 237 h 295"/>
                <a:gd name="T94" fmla="*/ 163 w 259"/>
                <a:gd name="T95" fmla="*/ 252 h 295"/>
                <a:gd name="T96" fmla="*/ 142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9" name="Freeform 10"/>
          <p:cNvSpPr>
            <a:spLocks/>
          </p:cNvSpPr>
          <p:nvPr userDrawn="1"/>
        </p:nvSpPr>
        <p:spPr bwMode="auto">
          <a:xfrm>
            <a:off x="465138" y="130175"/>
            <a:ext cx="8489950" cy="6634163"/>
          </a:xfrm>
          <a:custGeom>
            <a:avLst/>
            <a:gdLst>
              <a:gd name="T0" fmla="*/ 2147483647 w 5348"/>
              <a:gd name="T1" fmla="*/ 2147483647 h 4179"/>
              <a:gd name="T2" fmla="*/ 2147483647 w 5348"/>
              <a:gd name="T3" fmla="*/ 0 h 4179"/>
              <a:gd name="T4" fmla="*/ 2147483647 w 5348"/>
              <a:gd name="T5" fmla="*/ 2147483647 h 4179"/>
              <a:gd name="T6" fmla="*/ 2147483647 w 5348"/>
              <a:gd name="T7" fmla="*/ 2147483647 h 4179"/>
              <a:gd name="T8" fmla="*/ 0 w 5348"/>
              <a:gd name="T9" fmla="*/ 2147483647 h 41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348" h="4179">
                <a:moveTo>
                  <a:pt x="4263" y="10"/>
                </a:moveTo>
                <a:lnTo>
                  <a:pt x="5220" y="0"/>
                </a:lnTo>
                <a:lnTo>
                  <a:pt x="5348" y="4179"/>
                </a:lnTo>
                <a:lnTo>
                  <a:pt x="64" y="4160"/>
                </a:lnTo>
                <a:lnTo>
                  <a:pt x="0" y="3731"/>
                </a:lnTo>
              </a:path>
            </a:pathLst>
          </a:custGeom>
          <a:noFill/>
          <a:ln w="9525" cmpd="sng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z="24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10" name="Group 11"/>
          <p:cNvGrpSpPr>
            <a:grpSpLocks/>
          </p:cNvGrpSpPr>
          <p:nvPr userDrawn="1"/>
        </p:nvGrpSpPr>
        <p:grpSpPr bwMode="auto">
          <a:xfrm>
            <a:off x="131763" y="2224088"/>
            <a:ext cx="527050" cy="955675"/>
            <a:chOff x="2626" y="1836"/>
            <a:chExt cx="625" cy="1133"/>
          </a:xfrm>
        </p:grpSpPr>
        <p:sp>
          <p:nvSpPr>
            <p:cNvPr id="11" name="Freeform 1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4 w 487"/>
                <a:gd name="T13" fmla="*/ 138 h 465"/>
                <a:gd name="T14" fmla="*/ 312 w 487"/>
                <a:gd name="T15" fmla="*/ 144 h 465"/>
                <a:gd name="T16" fmla="*/ 359 w 487"/>
                <a:gd name="T17" fmla="*/ 155 h 465"/>
                <a:gd name="T18" fmla="*/ 409 w 487"/>
                <a:gd name="T19" fmla="*/ 172 h 465"/>
                <a:gd name="T20" fmla="*/ 441 w 487"/>
                <a:gd name="T21" fmla="*/ 177 h 465"/>
                <a:gd name="T22" fmla="*/ 480 w 487"/>
                <a:gd name="T23" fmla="*/ 153 h 465"/>
                <a:gd name="T24" fmla="*/ 495 w 487"/>
                <a:gd name="T25" fmla="*/ 106 h 465"/>
                <a:gd name="T26" fmla="*/ 475 w 487"/>
                <a:gd name="T27" fmla="*/ 67 h 465"/>
                <a:gd name="T28" fmla="*/ 434 w 487"/>
                <a:gd name="T29" fmla="*/ 39 h 465"/>
                <a:gd name="T30" fmla="*/ 385 w 487"/>
                <a:gd name="T31" fmla="*/ 17 h 465"/>
                <a:gd name="T32" fmla="*/ 340 w 487"/>
                <a:gd name="T33" fmla="*/ 7 h 465"/>
                <a:gd name="T34" fmla="*/ 292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3 w 487"/>
                <a:gd name="T83" fmla="*/ 32 h 465"/>
                <a:gd name="T84" fmla="*/ 329 w 487"/>
                <a:gd name="T85" fmla="*/ 35 h 465"/>
                <a:gd name="T86" fmla="*/ 378 w 487"/>
                <a:gd name="T87" fmla="*/ 45 h 465"/>
                <a:gd name="T88" fmla="*/ 428 w 487"/>
                <a:gd name="T89" fmla="*/ 67 h 465"/>
                <a:gd name="T90" fmla="*/ 462 w 487"/>
                <a:gd name="T91" fmla="*/ 104 h 465"/>
                <a:gd name="T92" fmla="*/ 437 w 487"/>
                <a:gd name="T93" fmla="*/ 151 h 465"/>
                <a:gd name="T94" fmla="*/ 398 w 487"/>
                <a:gd name="T95" fmla="*/ 134 h 465"/>
                <a:gd name="T96" fmla="*/ 348 w 487"/>
                <a:gd name="T97" fmla="*/ 119 h 465"/>
                <a:gd name="T98" fmla="*/ 284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1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5 h 355"/>
                <a:gd name="T2" fmla="*/ 131 w 422"/>
                <a:gd name="T3" fmla="*/ 199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2 h 355"/>
                <a:gd name="T14" fmla="*/ 314 w 422"/>
                <a:gd name="T15" fmla="*/ 240 h 355"/>
                <a:gd name="T16" fmla="*/ 336 w 422"/>
                <a:gd name="T17" fmla="*/ 255 h 355"/>
                <a:gd name="T18" fmla="*/ 385 w 422"/>
                <a:gd name="T19" fmla="*/ 245 h 355"/>
                <a:gd name="T20" fmla="*/ 418 w 422"/>
                <a:gd name="T21" fmla="*/ 202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2 h 355"/>
                <a:gd name="T50" fmla="*/ 19 w 422"/>
                <a:gd name="T51" fmla="*/ 245 h 355"/>
                <a:gd name="T52" fmla="*/ 43 w 422"/>
                <a:gd name="T53" fmla="*/ 286 h 355"/>
                <a:gd name="T54" fmla="*/ 79 w 422"/>
                <a:gd name="T55" fmla="*/ 324 h 355"/>
                <a:gd name="T56" fmla="*/ 125 w 422"/>
                <a:gd name="T57" fmla="*/ 346 h 355"/>
                <a:gd name="T58" fmla="*/ 168 w 422"/>
                <a:gd name="T59" fmla="*/ 361 h 355"/>
                <a:gd name="T60" fmla="*/ 166 w 422"/>
                <a:gd name="T61" fmla="*/ 329 h 355"/>
                <a:gd name="T62" fmla="*/ 129 w 422"/>
                <a:gd name="T63" fmla="*/ 314 h 355"/>
                <a:gd name="T64" fmla="*/ 77 w 422"/>
                <a:gd name="T65" fmla="*/ 275 h 355"/>
                <a:gd name="T66" fmla="*/ 51 w 422"/>
                <a:gd name="T67" fmla="*/ 242 h 355"/>
                <a:gd name="T68" fmla="*/ 36 w 422"/>
                <a:gd name="T69" fmla="*/ 208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0 h 355"/>
                <a:gd name="T96" fmla="*/ 338 w 422"/>
                <a:gd name="T97" fmla="*/ 221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3 h 355"/>
                <a:gd name="T112" fmla="*/ 125 w 422"/>
                <a:gd name="T113" fmla="*/ 266 h 355"/>
                <a:gd name="T114" fmla="*/ 168 w 422"/>
                <a:gd name="T115" fmla="*/ 298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1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1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5 w 259"/>
                <a:gd name="T17" fmla="*/ 289 h 295"/>
                <a:gd name="T18" fmla="*/ 176 w 259"/>
                <a:gd name="T19" fmla="*/ 278 h 295"/>
                <a:gd name="T20" fmla="*/ 198 w 259"/>
                <a:gd name="T21" fmla="*/ 267 h 295"/>
                <a:gd name="T22" fmla="*/ 219 w 259"/>
                <a:gd name="T23" fmla="*/ 248 h 295"/>
                <a:gd name="T24" fmla="*/ 236 w 259"/>
                <a:gd name="T25" fmla="*/ 231 h 295"/>
                <a:gd name="T26" fmla="*/ 252 w 259"/>
                <a:gd name="T27" fmla="*/ 207 h 295"/>
                <a:gd name="T28" fmla="*/ 262 w 259"/>
                <a:gd name="T29" fmla="*/ 181 h 295"/>
                <a:gd name="T30" fmla="*/ 267 w 259"/>
                <a:gd name="T31" fmla="*/ 153 h 295"/>
                <a:gd name="T32" fmla="*/ 267 w 259"/>
                <a:gd name="T33" fmla="*/ 127 h 295"/>
                <a:gd name="T34" fmla="*/ 262 w 259"/>
                <a:gd name="T35" fmla="*/ 103 h 295"/>
                <a:gd name="T36" fmla="*/ 256 w 259"/>
                <a:gd name="T37" fmla="*/ 82 h 295"/>
                <a:gd name="T38" fmla="*/ 245 w 259"/>
                <a:gd name="T39" fmla="*/ 62 h 295"/>
                <a:gd name="T40" fmla="*/ 230 w 259"/>
                <a:gd name="T41" fmla="*/ 45 h 295"/>
                <a:gd name="T42" fmla="*/ 215 w 259"/>
                <a:gd name="T43" fmla="*/ 28 h 295"/>
                <a:gd name="T44" fmla="*/ 196 w 259"/>
                <a:gd name="T45" fmla="*/ 17 h 295"/>
                <a:gd name="T46" fmla="*/ 176 w 259"/>
                <a:gd name="T47" fmla="*/ 9 h 295"/>
                <a:gd name="T48" fmla="*/ 159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8 w 259"/>
                <a:gd name="T73" fmla="*/ 28 h 295"/>
                <a:gd name="T74" fmla="*/ 174 w 259"/>
                <a:gd name="T75" fmla="*/ 37 h 295"/>
                <a:gd name="T76" fmla="*/ 200 w 259"/>
                <a:gd name="T77" fmla="*/ 54 h 295"/>
                <a:gd name="T78" fmla="*/ 224 w 259"/>
                <a:gd name="T79" fmla="*/ 82 h 295"/>
                <a:gd name="T80" fmla="*/ 234 w 259"/>
                <a:gd name="T81" fmla="*/ 106 h 295"/>
                <a:gd name="T82" fmla="*/ 241 w 259"/>
                <a:gd name="T83" fmla="*/ 123 h 295"/>
                <a:gd name="T84" fmla="*/ 241 w 259"/>
                <a:gd name="T85" fmla="*/ 140 h 295"/>
                <a:gd name="T86" fmla="*/ 241 w 259"/>
                <a:gd name="T87" fmla="*/ 157 h 295"/>
                <a:gd name="T88" fmla="*/ 232 w 259"/>
                <a:gd name="T89" fmla="*/ 181 h 295"/>
                <a:gd name="T90" fmla="*/ 213 w 259"/>
                <a:gd name="T91" fmla="*/ 211 h 295"/>
                <a:gd name="T92" fmla="*/ 183 w 259"/>
                <a:gd name="T93" fmla="*/ 237 h 295"/>
                <a:gd name="T94" fmla="*/ 163 w 259"/>
                <a:gd name="T95" fmla="*/ 252 h 295"/>
                <a:gd name="T96" fmla="*/ 142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15" name="Group 16"/>
          <p:cNvGrpSpPr>
            <a:grpSpLocks/>
          </p:cNvGrpSpPr>
          <p:nvPr userDrawn="1"/>
        </p:nvGrpSpPr>
        <p:grpSpPr bwMode="auto">
          <a:xfrm>
            <a:off x="131763" y="3536950"/>
            <a:ext cx="527050" cy="955675"/>
            <a:chOff x="2626" y="1836"/>
            <a:chExt cx="625" cy="1133"/>
          </a:xfrm>
        </p:grpSpPr>
        <p:sp>
          <p:nvSpPr>
            <p:cNvPr id="16" name="Freeform 17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4 w 487"/>
                <a:gd name="T13" fmla="*/ 138 h 465"/>
                <a:gd name="T14" fmla="*/ 312 w 487"/>
                <a:gd name="T15" fmla="*/ 144 h 465"/>
                <a:gd name="T16" fmla="*/ 359 w 487"/>
                <a:gd name="T17" fmla="*/ 155 h 465"/>
                <a:gd name="T18" fmla="*/ 409 w 487"/>
                <a:gd name="T19" fmla="*/ 172 h 465"/>
                <a:gd name="T20" fmla="*/ 441 w 487"/>
                <a:gd name="T21" fmla="*/ 177 h 465"/>
                <a:gd name="T22" fmla="*/ 480 w 487"/>
                <a:gd name="T23" fmla="*/ 153 h 465"/>
                <a:gd name="T24" fmla="*/ 495 w 487"/>
                <a:gd name="T25" fmla="*/ 106 h 465"/>
                <a:gd name="T26" fmla="*/ 475 w 487"/>
                <a:gd name="T27" fmla="*/ 67 h 465"/>
                <a:gd name="T28" fmla="*/ 434 w 487"/>
                <a:gd name="T29" fmla="*/ 39 h 465"/>
                <a:gd name="T30" fmla="*/ 385 w 487"/>
                <a:gd name="T31" fmla="*/ 17 h 465"/>
                <a:gd name="T32" fmla="*/ 340 w 487"/>
                <a:gd name="T33" fmla="*/ 7 h 465"/>
                <a:gd name="T34" fmla="*/ 292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3 w 487"/>
                <a:gd name="T83" fmla="*/ 32 h 465"/>
                <a:gd name="T84" fmla="*/ 329 w 487"/>
                <a:gd name="T85" fmla="*/ 35 h 465"/>
                <a:gd name="T86" fmla="*/ 378 w 487"/>
                <a:gd name="T87" fmla="*/ 45 h 465"/>
                <a:gd name="T88" fmla="*/ 428 w 487"/>
                <a:gd name="T89" fmla="*/ 67 h 465"/>
                <a:gd name="T90" fmla="*/ 462 w 487"/>
                <a:gd name="T91" fmla="*/ 104 h 465"/>
                <a:gd name="T92" fmla="*/ 437 w 487"/>
                <a:gd name="T93" fmla="*/ 151 h 465"/>
                <a:gd name="T94" fmla="*/ 398 w 487"/>
                <a:gd name="T95" fmla="*/ 134 h 465"/>
                <a:gd name="T96" fmla="*/ 348 w 487"/>
                <a:gd name="T97" fmla="*/ 119 h 465"/>
                <a:gd name="T98" fmla="*/ 284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18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5 h 355"/>
                <a:gd name="T2" fmla="*/ 131 w 422"/>
                <a:gd name="T3" fmla="*/ 199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2 h 355"/>
                <a:gd name="T14" fmla="*/ 314 w 422"/>
                <a:gd name="T15" fmla="*/ 240 h 355"/>
                <a:gd name="T16" fmla="*/ 336 w 422"/>
                <a:gd name="T17" fmla="*/ 255 h 355"/>
                <a:gd name="T18" fmla="*/ 385 w 422"/>
                <a:gd name="T19" fmla="*/ 245 h 355"/>
                <a:gd name="T20" fmla="*/ 418 w 422"/>
                <a:gd name="T21" fmla="*/ 202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2 h 355"/>
                <a:gd name="T50" fmla="*/ 19 w 422"/>
                <a:gd name="T51" fmla="*/ 245 h 355"/>
                <a:gd name="T52" fmla="*/ 43 w 422"/>
                <a:gd name="T53" fmla="*/ 286 h 355"/>
                <a:gd name="T54" fmla="*/ 79 w 422"/>
                <a:gd name="T55" fmla="*/ 324 h 355"/>
                <a:gd name="T56" fmla="*/ 125 w 422"/>
                <a:gd name="T57" fmla="*/ 346 h 355"/>
                <a:gd name="T58" fmla="*/ 168 w 422"/>
                <a:gd name="T59" fmla="*/ 361 h 355"/>
                <a:gd name="T60" fmla="*/ 166 w 422"/>
                <a:gd name="T61" fmla="*/ 329 h 355"/>
                <a:gd name="T62" fmla="*/ 129 w 422"/>
                <a:gd name="T63" fmla="*/ 314 h 355"/>
                <a:gd name="T64" fmla="*/ 77 w 422"/>
                <a:gd name="T65" fmla="*/ 275 h 355"/>
                <a:gd name="T66" fmla="*/ 51 w 422"/>
                <a:gd name="T67" fmla="*/ 242 h 355"/>
                <a:gd name="T68" fmla="*/ 36 w 422"/>
                <a:gd name="T69" fmla="*/ 208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0 h 355"/>
                <a:gd name="T96" fmla="*/ 338 w 422"/>
                <a:gd name="T97" fmla="*/ 221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3 h 355"/>
                <a:gd name="T112" fmla="*/ 125 w 422"/>
                <a:gd name="T113" fmla="*/ 266 h 355"/>
                <a:gd name="T114" fmla="*/ 168 w 422"/>
                <a:gd name="T115" fmla="*/ 298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19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5 w 259"/>
                <a:gd name="T17" fmla="*/ 289 h 295"/>
                <a:gd name="T18" fmla="*/ 176 w 259"/>
                <a:gd name="T19" fmla="*/ 278 h 295"/>
                <a:gd name="T20" fmla="*/ 198 w 259"/>
                <a:gd name="T21" fmla="*/ 267 h 295"/>
                <a:gd name="T22" fmla="*/ 219 w 259"/>
                <a:gd name="T23" fmla="*/ 248 h 295"/>
                <a:gd name="T24" fmla="*/ 236 w 259"/>
                <a:gd name="T25" fmla="*/ 231 h 295"/>
                <a:gd name="T26" fmla="*/ 252 w 259"/>
                <a:gd name="T27" fmla="*/ 207 h 295"/>
                <a:gd name="T28" fmla="*/ 262 w 259"/>
                <a:gd name="T29" fmla="*/ 181 h 295"/>
                <a:gd name="T30" fmla="*/ 267 w 259"/>
                <a:gd name="T31" fmla="*/ 153 h 295"/>
                <a:gd name="T32" fmla="*/ 267 w 259"/>
                <a:gd name="T33" fmla="*/ 127 h 295"/>
                <a:gd name="T34" fmla="*/ 262 w 259"/>
                <a:gd name="T35" fmla="*/ 103 h 295"/>
                <a:gd name="T36" fmla="*/ 256 w 259"/>
                <a:gd name="T37" fmla="*/ 82 h 295"/>
                <a:gd name="T38" fmla="*/ 245 w 259"/>
                <a:gd name="T39" fmla="*/ 62 h 295"/>
                <a:gd name="T40" fmla="*/ 230 w 259"/>
                <a:gd name="T41" fmla="*/ 45 h 295"/>
                <a:gd name="T42" fmla="*/ 215 w 259"/>
                <a:gd name="T43" fmla="*/ 28 h 295"/>
                <a:gd name="T44" fmla="*/ 196 w 259"/>
                <a:gd name="T45" fmla="*/ 17 h 295"/>
                <a:gd name="T46" fmla="*/ 176 w 259"/>
                <a:gd name="T47" fmla="*/ 9 h 295"/>
                <a:gd name="T48" fmla="*/ 159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8 w 259"/>
                <a:gd name="T73" fmla="*/ 28 h 295"/>
                <a:gd name="T74" fmla="*/ 174 w 259"/>
                <a:gd name="T75" fmla="*/ 37 h 295"/>
                <a:gd name="T76" fmla="*/ 200 w 259"/>
                <a:gd name="T77" fmla="*/ 54 h 295"/>
                <a:gd name="T78" fmla="*/ 224 w 259"/>
                <a:gd name="T79" fmla="*/ 82 h 295"/>
                <a:gd name="T80" fmla="*/ 234 w 259"/>
                <a:gd name="T81" fmla="*/ 106 h 295"/>
                <a:gd name="T82" fmla="*/ 241 w 259"/>
                <a:gd name="T83" fmla="*/ 123 h 295"/>
                <a:gd name="T84" fmla="*/ 241 w 259"/>
                <a:gd name="T85" fmla="*/ 140 h 295"/>
                <a:gd name="T86" fmla="*/ 241 w 259"/>
                <a:gd name="T87" fmla="*/ 157 h 295"/>
                <a:gd name="T88" fmla="*/ 232 w 259"/>
                <a:gd name="T89" fmla="*/ 181 h 295"/>
                <a:gd name="T90" fmla="*/ 213 w 259"/>
                <a:gd name="T91" fmla="*/ 211 h 295"/>
                <a:gd name="T92" fmla="*/ 183 w 259"/>
                <a:gd name="T93" fmla="*/ 237 h 295"/>
                <a:gd name="T94" fmla="*/ 163 w 259"/>
                <a:gd name="T95" fmla="*/ 252 h 295"/>
                <a:gd name="T96" fmla="*/ 142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20" name="Group 21"/>
          <p:cNvGrpSpPr>
            <a:grpSpLocks/>
          </p:cNvGrpSpPr>
          <p:nvPr userDrawn="1"/>
        </p:nvGrpSpPr>
        <p:grpSpPr bwMode="auto">
          <a:xfrm>
            <a:off x="131763" y="4849813"/>
            <a:ext cx="527050" cy="955675"/>
            <a:chOff x="2626" y="1836"/>
            <a:chExt cx="625" cy="1133"/>
          </a:xfrm>
        </p:grpSpPr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4 w 487"/>
                <a:gd name="T13" fmla="*/ 138 h 465"/>
                <a:gd name="T14" fmla="*/ 312 w 487"/>
                <a:gd name="T15" fmla="*/ 144 h 465"/>
                <a:gd name="T16" fmla="*/ 359 w 487"/>
                <a:gd name="T17" fmla="*/ 155 h 465"/>
                <a:gd name="T18" fmla="*/ 409 w 487"/>
                <a:gd name="T19" fmla="*/ 172 h 465"/>
                <a:gd name="T20" fmla="*/ 441 w 487"/>
                <a:gd name="T21" fmla="*/ 177 h 465"/>
                <a:gd name="T22" fmla="*/ 480 w 487"/>
                <a:gd name="T23" fmla="*/ 153 h 465"/>
                <a:gd name="T24" fmla="*/ 495 w 487"/>
                <a:gd name="T25" fmla="*/ 106 h 465"/>
                <a:gd name="T26" fmla="*/ 475 w 487"/>
                <a:gd name="T27" fmla="*/ 67 h 465"/>
                <a:gd name="T28" fmla="*/ 434 w 487"/>
                <a:gd name="T29" fmla="*/ 39 h 465"/>
                <a:gd name="T30" fmla="*/ 385 w 487"/>
                <a:gd name="T31" fmla="*/ 17 h 465"/>
                <a:gd name="T32" fmla="*/ 340 w 487"/>
                <a:gd name="T33" fmla="*/ 7 h 465"/>
                <a:gd name="T34" fmla="*/ 292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3 w 487"/>
                <a:gd name="T83" fmla="*/ 32 h 465"/>
                <a:gd name="T84" fmla="*/ 329 w 487"/>
                <a:gd name="T85" fmla="*/ 35 h 465"/>
                <a:gd name="T86" fmla="*/ 378 w 487"/>
                <a:gd name="T87" fmla="*/ 45 h 465"/>
                <a:gd name="T88" fmla="*/ 428 w 487"/>
                <a:gd name="T89" fmla="*/ 67 h 465"/>
                <a:gd name="T90" fmla="*/ 462 w 487"/>
                <a:gd name="T91" fmla="*/ 104 h 465"/>
                <a:gd name="T92" fmla="*/ 437 w 487"/>
                <a:gd name="T93" fmla="*/ 151 h 465"/>
                <a:gd name="T94" fmla="*/ 398 w 487"/>
                <a:gd name="T95" fmla="*/ 134 h 465"/>
                <a:gd name="T96" fmla="*/ 348 w 487"/>
                <a:gd name="T97" fmla="*/ 119 h 465"/>
                <a:gd name="T98" fmla="*/ 284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5 h 355"/>
                <a:gd name="T2" fmla="*/ 131 w 422"/>
                <a:gd name="T3" fmla="*/ 199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2 h 355"/>
                <a:gd name="T14" fmla="*/ 314 w 422"/>
                <a:gd name="T15" fmla="*/ 240 h 355"/>
                <a:gd name="T16" fmla="*/ 336 w 422"/>
                <a:gd name="T17" fmla="*/ 255 h 355"/>
                <a:gd name="T18" fmla="*/ 385 w 422"/>
                <a:gd name="T19" fmla="*/ 245 h 355"/>
                <a:gd name="T20" fmla="*/ 418 w 422"/>
                <a:gd name="T21" fmla="*/ 202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2 h 355"/>
                <a:gd name="T50" fmla="*/ 19 w 422"/>
                <a:gd name="T51" fmla="*/ 245 h 355"/>
                <a:gd name="T52" fmla="*/ 43 w 422"/>
                <a:gd name="T53" fmla="*/ 286 h 355"/>
                <a:gd name="T54" fmla="*/ 79 w 422"/>
                <a:gd name="T55" fmla="*/ 324 h 355"/>
                <a:gd name="T56" fmla="*/ 125 w 422"/>
                <a:gd name="T57" fmla="*/ 346 h 355"/>
                <a:gd name="T58" fmla="*/ 168 w 422"/>
                <a:gd name="T59" fmla="*/ 361 h 355"/>
                <a:gd name="T60" fmla="*/ 166 w 422"/>
                <a:gd name="T61" fmla="*/ 329 h 355"/>
                <a:gd name="T62" fmla="*/ 129 w 422"/>
                <a:gd name="T63" fmla="*/ 314 h 355"/>
                <a:gd name="T64" fmla="*/ 77 w 422"/>
                <a:gd name="T65" fmla="*/ 275 h 355"/>
                <a:gd name="T66" fmla="*/ 51 w 422"/>
                <a:gd name="T67" fmla="*/ 242 h 355"/>
                <a:gd name="T68" fmla="*/ 36 w 422"/>
                <a:gd name="T69" fmla="*/ 208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0 h 355"/>
                <a:gd name="T96" fmla="*/ 338 w 422"/>
                <a:gd name="T97" fmla="*/ 221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3 h 355"/>
                <a:gd name="T112" fmla="*/ 125 w 422"/>
                <a:gd name="T113" fmla="*/ 266 h 355"/>
                <a:gd name="T114" fmla="*/ 168 w 422"/>
                <a:gd name="T115" fmla="*/ 298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2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2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5 w 259"/>
                <a:gd name="T17" fmla="*/ 289 h 295"/>
                <a:gd name="T18" fmla="*/ 176 w 259"/>
                <a:gd name="T19" fmla="*/ 278 h 295"/>
                <a:gd name="T20" fmla="*/ 198 w 259"/>
                <a:gd name="T21" fmla="*/ 267 h 295"/>
                <a:gd name="T22" fmla="*/ 219 w 259"/>
                <a:gd name="T23" fmla="*/ 248 h 295"/>
                <a:gd name="T24" fmla="*/ 236 w 259"/>
                <a:gd name="T25" fmla="*/ 231 h 295"/>
                <a:gd name="T26" fmla="*/ 252 w 259"/>
                <a:gd name="T27" fmla="*/ 207 h 295"/>
                <a:gd name="T28" fmla="*/ 262 w 259"/>
                <a:gd name="T29" fmla="*/ 181 h 295"/>
                <a:gd name="T30" fmla="*/ 267 w 259"/>
                <a:gd name="T31" fmla="*/ 153 h 295"/>
                <a:gd name="T32" fmla="*/ 267 w 259"/>
                <a:gd name="T33" fmla="*/ 127 h 295"/>
                <a:gd name="T34" fmla="*/ 262 w 259"/>
                <a:gd name="T35" fmla="*/ 103 h 295"/>
                <a:gd name="T36" fmla="*/ 256 w 259"/>
                <a:gd name="T37" fmla="*/ 82 h 295"/>
                <a:gd name="T38" fmla="*/ 245 w 259"/>
                <a:gd name="T39" fmla="*/ 62 h 295"/>
                <a:gd name="T40" fmla="*/ 230 w 259"/>
                <a:gd name="T41" fmla="*/ 45 h 295"/>
                <a:gd name="T42" fmla="*/ 215 w 259"/>
                <a:gd name="T43" fmla="*/ 28 h 295"/>
                <a:gd name="T44" fmla="*/ 196 w 259"/>
                <a:gd name="T45" fmla="*/ 17 h 295"/>
                <a:gd name="T46" fmla="*/ 176 w 259"/>
                <a:gd name="T47" fmla="*/ 9 h 295"/>
                <a:gd name="T48" fmla="*/ 159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8 w 259"/>
                <a:gd name="T73" fmla="*/ 28 h 295"/>
                <a:gd name="T74" fmla="*/ 174 w 259"/>
                <a:gd name="T75" fmla="*/ 37 h 295"/>
                <a:gd name="T76" fmla="*/ 200 w 259"/>
                <a:gd name="T77" fmla="*/ 54 h 295"/>
                <a:gd name="T78" fmla="*/ 224 w 259"/>
                <a:gd name="T79" fmla="*/ 82 h 295"/>
                <a:gd name="T80" fmla="*/ 234 w 259"/>
                <a:gd name="T81" fmla="*/ 106 h 295"/>
                <a:gd name="T82" fmla="*/ 241 w 259"/>
                <a:gd name="T83" fmla="*/ 123 h 295"/>
                <a:gd name="T84" fmla="*/ 241 w 259"/>
                <a:gd name="T85" fmla="*/ 140 h 295"/>
                <a:gd name="T86" fmla="*/ 241 w 259"/>
                <a:gd name="T87" fmla="*/ 157 h 295"/>
                <a:gd name="T88" fmla="*/ 232 w 259"/>
                <a:gd name="T89" fmla="*/ 181 h 295"/>
                <a:gd name="T90" fmla="*/ 213 w 259"/>
                <a:gd name="T91" fmla="*/ 211 h 295"/>
                <a:gd name="T92" fmla="*/ 183 w 259"/>
                <a:gd name="T93" fmla="*/ 237 h 295"/>
                <a:gd name="T94" fmla="*/ 163 w 259"/>
                <a:gd name="T95" fmla="*/ 252 h 295"/>
                <a:gd name="T96" fmla="*/ 142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55576" y="349752"/>
            <a:ext cx="7859216" cy="630976"/>
          </a:xfrm>
        </p:spPr>
        <p:txBody>
          <a:bodyPr anchor="b"/>
          <a:lstStyle>
            <a:lvl1pPr>
              <a:defRPr sz="4400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755576" y="1035640"/>
            <a:ext cx="7859216" cy="5489704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>
            <a:spLocks noChangeArrowheads="1"/>
          </p:cNvSpPr>
          <p:nvPr userDrawn="1"/>
        </p:nvSpPr>
        <p:spPr bwMode="auto">
          <a:xfrm>
            <a:off x="8312150" y="6464300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7A8374DB-DFF1-43A9-957D-5106A96D0769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5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6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Duas Partes d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D0ECEEEE-6408-41B3-81AD-C6BB52AB9108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6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7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7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8E4B4EC-89BB-4495-9D5C-D02B1556C80B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4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5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m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671E4444-E03A-465B-B288-6492E7469D72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3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4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5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</p:spTree>
  </p:cSld>
  <p:clrMapOvr>
    <a:masterClrMapping/>
  </p:clrMapOvr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Duas Partes d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m branc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646745434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/>
      </p:par>
    </p:tnLst>
  </p:timing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6150005"/>
            <a:ext cx="8229600" cy="418058"/>
          </a:xfrm>
        </p:spPr>
        <p:txBody>
          <a:bodyPr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ítulo e conteúdo">
    <p:bg>
      <p:bgPr>
        <a:solidFill>
          <a:srgbClr val="12101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rot="10800000">
            <a:off x="225425" y="-238125"/>
            <a:ext cx="8709025" cy="7493000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71418 w 8108229"/>
              <a:gd name="connsiteY3" fmla="*/ 2329083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71418" y="232908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3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526466" y="187467"/>
            <a:ext cx="8102219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DIN-Black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528638" y="1328739"/>
            <a:ext cx="8072437" cy="48402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DIN-Bold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flipH="1">
            <a:off x="595313" y="-508000"/>
            <a:ext cx="7851775" cy="1814513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6" name="Retângulo 10"/>
          <p:cNvSpPr/>
          <p:nvPr userDrawn="1"/>
        </p:nvSpPr>
        <p:spPr>
          <a:xfrm rot="10800000" flipH="1">
            <a:off x="479425" y="1306513"/>
            <a:ext cx="7851775" cy="5921375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5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856343" y="-15729"/>
            <a:ext cx="7170052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DIN-Black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9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885371" y="1959429"/>
            <a:ext cx="7112000" cy="4572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DIN-Bold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0" y="-1"/>
            <a:ext cx="9449986" cy="4614863"/>
            <a:chOff x="-1787" y="0"/>
            <a:chExt cx="9449986" cy="1360884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9889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14"/>
          <p:cNvSpPr>
            <a:spLocks noChangeArrowheads="1"/>
          </p:cNvSpPr>
          <p:nvPr userDrawn="1"/>
        </p:nvSpPr>
        <p:spPr bwMode="auto">
          <a:xfrm>
            <a:off x="8316913" y="6216650"/>
            <a:ext cx="449262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26AA18A1-4140-4FB5-897D-DF4CCCA60AA9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grpSp>
        <p:nvGrpSpPr>
          <p:cNvPr id="16" name="Grupo 15"/>
          <p:cNvGrpSpPr/>
          <p:nvPr userDrawn="1"/>
        </p:nvGrpSpPr>
        <p:grpSpPr>
          <a:xfrm rot="21342886">
            <a:off x="-1404665" y="925582"/>
            <a:ext cx="11305256" cy="4733014"/>
            <a:chOff x="-1404664" y="966650"/>
            <a:chExt cx="11305256" cy="473301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7" name="Retângulo 16"/>
            <p:cNvSpPr/>
            <p:nvPr/>
          </p:nvSpPr>
          <p:spPr>
            <a:xfrm>
              <a:off x="-1404664" y="4065592"/>
              <a:ext cx="11305256" cy="1634071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  <p:sp>
          <p:nvSpPr>
            <p:cNvPr id="18" name="Retângulo de cantos arredondados 17"/>
            <p:cNvSpPr/>
            <p:nvPr/>
          </p:nvSpPr>
          <p:spPr>
            <a:xfrm>
              <a:off x="717324" y="966650"/>
              <a:ext cx="6020729" cy="4733014"/>
            </a:xfrm>
            <a:prstGeom prst="roundRect">
              <a:avLst>
                <a:gd name="adj" fmla="val 4620"/>
              </a:avLst>
            </a:prstGeom>
            <a:solidFill>
              <a:srgbClr val="ECECEC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2400">
                <a:solidFill>
                  <a:prstClr val="white"/>
                </a:solidFill>
              </a:endParaRPr>
            </a:p>
          </p:txBody>
        </p:sp>
      </p:grpSp>
      <p:pic>
        <p:nvPicPr>
          <p:cNvPr id="19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90525" y="6183313"/>
            <a:ext cx="1012825" cy="344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" name="Picture 8" descr="C:\Users\Dell 006\Desktop\logo-IBDEC-sem-fundo-cinza.png"/>
          <p:cNvPicPr>
            <a:picLocks noChangeAspect="1" noChangeArrowheads="1"/>
          </p:cNvPicPr>
          <p:nvPr userDrawn="1"/>
        </p:nvPicPr>
        <p:blipFill>
          <a:blip r:embed="rId4" cstate="print"/>
          <a:srcRect l="21233" t="42874" r="20197" b="43144"/>
          <a:stretch>
            <a:fillRect/>
          </a:stretch>
        </p:blipFill>
        <p:spPr bwMode="auto">
          <a:xfrm>
            <a:off x="1570038" y="6178550"/>
            <a:ext cx="1058862" cy="357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 rot="21342886">
            <a:off x="827582" y="1227692"/>
            <a:ext cx="5690033" cy="2932030"/>
          </a:xfrm>
        </p:spPr>
        <p:txBody>
          <a:bodyPr anchor="b"/>
          <a:lstStyle>
            <a:lvl1pPr algn="l">
              <a:defRPr sz="60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 rot="21342886">
            <a:off x="984752" y="4185903"/>
            <a:ext cx="5688631" cy="1218254"/>
          </a:xfrm>
        </p:spPr>
        <p:txBody>
          <a:bodyPr>
            <a:normAutofit/>
          </a:bodyPr>
          <a:lstStyle>
            <a:lvl1pPr marL="0" indent="0" algn="l">
              <a:buNone/>
              <a:defRPr sz="3200">
                <a:solidFill>
                  <a:schemeClr val="tx1">
                    <a:lumMod val="65000"/>
                    <a:lumOff val="35000"/>
                  </a:schemeClr>
                </a:solidFill>
                <a:effectLst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Retângulo de cantos arredondados 14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6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103A519-A21B-4484-B0EF-1AA42FDF0C91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7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/>
            </a:lvl1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o 4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6" name="Retângulo de cantos arredondados 15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7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0717321C-BFA2-4D3D-9EA1-FF5EAB9BBEA8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9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243888" y="6464300"/>
            <a:ext cx="449262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80E81E1-93AD-440B-A31F-8C405A526193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6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bg>
      <p:bgPr>
        <a:solidFill>
          <a:srgbClr val="F6B8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 userDrawn="1"/>
        </p:nvGrpSpPr>
        <p:grpSpPr>
          <a:xfrm>
            <a:off x="-152993" y="5524500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Retângulo de cantos arredondados 12"/>
          <p:cNvSpPr/>
          <p:nvPr userDrawn="1"/>
        </p:nvSpPr>
        <p:spPr>
          <a:xfrm>
            <a:off x="390525" y="260350"/>
            <a:ext cx="8358188" cy="6048375"/>
          </a:xfrm>
          <a:prstGeom prst="roundRect">
            <a:avLst>
              <a:gd name="adj" fmla="val 4620"/>
            </a:avLst>
          </a:prstGeom>
          <a:solidFill>
            <a:srgbClr val="ECECEC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4" name="Retângulo 15"/>
          <p:cNvSpPr>
            <a:spLocks noChangeArrowheads="1"/>
          </p:cNvSpPr>
          <p:nvPr userDrawn="1"/>
        </p:nvSpPr>
        <p:spPr bwMode="auto">
          <a:xfrm>
            <a:off x="8243888" y="6472238"/>
            <a:ext cx="449262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D135041-6CE5-456F-8C95-B9C1C1407ABD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pic>
        <p:nvPicPr>
          <p:cNvPr id="15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6" name="Picture 3" descr="C:\Users\Dell 006\Desktop\logo-IBDEC-sem-fundo.png"/>
          <p:cNvPicPr>
            <a:picLocks noChangeAspect="1" noChangeArrowheads="1"/>
          </p:cNvPicPr>
          <p:nvPr userDrawn="1"/>
        </p:nvPicPr>
        <p:blipFill>
          <a:blip r:embed="rId4" cstate="print"/>
          <a:srcRect l="21541" t="42241" r="20869" b="43201"/>
          <a:stretch>
            <a:fillRect/>
          </a:stretch>
        </p:blipFill>
        <p:spPr bwMode="auto">
          <a:xfrm>
            <a:off x="1257300" y="6361113"/>
            <a:ext cx="1016000" cy="363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311981">
            <a:off x="4151313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?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>
            <a:lvl1pPr marL="0" indent="0">
              <a:defRPr/>
            </a:lvl1pPr>
            <a:lvl2pPr marL="357188" indent="-3175">
              <a:defRPr/>
            </a:lvl2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51521" y="2482850"/>
            <a:ext cx="4536503" cy="1362075"/>
          </a:xfrm>
        </p:spPr>
        <p:txBody>
          <a:bodyPr anchor="b"/>
          <a:lstStyle>
            <a:lvl1pPr algn="l">
              <a:defRPr sz="6000" b="0" cap="none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251521" y="3859213"/>
            <a:ext cx="4536503" cy="1500187"/>
          </a:xfrm>
        </p:spPr>
        <p:txBody>
          <a:bodyPr anchor="t"/>
          <a:lstStyle>
            <a:lvl1pPr marL="0" indent="0">
              <a:buNone/>
              <a:defRPr sz="4000">
                <a:latin typeface="Burbank Small Bold" pitchFamily="50" charset="0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160656324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/>
      </p:par>
    </p:tnLst>
  </p:timing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omente título">
    <p:bg>
      <p:bgPr>
        <a:solidFill>
          <a:srgbClr val="FF99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aixaDeTexto 4"/>
          <p:cNvSpPr txBox="1"/>
          <p:nvPr userDrawn="1"/>
        </p:nvSpPr>
        <p:spPr>
          <a:xfrm rot="574070">
            <a:off x="4865688" y="-7011988"/>
            <a:ext cx="6049962" cy="1908175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23400" dirty="0">
                <a:solidFill>
                  <a:srgbClr val="ECECE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Kievit-ExtraboldSC" pitchFamily="34" charset="0"/>
                <a:cs typeface="Arial" pitchFamily="34" charset="0"/>
              </a:rPr>
              <a:t>!</a:t>
            </a:r>
          </a:p>
        </p:txBody>
      </p:sp>
      <p:sp>
        <p:nvSpPr>
          <p:cNvPr id="4" name="Título 1"/>
          <p:cNvSpPr>
            <a:spLocks noGrp="1"/>
          </p:cNvSpPr>
          <p:nvPr>
            <p:ph type="title"/>
          </p:nvPr>
        </p:nvSpPr>
        <p:spPr>
          <a:xfrm>
            <a:off x="427704" y="552144"/>
            <a:ext cx="4704735" cy="387236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6" name="Espaço Reservado para Conteúdo 2"/>
          <p:cNvSpPr>
            <a:spLocks noGrp="1"/>
          </p:cNvSpPr>
          <p:nvPr>
            <p:ph idx="1"/>
          </p:nvPr>
        </p:nvSpPr>
        <p:spPr>
          <a:xfrm>
            <a:off x="427704" y="4409764"/>
            <a:ext cx="4704735" cy="1578077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492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FA65451D-BE36-4122-A98D-8EFDAB2374C4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91025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600" dirty="0">
                <a:solidFill>
                  <a:prstClr val="black"/>
                </a:solidFill>
                <a:latin typeface="DIN-Black" pitchFamily="34" charset="0"/>
              </a:rPr>
              <a:t>Parando pra pensar</a:t>
            </a:r>
          </a:p>
        </p:txBody>
      </p:sp>
      <p:pic>
        <p:nvPicPr>
          <p:cNvPr id="17" name="Picture 24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51438" y="1412875"/>
            <a:ext cx="3673475" cy="318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" name="Picture 81"/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DIN-Medium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 userDrawn="1"/>
        </p:nvGrpSpPr>
        <p:grpSpPr>
          <a:xfrm>
            <a:off x="-152993" y="5551884"/>
            <a:ext cx="9449986" cy="1333500"/>
            <a:chOff x="-1787" y="0"/>
            <a:chExt cx="9449986" cy="1333500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pic>
          <p:nvPicPr>
            <p:cNvPr id="4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787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93688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0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8086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3" y="66675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52724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57249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2611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7136" y="0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C:\Users\Info\Desktop\Capturar.JP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661986"/>
              <a:ext cx="1895475" cy="666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Retângulo de cantos arredondados 13"/>
          <p:cNvSpPr/>
          <p:nvPr userDrawn="1"/>
        </p:nvSpPr>
        <p:spPr>
          <a:xfrm>
            <a:off x="390525" y="260350"/>
            <a:ext cx="4540250" cy="6048375"/>
          </a:xfrm>
          <a:prstGeom prst="roundRect">
            <a:avLst>
              <a:gd name="adj" fmla="val 4620"/>
            </a:avLst>
          </a:prstGeom>
          <a:solidFill>
            <a:srgbClr val="F6B800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2400">
              <a:solidFill>
                <a:prstClr val="white"/>
              </a:solidFill>
            </a:endParaRPr>
          </a:p>
        </p:txBody>
      </p:sp>
      <p:sp>
        <p:nvSpPr>
          <p:cNvPr id="15" name="Retângulo 15"/>
          <p:cNvSpPr>
            <a:spLocks noChangeArrowheads="1"/>
          </p:cNvSpPr>
          <p:nvPr userDrawn="1"/>
        </p:nvSpPr>
        <p:spPr bwMode="auto">
          <a:xfrm>
            <a:off x="8388350" y="6308725"/>
            <a:ext cx="4492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E3480B7A-6165-4939-8271-47DD4AFD9215}" type="slidenum">
              <a:rPr lang="pt-BR" sz="1200">
                <a:solidFill>
                  <a:srgbClr val="ECECEC"/>
                </a:solidFill>
                <a:latin typeface="DIN-Medium" pitchFamily="34" charset="0"/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srgbClr val="ECECEC"/>
              </a:solidFill>
              <a:latin typeface="DIN-Medium" pitchFamily="34" charset="0"/>
              <a:cs typeface="Arial" charset="0"/>
            </a:endParaRPr>
          </a:p>
        </p:txBody>
      </p:sp>
      <p:sp>
        <p:nvSpPr>
          <p:cNvPr id="16" name="Retângulo 15"/>
          <p:cNvSpPr/>
          <p:nvPr userDrawn="1"/>
        </p:nvSpPr>
        <p:spPr>
          <a:xfrm>
            <a:off x="468313" y="549275"/>
            <a:ext cx="4319587" cy="10795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800" dirty="0">
                <a:solidFill>
                  <a:prstClr val="black"/>
                </a:solidFill>
                <a:latin typeface="DIN-Black" pitchFamily="34" charset="0"/>
              </a:rPr>
              <a:t>Mão na massa</a:t>
            </a:r>
          </a:p>
        </p:txBody>
      </p:sp>
      <p:grpSp>
        <p:nvGrpSpPr>
          <p:cNvPr id="17" name="Grupo 17"/>
          <p:cNvGrpSpPr>
            <a:grpSpLocks/>
          </p:cNvGrpSpPr>
          <p:nvPr userDrawn="1"/>
        </p:nvGrpSpPr>
        <p:grpSpPr bwMode="auto">
          <a:xfrm>
            <a:off x="5602288" y="1412875"/>
            <a:ext cx="3003550" cy="3995738"/>
            <a:chOff x="5890721" y="1517256"/>
            <a:chExt cx="2794996" cy="3717794"/>
          </a:xfrm>
        </p:grpSpPr>
        <p:sp>
          <p:nvSpPr>
            <p:cNvPr id="18" name="Freeform 1274"/>
            <p:cNvSpPr>
              <a:spLocks/>
            </p:cNvSpPr>
            <p:nvPr userDrawn="1"/>
          </p:nvSpPr>
          <p:spPr bwMode="auto">
            <a:xfrm rot="2488345">
              <a:off x="5890721" y="2613767"/>
              <a:ext cx="1959787" cy="2621283"/>
            </a:xfrm>
            <a:custGeom>
              <a:avLst/>
              <a:gdLst>
                <a:gd name="T0" fmla="*/ 2147483647 w 370"/>
                <a:gd name="T1" fmla="*/ 2147483647 h 495"/>
                <a:gd name="T2" fmla="*/ 2147483647 w 370"/>
                <a:gd name="T3" fmla="*/ 2147483647 h 495"/>
                <a:gd name="T4" fmla="*/ 2147483647 w 370"/>
                <a:gd name="T5" fmla="*/ 2147483647 h 495"/>
                <a:gd name="T6" fmla="*/ 2147483647 w 370"/>
                <a:gd name="T7" fmla="*/ 2147483647 h 495"/>
                <a:gd name="T8" fmla="*/ 2147483647 w 370"/>
                <a:gd name="T9" fmla="*/ 2147483647 h 495"/>
                <a:gd name="T10" fmla="*/ 2147483647 w 370"/>
                <a:gd name="T11" fmla="*/ 2147483647 h 495"/>
                <a:gd name="T12" fmla="*/ 2147483647 w 370"/>
                <a:gd name="T13" fmla="*/ 0 h 495"/>
                <a:gd name="T14" fmla="*/ 0 w 370"/>
                <a:gd name="T15" fmla="*/ 2147483647 h 495"/>
                <a:gd name="T16" fmla="*/ 2147483647 w 370"/>
                <a:gd name="T17" fmla="*/ 2147483647 h 495"/>
                <a:gd name="T18" fmla="*/ 2147483647 w 370"/>
                <a:gd name="T19" fmla="*/ 2147483647 h 495"/>
                <a:gd name="T20" fmla="*/ 2147483647 w 370"/>
                <a:gd name="T21" fmla="*/ 2147483647 h 495"/>
                <a:gd name="T22" fmla="*/ 2147483647 w 370"/>
                <a:gd name="T23" fmla="*/ 2147483647 h 495"/>
                <a:gd name="T24" fmla="*/ 2147483647 w 370"/>
                <a:gd name="T25" fmla="*/ 2147483647 h 495"/>
                <a:gd name="T26" fmla="*/ 2147483647 w 370"/>
                <a:gd name="T27" fmla="*/ 2147483647 h 495"/>
                <a:gd name="T28" fmla="*/ 2147483647 w 370"/>
                <a:gd name="T29" fmla="*/ 2147483647 h 495"/>
                <a:gd name="T30" fmla="*/ 2147483647 w 370"/>
                <a:gd name="T31" fmla="*/ 2147483647 h 4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70" h="495">
                  <a:moveTo>
                    <a:pt x="215" y="286"/>
                  </a:moveTo>
                  <a:cubicBezTo>
                    <a:pt x="217" y="272"/>
                    <a:pt x="219" y="247"/>
                    <a:pt x="219" y="247"/>
                  </a:cubicBezTo>
                  <a:cubicBezTo>
                    <a:pt x="208" y="225"/>
                    <a:pt x="208" y="225"/>
                    <a:pt x="208" y="225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154" y="253"/>
                    <a:pt x="154" y="253"/>
                    <a:pt x="154" y="253"/>
                  </a:cubicBezTo>
                  <a:cubicBezTo>
                    <a:pt x="119" y="271"/>
                    <a:pt x="119" y="271"/>
                    <a:pt x="119" y="271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91" y="354"/>
                    <a:pt x="233" y="495"/>
                    <a:pt x="302" y="470"/>
                  </a:cubicBezTo>
                  <a:cubicBezTo>
                    <a:pt x="370" y="445"/>
                    <a:pt x="234" y="303"/>
                    <a:pt x="215" y="28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1275"/>
            <p:cNvSpPr>
              <a:spLocks/>
            </p:cNvSpPr>
            <p:nvPr userDrawn="1"/>
          </p:nvSpPr>
          <p:spPr bwMode="auto">
            <a:xfrm rot="1229367">
              <a:off x="6272153" y="1517256"/>
              <a:ext cx="2413564" cy="3316554"/>
            </a:xfrm>
            <a:custGeom>
              <a:avLst/>
              <a:gdLst>
                <a:gd name="T0" fmla="*/ 2147483647 w 373"/>
                <a:gd name="T1" fmla="*/ 2147483647 h 512"/>
                <a:gd name="T2" fmla="*/ 2147483647 w 373"/>
                <a:gd name="T3" fmla="*/ 2147483647 h 512"/>
                <a:gd name="T4" fmla="*/ 2147483647 w 373"/>
                <a:gd name="T5" fmla="*/ 2147483647 h 512"/>
                <a:gd name="T6" fmla="*/ 2147483647 w 373"/>
                <a:gd name="T7" fmla="*/ 2147483647 h 512"/>
                <a:gd name="T8" fmla="*/ 2147483647 w 373"/>
                <a:gd name="T9" fmla="*/ 2147483647 h 512"/>
                <a:gd name="T10" fmla="*/ 2147483647 w 373"/>
                <a:gd name="T11" fmla="*/ 2147483647 h 512"/>
                <a:gd name="T12" fmla="*/ 2147483647 w 373"/>
                <a:gd name="T13" fmla="*/ 2147483647 h 512"/>
                <a:gd name="T14" fmla="*/ 0 w 373"/>
                <a:gd name="T15" fmla="*/ 2147483647 h 512"/>
                <a:gd name="T16" fmla="*/ 2147483647 w 373"/>
                <a:gd name="T17" fmla="*/ 2147483647 h 512"/>
                <a:gd name="T18" fmla="*/ 2147483647 w 373"/>
                <a:gd name="T19" fmla="*/ 2147483647 h 512"/>
                <a:gd name="T20" fmla="*/ 2147483647 w 373"/>
                <a:gd name="T21" fmla="*/ 2147483647 h 5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3" h="512">
                  <a:moveTo>
                    <a:pt x="314" y="512"/>
                  </a:moveTo>
                  <a:cubicBezTo>
                    <a:pt x="335" y="510"/>
                    <a:pt x="358" y="505"/>
                    <a:pt x="373" y="482"/>
                  </a:cubicBezTo>
                  <a:cubicBezTo>
                    <a:pt x="326" y="402"/>
                    <a:pt x="166" y="133"/>
                    <a:pt x="135" y="80"/>
                  </a:cubicBezTo>
                  <a:cubicBezTo>
                    <a:pt x="132" y="70"/>
                    <a:pt x="128" y="52"/>
                    <a:pt x="125" y="41"/>
                  </a:cubicBezTo>
                  <a:cubicBezTo>
                    <a:pt x="157" y="28"/>
                    <a:pt x="182" y="44"/>
                    <a:pt x="211" y="60"/>
                  </a:cubicBezTo>
                  <a:cubicBezTo>
                    <a:pt x="207" y="35"/>
                    <a:pt x="171" y="14"/>
                    <a:pt x="139" y="7"/>
                  </a:cubicBezTo>
                  <a:cubicBezTo>
                    <a:pt x="108" y="0"/>
                    <a:pt x="76" y="15"/>
                    <a:pt x="49" y="31"/>
                  </a:cubicBezTo>
                  <a:cubicBezTo>
                    <a:pt x="57" y="49"/>
                    <a:pt x="24" y="68"/>
                    <a:pt x="0" y="74"/>
                  </a:cubicBezTo>
                  <a:cubicBezTo>
                    <a:pt x="28" y="113"/>
                    <a:pt x="28" y="113"/>
                    <a:pt x="28" y="113"/>
                  </a:cubicBezTo>
                  <a:cubicBezTo>
                    <a:pt x="68" y="75"/>
                    <a:pt x="65" y="68"/>
                    <a:pt x="95" y="101"/>
                  </a:cubicBezTo>
                  <a:cubicBezTo>
                    <a:pt x="95" y="101"/>
                    <a:pt x="271" y="428"/>
                    <a:pt x="314" y="51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pic>
        <p:nvPicPr>
          <p:cNvPr id="20" name="Picture 81"/>
          <p:cNvPicPr>
            <a:picLocks noChangeAspect="1" noChangeArrowheads="1"/>
          </p:cNvPicPr>
          <p:nvPr userDrawn="1"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79388" y="6397625"/>
            <a:ext cx="1012825" cy="3444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67544" y="1628800"/>
            <a:ext cx="4248472" cy="4392488"/>
          </a:xfrm>
        </p:spPr>
        <p:txBody>
          <a:bodyPr/>
          <a:lstStyle>
            <a:lvl1pPr>
              <a:defRPr sz="4400">
                <a:latin typeface="DIN-Medium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5"/>
          <p:cNvGrpSpPr>
            <a:grpSpLocks/>
          </p:cNvGrpSpPr>
          <p:nvPr userDrawn="1"/>
        </p:nvGrpSpPr>
        <p:grpSpPr bwMode="auto">
          <a:xfrm>
            <a:off x="131763" y="911225"/>
            <a:ext cx="527050" cy="955675"/>
            <a:chOff x="2626" y="1836"/>
            <a:chExt cx="625" cy="1133"/>
          </a:xfrm>
        </p:grpSpPr>
        <p:sp>
          <p:nvSpPr>
            <p:cNvPr id="5" name="Freeform 6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7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9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9" name="Freeform 10"/>
          <p:cNvSpPr>
            <a:spLocks/>
          </p:cNvSpPr>
          <p:nvPr userDrawn="1"/>
        </p:nvSpPr>
        <p:spPr bwMode="auto">
          <a:xfrm>
            <a:off x="465138" y="130175"/>
            <a:ext cx="8489950" cy="6634163"/>
          </a:xfrm>
          <a:custGeom>
            <a:avLst/>
            <a:gdLst>
              <a:gd name="T0" fmla="*/ 2147483647 w 5348"/>
              <a:gd name="T1" fmla="*/ 2147483647 h 4179"/>
              <a:gd name="T2" fmla="*/ 2147483647 w 5348"/>
              <a:gd name="T3" fmla="*/ 0 h 4179"/>
              <a:gd name="T4" fmla="*/ 2147483647 w 5348"/>
              <a:gd name="T5" fmla="*/ 2147483647 h 4179"/>
              <a:gd name="T6" fmla="*/ 2147483647 w 5348"/>
              <a:gd name="T7" fmla="*/ 2147483647 h 4179"/>
              <a:gd name="T8" fmla="*/ 0 w 5348"/>
              <a:gd name="T9" fmla="*/ 2147483647 h 41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5348" h="4179">
                <a:moveTo>
                  <a:pt x="4263" y="10"/>
                </a:moveTo>
                <a:lnTo>
                  <a:pt x="5220" y="0"/>
                </a:lnTo>
                <a:lnTo>
                  <a:pt x="5348" y="4179"/>
                </a:lnTo>
                <a:lnTo>
                  <a:pt x="64" y="4160"/>
                </a:lnTo>
                <a:lnTo>
                  <a:pt x="0" y="3731"/>
                </a:lnTo>
              </a:path>
            </a:pathLst>
          </a:custGeom>
          <a:noFill/>
          <a:ln w="9525" cmpd="sng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z="24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10" name="Group 11"/>
          <p:cNvGrpSpPr>
            <a:grpSpLocks/>
          </p:cNvGrpSpPr>
          <p:nvPr userDrawn="1"/>
        </p:nvGrpSpPr>
        <p:grpSpPr bwMode="auto">
          <a:xfrm>
            <a:off x="131763" y="2224088"/>
            <a:ext cx="527050" cy="955675"/>
            <a:chOff x="2626" y="1836"/>
            <a:chExt cx="625" cy="1133"/>
          </a:xfrm>
        </p:grpSpPr>
        <p:sp>
          <p:nvSpPr>
            <p:cNvPr id="11" name="Freeform 1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1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1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1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15" name="Group 16"/>
          <p:cNvGrpSpPr>
            <a:grpSpLocks/>
          </p:cNvGrpSpPr>
          <p:nvPr userDrawn="1"/>
        </p:nvGrpSpPr>
        <p:grpSpPr bwMode="auto">
          <a:xfrm>
            <a:off x="131763" y="3536950"/>
            <a:ext cx="527050" cy="955675"/>
            <a:chOff x="2626" y="1836"/>
            <a:chExt cx="625" cy="1133"/>
          </a:xfrm>
        </p:grpSpPr>
        <p:sp>
          <p:nvSpPr>
            <p:cNvPr id="16" name="Freeform 17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18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19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grpSp>
        <p:nvGrpSpPr>
          <p:cNvPr id="20" name="Group 21"/>
          <p:cNvGrpSpPr>
            <a:grpSpLocks/>
          </p:cNvGrpSpPr>
          <p:nvPr userDrawn="1"/>
        </p:nvGrpSpPr>
        <p:grpSpPr bwMode="auto">
          <a:xfrm>
            <a:off x="131763" y="4849813"/>
            <a:ext cx="527050" cy="955675"/>
            <a:chOff x="2626" y="1836"/>
            <a:chExt cx="625" cy="1133"/>
          </a:xfrm>
        </p:grpSpPr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2626" y="1866"/>
              <a:ext cx="488" cy="465"/>
            </a:xfrm>
            <a:custGeom>
              <a:avLst/>
              <a:gdLst>
                <a:gd name="T0" fmla="*/ 168 w 487"/>
                <a:gd name="T1" fmla="*/ 341 h 465"/>
                <a:gd name="T2" fmla="*/ 123 w 487"/>
                <a:gd name="T3" fmla="*/ 291 h 465"/>
                <a:gd name="T4" fmla="*/ 114 w 487"/>
                <a:gd name="T5" fmla="*/ 246 h 465"/>
                <a:gd name="T6" fmla="*/ 129 w 487"/>
                <a:gd name="T7" fmla="*/ 205 h 465"/>
                <a:gd name="T8" fmla="*/ 164 w 487"/>
                <a:gd name="T9" fmla="*/ 170 h 465"/>
                <a:gd name="T10" fmla="*/ 207 w 487"/>
                <a:gd name="T11" fmla="*/ 147 h 465"/>
                <a:gd name="T12" fmla="*/ 265 w 487"/>
                <a:gd name="T13" fmla="*/ 138 h 465"/>
                <a:gd name="T14" fmla="*/ 313 w 487"/>
                <a:gd name="T15" fmla="*/ 144 h 465"/>
                <a:gd name="T16" fmla="*/ 360 w 487"/>
                <a:gd name="T17" fmla="*/ 155 h 465"/>
                <a:gd name="T18" fmla="*/ 410 w 487"/>
                <a:gd name="T19" fmla="*/ 172 h 465"/>
                <a:gd name="T20" fmla="*/ 442 w 487"/>
                <a:gd name="T21" fmla="*/ 177 h 465"/>
                <a:gd name="T22" fmla="*/ 481 w 487"/>
                <a:gd name="T23" fmla="*/ 153 h 465"/>
                <a:gd name="T24" fmla="*/ 496 w 487"/>
                <a:gd name="T25" fmla="*/ 106 h 465"/>
                <a:gd name="T26" fmla="*/ 476 w 487"/>
                <a:gd name="T27" fmla="*/ 67 h 465"/>
                <a:gd name="T28" fmla="*/ 435 w 487"/>
                <a:gd name="T29" fmla="*/ 39 h 465"/>
                <a:gd name="T30" fmla="*/ 386 w 487"/>
                <a:gd name="T31" fmla="*/ 17 h 465"/>
                <a:gd name="T32" fmla="*/ 341 w 487"/>
                <a:gd name="T33" fmla="*/ 7 h 465"/>
                <a:gd name="T34" fmla="*/ 293 w 487"/>
                <a:gd name="T35" fmla="*/ 0 h 465"/>
                <a:gd name="T36" fmla="*/ 230 w 487"/>
                <a:gd name="T37" fmla="*/ 7 h 465"/>
                <a:gd name="T38" fmla="*/ 168 w 487"/>
                <a:gd name="T39" fmla="*/ 28 h 465"/>
                <a:gd name="T40" fmla="*/ 103 w 487"/>
                <a:gd name="T41" fmla="*/ 65 h 465"/>
                <a:gd name="T42" fmla="*/ 43 w 487"/>
                <a:gd name="T43" fmla="*/ 119 h 465"/>
                <a:gd name="T44" fmla="*/ 8 w 487"/>
                <a:gd name="T45" fmla="*/ 185 h 465"/>
                <a:gd name="T46" fmla="*/ 0 w 487"/>
                <a:gd name="T47" fmla="*/ 252 h 465"/>
                <a:gd name="T48" fmla="*/ 8 w 487"/>
                <a:gd name="T49" fmla="*/ 313 h 465"/>
                <a:gd name="T50" fmla="*/ 28 w 487"/>
                <a:gd name="T51" fmla="*/ 364 h 465"/>
                <a:gd name="T52" fmla="*/ 64 w 487"/>
                <a:gd name="T53" fmla="*/ 407 h 465"/>
                <a:gd name="T54" fmla="*/ 108 w 487"/>
                <a:gd name="T55" fmla="*/ 433 h 465"/>
                <a:gd name="T56" fmla="*/ 155 w 487"/>
                <a:gd name="T57" fmla="*/ 450 h 465"/>
                <a:gd name="T58" fmla="*/ 196 w 487"/>
                <a:gd name="T59" fmla="*/ 463 h 465"/>
                <a:gd name="T60" fmla="*/ 181 w 487"/>
                <a:gd name="T61" fmla="*/ 429 h 465"/>
                <a:gd name="T62" fmla="*/ 136 w 487"/>
                <a:gd name="T63" fmla="*/ 414 h 465"/>
                <a:gd name="T64" fmla="*/ 97 w 487"/>
                <a:gd name="T65" fmla="*/ 392 h 465"/>
                <a:gd name="T66" fmla="*/ 58 w 487"/>
                <a:gd name="T67" fmla="*/ 353 h 465"/>
                <a:gd name="T68" fmla="*/ 34 w 487"/>
                <a:gd name="T69" fmla="*/ 300 h 465"/>
                <a:gd name="T70" fmla="*/ 28 w 487"/>
                <a:gd name="T71" fmla="*/ 241 h 465"/>
                <a:gd name="T72" fmla="*/ 39 w 487"/>
                <a:gd name="T73" fmla="*/ 183 h 465"/>
                <a:gd name="T74" fmla="*/ 62 w 487"/>
                <a:gd name="T75" fmla="*/ 136 h 465"/>
                <a:gd name="T76" fmla="*/ 101 w 487"/>
                <a:gd name="T77" fmla="*/ 99 h 465"/>
                <a:gd name="T78" fmla="*/ 151 w 487"/>
                <a:gd name="T79" fmla="*/ 69 h 465"/>
                <a:gd name="T80" fmla="*/ 204 w 487"/>
                <a:gd name="T81" fmla="*/ 45 h 465"/>
                <a:gd name="T82" fmla="*/ 274 w 487"/>
                <a:gd name="T83" fmla="*/ 32 h 465"/>
                <a:gd name="T84" fmla="*/ 330 w 487"/>
                <a:gd name="T85" fmla="*/ 35 h 465"/>
                <a:gd name="T86" fmla="*/ 379 w 487"/>
                <a:gd name="T87" fmla="*/ 45 h 465"/>
                <a:gd name="T88" fmla="*/ 429 w 487"/>
                <a:gd name="T89" fmla="*/ 67 h 465"/>
                <a:gd name="T90" fmla="*/ 463 w 487"/>
                <a:gd name="T91" fmla="*/ 104 h 465"/>
                <a:gd name="T92" fmla="*/ 438 w 487"/>
                <a:gd name="T93" fmla="*/ 151 h 465"/>
                <a:gd name="T94" fmla="*/ 399 w 487"/>
                <a:gd name="T95" fmla="*/ 134 h 465"/>
                <a:gd name="T96" fmla="*/ 349 w 487"/>
                <a:gd name="T97" fmla="*/ 119 h 465"/>
                <a:gd name="T98" fmla="*/ 285 w 487"/>
                <a:gd name="T99" fmla="*/ 114 h 465"/>
                <a:gd name="T100" fmla="*/ 204 w 487"/>
                <a:gd name="T101" fmla="*/ 123 h 465"/>
                <a:gd name="T102" fmla="*/ 157 w 487"/>
                <a:gd name="T103" fmla="*/ 140 h 465"/>
                <a:gd name="T104" fmla="*/ 114 w 487"/>
                <a:gd name="T105" fmla="*/ 170 h 465"/>
                <a:gd name="T106" fmla="*/ 95 w 487"/>
                <a:gd name="T107" fmla="*/ 211 h 465"/>
                <a:gd name="T108" fmla="*/ 88 w 487"/>
                <a:gd name="T109" fmla="*/ 250 h 465"/>
                <a:gd name="T110" fmla="*/ 95 w 487"/>
                <a:gd name="T111" fmla="*/ 293 h 465"/>
                <a:gd name="T112" fmla="*/ 138 w 487"/>
                <a:gd name="T113" fmla="*/ 353 h 465"/>
                <a:gd name="T114" fmla="*/ 189 w 487"/>
                <a:gd name="T115" fmla="*/ 384 h 46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87" h="465">
                  <a:moveTo>
                    <a:pt x="194" y="353"/>
                  </a:moveTo>
                  <a:lnTo>
                    <a:pt x="192" y="353"/>
                  </a:lnTo>
                  <a:lnTo>
                    <a:pt x="192" y="351"/>
                  </a:lnTo>
                  <a:lnTo>
                    <a:pt x="187" y="349"/>
                  </a:lnTo>
                  <a:lnTo>
                    <a:pt x="181" y="347"/>
                  </a:lnTo>
                  <a:lnTo>
                    <a:pt x="174" y="345"/>
                  </a:lnTo>
                  <a:lnTo>
                    <a:pt x="168" y="341"/>
                  </a:lnTo>
                  <a:lnTo>
                    <a:pt x="161" y="334"/>
                  </a:lnTo>
                  <a:lnTo>
                    <a:pt x="157" y="332"/>
                  </a:lnTo>
                  <a:lnTo>
                    <a:pt x="148" y="323"/>
                  </a:lnTo>
                  <a:lnTo>
                    <a:pt x="142" y="317"/>
                  </a:lnTo>
                  <a:lnTo>
                    <a:pt x="133" y="308"/>
                  </a:lnTo>
                  <a:lnTo>
                    <a:pt x="129" y="300"/>
                  </a:lnTo>
                  <a:lnTo>
                    <a:pt x="123" y="291"/>
                  </a:lnTo>
                  <a:lnTo>
                    <a:pt x="118" y="280"/>
                  </a:lnTo>
                  <a:lnTo>
                    <a:pt x="116" y="274"/>
                  </a:lnTo>
                  <a:lnTo>
                    <a:pt x="116" y="269"/>
                  </a:lnTo>
                  <a:lnTo>
                    <a:pt x="114" y="263"/>
                  </a:lnTo>
                  <a:lnTo>
                    <a:pt x="114" y="259"/>
                  </a:lnTo>
                  <a:lnTo>
                    <a:pt x="114" y="250"/>
                  </a:lnTo>
                  <a:lnTo>
                    <a:pt x="114" y="246"/>
                  </a:lnTo>
                  <a:lnTo>
                    <a:pt x="114" y="239"/>
                  </a:lnTo>
                  <a:lnTo>
                    <a:pt x="116" y="233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3" y="216"/>
                  </a:lnTo>
                  <a:lnTo>
                    <a:pt x="127" y="211"/>
                  </a:lnTo>
                  <a:lnTo>
                    <a:pt x="129" y="205"/>
                  </a:lnTo>
                  <a:lnTo>
                    <a:pt x="133" y="198"/>
                  </a:lnTo>
                  <a:lnTo>
                    <a:pt x="138" y="194"/>
                  </a:lnTo>
                  <a:lnTo>
                    <a:pt x="142" y="188"/>
                  </a:lnTo>
                  <a:lnTo>
                    <a:pt x="146" y="183"/>
                  </a:lnTo>
                  <a:lnTo>
                    <a:pt x="153" y="179"/>
                  </a:lnTo>
                  <a:lnTo>
                    <a:pt x="157" y="175"/>
                  </a:lnTo>
                  <a:lnTo>
                    <a:pt x="164" y="170"/>
                  </a:lnTo>
                  <a:lnTo>
                    <a:pt x="168" y="166"/>
                  </a:lnTo>
                  <a:lnTo>
                    <a:pt x="174" y="162"/>
                  </a:lnTo>
                  <a:lnTo>
                    <a:pt x="181" y="157"/>
                  </a:lnTo>
                  <a:lnTo>
                    <a:pt x="187" y="155"/>
                  </a:lnTo>
                  <a:lnTo>
                    <a:pt x="194" y="153"/>
                  </a:lnTo>
                  <a:lnTo>
                    <a:pt x="200" y="149"/>
                  </a:lnTo>
                  <a:lnTo>
                    <a:pt x="207" y="147"/>
                  </a:lnTo>
                  <a:lnTo>
                    <a:pt x="215" y="144"/>
                  </a:lnTo>
                  <a:lnTo>
                    <a:pt x="222" y="142"/>
                  </a:lnTo>
                  <a:lnTo>
                    <a:pt x="228" y="140"/>
                  </a:lnTo>
                  <a:lnTo>
                    <a:pt x="235" y="138"/>
                  </a:lnTo>
                  <a:lnTo>
                    <a:pt x="243" y="138"/>
                  </a:lnTo>
                  <a:lnTo>
                    <a:pt x="250" y="138"/>
                  </a:lnTo>
                  <a:lnTo>
                    <a:pt x="256" y="138"/>
                  </a:lnTo>
                  <a:lnTo>
                    <a:pt x="265" y="138"/>
                  </a:lnTo>
                  <a:lnTo>
                    <a:pt x="271" y="140"/>
                  </a:lnTo>
                  <a:lnTo>
                    <a:pt x="278" y="140"/>
                  </a:lnTo>
                  <a:lnTo>
                    <a:pt x="284" y="140"/>
                  </a:lnTo>
                  <a:lnTo>
                    <a:pt x="291" y="142"/>
                  </a:lnTo>
                  <a:lnTo>
                    <a:pt x="299" y="142"/>
                  </a:lnTo>
                  <a:lnTo>
                    <a:pt x="304" y="144"/>
                  </a:lnTo>
                  <a:lnTo>
                    <a:pt x="312" y="147"/>
                  </a:lnTo>
                  <a:lnTo>
                    <a:pt x="319" y="147"/>
                  </a:lnTo>
                  <a:lnTo>
                    <a:pt x="325" y="149"/>
                  </a:lnTo>
                  <a:lnTo>
                    <a:pt x="332" y="151"/>
                  </a:lnTo>
                  <a:lnTo>
                    <a:pt x="338" y="153"/>
                  </a:lnTo>
                  <a:lnTo>
                    <a:pt x="345" y="153"/>
                  </a:lnTo>
                  <a:lnTo>
                    <a:pt x="351" y="155"/>
                  </a:lnTo>
                  <a:lnTo>
                    <a:pt x="357" y="155"/>
                  </a:lnTo>
                  <a:lnTo>
                    <a:pt x="362" y="160"/>
                  </a:lnTo>
                  <a:lnTo>
                    <a:pt x="368" y="160"/>
                  </a:lnTo>
                  <a:lnTo>
                    <a:pt x="375" y="164"/>
                  </a:lnTo>
                  <a:lnTo>
                    <a:pt x="383" y="166"/>
                  </a:lnTo>
                  <a:lnTo>
                    <a:pt x="394" y="168"/>
                  </a:lnTo>
                  <a:lnTo>
                    <a:pt x="401" y="172"/>
                  </a:lnTo>
                  <a:lnTo>
                    <a:pt x="407" y="175"/>
                  </a:lnTo>
                  <a:lnTo>
                    <a:pt x="413" y="177"/>
                  </a:lnTo>
                  <a:lnTo>
                    <a:pt x="418" y="179"/>
                  </a:lnTo>
                  <a:lnTo>
                    <a:pt x="420" y="179"/>
                  </a:lnTo>
                  <a:lnTo>
                    <a:pt x="422" y="181"/>
                  </a:lnTo>
                  <a:lnTo>
                    <a:pt x="424" y="179"/>
                  </a:lnTo>
                  <a:lnTo>
                    <a:pt x="433" y="177"/>
                  </a:lnTo>
                  <a:lnTo>
                    <a:pt x="437" y="177"/>
                  </a:lnTo>
                  <a:lnTo>
                    <a:pt x="444" y="175"/>
                  </a:lnTo>
                  <a:lnTo>
                    <a:pt x="448" y="172"/>
                  </a:lnTo>
                  <a:lnTo>
                    <a:pt x="457" y="168"/>
                  </a:lnTo>
                  <a:lnTo>
                    <a:pt x="461" y="164"/>
                  </a:lnTo>
                  <a:lnTo>
                    <a:pt x="467" y="160"/>
                  </a:lnTo>
                  <a:lnTo>
                    <a:pt x="472" y="153"/>
                  </a:lnTo>
                  <a:lnTo>
                    <a:pt x="478" y="147"/>
                  </a:lnTo>
                  <a:lnTo>
                    <a:pt x="480" y="138"/>
                  </a:lnTo>
                  <a:lnTo>
                    <a:pt x="485" y="127"/>
                  </a:lnTo>
                  <a:lnTo>
                    <a:pt x="485" y="123"/>
                  </a:lnTo>
                  <a:lnTo>
                    <a:pt x="487" y="116"/>
                  </a:lnTo>
                  <a:lnTo>
                    <a:pt x="487" y="112"/>
                  </a:lnTo>
                  <a:lnTo>
                    <a:pt x="487" y="106"/>
                  </a:lnTo>
                  <a:lnTo>
                    <a:pt x="485" y="99"/>
                  </a:lnTo>
                  <a:lnTo>
                    <a:pt x="485" y="93"/>
                  </a:lnTo>
                  <a:lnTo>
                    <a:pt x="480" y="88"/>
                  </a:lnTo>
                  <a:lnTo>
                    <a:pt x="480" y="82"/>
                  </a:lnTo>
                  <a:lnTo>
                    <a:pt x="476" y="78"/>
                  </a:lnTo>
                  <a:lnTo>
                    <a:pt x="472" y="71"/>
                  </a:lnTo>
                  <a:lnTo>
                    <a:pt x="467" y="67"/>
                  </a:lnTo>
                  <a:lnTo>
                    <a:pt x="463" y="63"/>
                  </a:lnTo>
                  <a:lnTo>
                    <a:pt x="457" y="56"/>
                  </a:lnTo>
                  <a:lnTo>
                    <a:pt x="452" y="54"/>
                  </a:lnTo>
                  <a:lnTo>
                    <a:pt x="446" y="48"/>
                  </a:lnTo>
                  <a:lnTo>
                    <a:pt x="441" y="45"/>
                  </a:lnTo>
                  <a:lnTo>
                    <a:pt x="433" y="41"/>
                  </a:lnTo>
                  <a:lnTo>
                    <a:pt x="426" y="39"/>
                  </a:lnTo>
                  <a:lnTo>
                    <a:pt x="420" y="35"/>
                  </a:lnTo>
                  <a:lnTo>
                    <a:pt x="413" y="32"/>
                  </a:lnTo>
                  <a:lnTo>
                    <a:pt x="407" y="30"/>
                  </a:lnTo>
                  <a:lnTo>
                    <a:pt x="398" y="26"/>
                  </a:lnTo>
                  <a:lnTo>
                    <a:pt x="392" y="24"/>
                  </a:lnTo>
                  <a:lnTo>
                    <a:pt x="383" y="20"/>
                  </a:lnTo>
                  <a:lnTo>
                    <a:pt x="377" y="17"/>
                  </a:lnTo>
                  <a:lnTo>
                    <a:pt x="370" y="15"/>
                  </a:lnTo>
                  <a:lnTo>
                    <a:pt x="362" y="13"/>
                  </a:lnTo>
                  <a:lnTo>
                    <a:pt x="357" y="13"/>
                  </a:lnTo>
                  <a:lnTo>
                    <a:pt x="349" y="11"/>
                  </a:lnTo>
                  <a:lnTo>
                    <a:pt x="342" y="9"/>
                  </a:lnTo>
                  <a:lnTo>
                    <a:pt x="336" y="7"/>
                  </a:lnTo>
                  <a:lnTo>
                    <a:pt x="332" y="7"/>
                  </a:lnTo>
                  <a:lnTo>
                    <a:pt x="321" y="4"/>
                  </a:lnTo>
                  <a:lnTo>
                    <a:pt x="312" y="2"/>
                  </a:lnTo>
                  <a:lnTo>
                    <a:pt x="306" y="2"/>
                  </a:lnTo>
                  <a:lnTo>
                    <a:pt x="301" y="0"/>
                  </a:lnTo>
                  <a:lnTo>
                    <a:pt x="295" y="0"/>
                  </a:lnTo>
                  <a:lnTo>
                    <a:pt x="291" y="0"/>
                  </a:lnTo>
                  <a:lnTo>
                    <a:pt x="284" y="0"/>
                  </a:lnTo>
                  <a:lnTo>
                    <a:pt x="278" y="0"/>
                  </a:lnTo>
                  <a:lnTo>
                    <a:pt x="271" y="0"/>
                  </a:lnTo>
                  <a:lnTo>
                    <a:pt x="265" y="2"/>
                  </a:lnTo>
                  <a:lnTo>
                    <a:pt x="256" y="2"/>
                  </a:lnTo>
                  <a:lnTo>
                    <a:pt x="248" y="4"/>
                  </a:lnTo>
                  <a:lnTo>
                    <a:pt x="239" y="4"/>
                  </a:lnTo>
                  <a:lnTo>
                    <a:pt x="230" y="7"/>
                  </a:lnTo>
                  <a:lnTo>
                    <a:pt x="222" y="9"/>
                  </a:lnTo>
                  <a:lnTo>
                    <a:pt x="213" y="11"/>
                  </a:lnTo>
                  <a:lnTo>
                    <a:pt x="204" y="15"/>
                  </a:lnTo>
                  <a:lnTo>
                    <a:pt x="196" y="17"/>
                  </a:lnTo>
                  <a:lnTo>
                    <a:pt x="187" y="22"/>
                  </a:lnTo>
                  <a:lnTo>
                    <a:pt x="176" y="24"/>
                  </a:lnTo>
                  <a:lnTo>
                    <a:pt x="168" y="28"/>
                  </a:lnTo>
                  <a:lnTo>
                    <a:pt x="159" y="32"/>
                  </a:lnTo>
                  <a:lnTo>
                    <a:pt x="148" y="37"/>
                  </a:lnTo>
                  <a:lnTo>
                    <a:pt x="140" y="41"/>
                  </a:lnTo>
                  <a:lnTo>
                    <a:pt x="131" y="45"/>
                  </a:lnTo>
                  <a:lnTo>
                    <a:pt x="120" y="52"/>
                  </a:lnTo>
                  <a:lnTo>
                    <a:pt x="112" y="58"/>
                  </a:lnTo>
                  <a:lnTo>
                    <a:pt x="103" y="65"/>
                  </a:lnTo>
                  <a:lnTo>
                    <a:pt x="95" y="69"/>
                  </a:lnTo>
                  <a:lnTo>
                    <a:pt x="84" y="78"/>
                  </a:lnTo>
                  <a:lnTo>
                    <a:pt x="75" y="84"/>
                  </a:lnTo>
                  <a:lnTo>
                    <a:pt x="67" y="93"/>
                  </a:lnTo>
                  <a:lnTo>
                    <a:pt x="58" y="101"/>
                  </a:lnTo>
                  <a:lnTo>
                    <a:pt x="51" y="112"/>
                  </a:lnTo>
                  <a:lnTo>
                    <a:pt x="43" y="119"/>
                  </a:lnTo>
                  <a:lnTo>
                    <a:pt x="36" y="127"/>
                  </a:lnTo>
                  <a:lnTo>
                    <a:pt x="30" y="138"/>
                  </a:lnTo>
                  <a:lnTo>
                    <a:pt x="23" y="147"/>
                  </a:lnTo>
                  <a:lnTo>
                    <a:pt x="17" y="155"/>
                  </a:lnTo>
                  <a:lnTo>
                    <a:pt x="13" y="164"/>
                  </a:lnTo>
                  <a:lnTo>
                    <a:pt x="11" y="175"/>
                  </a:lnTo>
                  <a:lnTo>
                    <a:pt x="8" y="185"/>
                  </a:lnTo>
                  <a:lnTo>
                    <a:pt x="4" y="194"/>
                  </a:lnTo>
                  <a:lnTo>
                    <a:pt x="2" y="203"/>
                  </a:lnTo>
                  <a:lnTo>
                    <a:pt x="0" y="213"/>
                  </a:lnTo>
                  <a:lnTo>
                    <a:pt x="0" y="224"/>
                  </a:lnTo>
                  <a:lnTo>
                    <a:pt x="0" y="233"/>
                  </a:lnTo>
                  <a:lnTo>
                    <a:pt x="0" y="241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2" y="280"/>
                  </a:lnTo>
                  <a:lnTo>
                    <a:pt x="2" y="289"/>
                  </a:lnTo>
                  <a:lnTo>
                    <a:pt x="4" y="297"/>
                  </a:lnTo>
                  <a:lnTo>
                    <a:pt x="6" y="306"/>
                  </a:lnTo>
                  <a:lnTo>
                    <a:pt x="8" y="313"/>
                  </a:lnTo>
                  <a:lnTo>
                    <a:pt x="13" y="321"/>
                  </a:lnTo>
                  <a:lnTo>
                    <a:pt x="15" y="330"/>
                  </a:lnTo>
                  <a:lnTo>
                    <a:pt x="17" y="336"/>
                  </a:lnTo>
                  <a:lnTo>
                    <a:pt x="19" y="345"/>
                  </a:lnTo>
                  <a:lnTo>
                    <a:pt x="23" y="351"/>
                  </a:lnTo>
                  <a:lnTo>
                    <a:pt x="26" y="358"/>
                  </a:lnTo>
                  <a:lnTo>
                    <a:pt x="28" y="364"/>
                  </a:lnTo>
                  <a:lnTo>
                    <a:pt x="32" y="371"/>
                  </a:lnTo>
                  <a:lnTo>
                    <a:pt x="36" y="375"/>
                  </a:lnTo>
                  <a:lnTo>
                    <a:pt x="39" y="381"/>
                  </a:lnTo>
                  <a:lnTo>
                    <a:pt x="45" y="390"/>
                  </a:lnTo>
                  <a:lnTo>
                    <a:pt x="56" y="399"/>
                  </a:lnTo>
                  <a:lnTo>
                    <a:pt x="58" y="403"/>
                  </a:lnTo>
                  <a:lnTo>
                    <a:pt x="64" y="407"/>
                  </a:lnTo>
                  <a:lnTo>
                    <a:pt x="71" y="409"/>
                  </a:lnTo>
                  <a:lnTo>
                    <a:pt x="77" y="416"/>
                  </a:lnTo>
                  <a:lnTo>
                    <a:pt x="84" y="418"/>
                  </a:lnTo>
                  <a:lnTo>
                    <a:pt x="88" y="422"/>
                  </a:lnTo>
                  <a:lnTo>
                    <a:pt x="97" y="425"/>
                  </a:lnTo>
                  <a:lnTo>
                    <a:pt x="103" y="429"/>
                  </a:lnTo>
                  <a:lnTo>
                    <a:pt x="108" y="433"/>
                  </a:lnTo>
                  <a:lnTo>
                    <a:pt x="116" y="435"/>
                  </a:lnTo>
                  <a:lnTo>
                    <a:pt x="123" y="437"/>
                  </a:lnTo>
                  <a:lnTo>
                    <a:pt x="131" y="442"/>
                  </a:lnTo>
                  <a:lnTo>
                    <a:pt x="136" y="444"/>
                  </a:lnTo>
                  <a:lnTo>
                    <a:pt x="142" y="446"/>
                  </a:lnTo>
                  <a:lnTo>
                    <a:pt x="148" y="448"/>
                  </a:lnTo>
                  <a:lnTo>
                    <a:pt x="155" y="450"/>
                  </a:lnTo>
                  <a:lnTo>
                    <a:pt x="161" y="453"/>
                  </a:lnTo>
                  <a:lnTo>
                    <a:pt x="168" y="455"/>
                  </a:lnTo>
                  <a:lnTo>
                    <a:pt x="172" y="455"/>
                  </a:lnTo>
                  <a:lnTo>
                    <a:pt x="179" y="457"/>
                  </a:lnTo>
                  <a:lnTo>
                    <a:pt x="185" y="459"/>
                  </a:lnTo>
                  <a:lnTo>
                    <a:pt x="192" y="463"/>
                  </a:lnTo>
                  <a:lnTo>
                    <a:pt x="196" y="463"/>
                  </a:lnTo>
                  <a:lnTo>
                    <a:pt x="198" y="465"/>
                  </a:lnTo>
                  <a:lnTo>
                    <a:pt x="202" y="433"/>
                  </a:lnTo>
                  <a:lnTo>
                    <a:pt x="200" y="431"/>
                  </a:lnTo>
                  <a:lnTo>
                    <a:pt x="198" y="431"/>
                  </a:lnTo>
                  <a:lnTo>
                    <a:pt x="194" y="431"/>
                  </a:lnTo>
                  <a:lnTo>
                    <a:pt x="189" y="431"/>
                  </a:lnTo>
                  <a:lnTo>
                    <a:pt x="181" y="429"/>
                  </a:lnTo>
                  <a:lnTo>
                    <a:pt x="174" y="427"/>
                  </a:lnTo>
                  <a:lnTo>
                    <a:pt x="166" y="425"/>
                  </a:lnTo>
                  <a:lnTo>
                    <a:pt x="157" y="422"/>
                  </a:lnTo>
                  <a:lnTo>
                    <a:pt x="151" y="420"/>
                  </a:lnTo>
                  <a:lnTo>
                    <a:pt x="146" y="418"/>
                  </a:lnTo>
                  <a:lnTo>
                    <a:pt x="140" y="416"/>
                  </a:lnTo>
                  <a:lnTo>
                    <a:pt x="136" y="414"/>
                  </a:lnTo>
                  <a:lnTo>
                    <a:pt x="129" y="412"/>
                  </a:lnTo>
                  <a:lnTo>
                    <a:pt x="125" y="407"/>
                  </a:lnTo>
                  <a:lnTo>
                    <a:pt x="118" y="405"/>
                  </a:lnTo>
                  <a:lnTo>
                    <a:pt x="114" y="403"/>
                  </a:lnTo>
                  <a:lnTo>
                    <a:pt x="108" y="399"/>
                  </a:lnTo>
                  <a:lnTo>
                    <a:pt x="101" y="394"/>
                  </a:lnTo>
                  <a:lnTo>
                    <a:pt x="97" y="392"/>
                  </a:lnTo>
                  <a:lnTo>
                    <a:pt x="90" y="388"/>
                  </a:lnTo>
                  <a:lnTo>
                    <a:pt x="84" y="384"/>
                  </a:lnTo>
                  <a:lnTo>
                    <a:pt x="79" y="377"/>
                  </a:lnTo>
                  <a:lnTo>
                    <a:pt x="73" y="371"/>
                  </a:lnTo>
                  <a:lnTo>
                    <a:pt x="69" y="366"/>
                  </a:lnTo>
                  <a:lnTo>
                    <a:pt x="62" y="360"/>
                  </a:lnTo>
                  <a:lnTo>
                    <a:pt x="58" y="353"/>
                  </a:lnTo>
                  <a:lnTo>
                    <a:pt x="51" y="347"/>
                  </a:lnTo>
                  <a:lnTo>
                    <a:pt x="47" y="338"/>
                  </a:lnTo>
                  <a:lnTo>
                    <a:pt x="45" y="332"/>
                  </a:lnTo>
                  <a:lnTo>
                    <a:pt x="41" y="323"/>
                  </a:lnTo>
                  <a:lnTo>
                    <a:pt x="39" y="315"/>
                  </a:lnTo>
                  <a:lnTo>
                    <a:pt x="36" y="308"/>
                  </a:lnTo>
                  <a:lnTo>
                    <a:pt x="34" y="300"/>
                  </a:lnTo>
                  <a:lnTo>
                    <a:pt x="32" y="291"/>
                  </a:lnTo>
                  <a:lnTo>
                    <a:pt x="30" y="285"/>
                  </a:lnTo>
                  <a:lnTo>
                    <a:pt x="30" y="276"/>
                  </a:lnTo>
                  <a:lnTo>
                    <a:pt x="28" y="267"/>
                  </a:lnTo>
                  <a:lnTo>
                    <a:pt x="28" y="259"/>
                  </a:lnTo>
                  <a:lnTo>
                    <a:pt x="28" y="250"/>
                  </a:lnTo>
                  <a:lnTo>
                    <a:pt x="28" y="241"/>
                  </a:lnTo>
                  <a:lnTo>
                    <a:pt x="28" y="233"/>
                  </a:lnTo>
                  <a:lnTo>
                    <a:pt x="28" y="224"/>
                  </a:lnTo>
                  <a:lnTo>
                    <a:pt x="30" y="216"/>
                  </a:lnTo>
                  <a:lnTo>
                    <a:pt x="32" y="207"/>
                  </a:lnTo>
                  <a:lnTo>
                    <a:pt x="34" y="198"/>
                  </a:lnTo>
                  <a:lnTo>
                    <a:pt x="36" y="192"/>
                  </a:lnTo>
                  <a:lnTo>
                    <a:pt x="39" y="183"/>
                  </a:lnTo>
                  <a:lnTo>
                    <a:pt x="41" y="177"/>
                  </a:lnTo>
                  <a:lnTo>
                    <a:pt x="43" y="168"/>
                  </a:lnTo>
                  <a:lnTo>
                    <a:pt x="47" y="162"/>
                  </a:lnTo>
                  <a:lnTo>
                    <a:pt x="49" y="153"/>
                  </a:lnTo>
                  <a:lnTo>
                    <a:pt x="54" y="149"/>
                  </a:lnTo>
                  <a:lnTo>
                    <a:pt x="58" y="142"/>
                  </a:lnTo>
                  <a:lnTo>
                    <a:pt x="62" y="136"/>
                  </a:lnTo>
                  <a:lnTo>
                    <a:pt x="67" y="129"/>
                  </a:lnTo>
                  <a:lnTo>
                    <a:pt x="73" y="127"/>
                  </a:lnTo>
                  <a:lnTo>
                    <a:pt x="77" y="121"/>
                  </a:lnTo>
                  <a:lnTo>
                    <a:pt x="84" y="114"/>
                  </a:lnTo>
                  <a:lnTo>
                    <a:pt x="88" y="110"/>
                  </a:lnTo>
                  <a:lnTo>
                    <a:pt x="95" y="104"/>
                  </a:lnTo>
                  <a:lnTo>
                    <a:pt x="101" y="99"/>
                  </a:lnTo>
                  <a:lnTo>
                    <a:pt x="108" y="95"/>
                  </a:lnTo>
                  <a:lnTo>
                    <a:pt x="114" y="91"/>
                  </a:lnTo>
                  <a:lnTo>
                    <a:pt x="120" y="86"/>
                  </a:lnTo>
                  <a:lnTo>
                    <a:pt x="127" y="80"/>
                  </a:lnTo>
                  <a:lnTo>
                    <a:pt x="133" y="78"/>
                  </a:lnTo>
                  <a:lnTo>
                    <a:pt x="142" y="71"/>
                  </a:lnTo>
                  <a:lnTo>
                    <a:pt x="151" y="69"/>
                  </a:lnTo>
                  <a:lnTo>
                    <a:pt x="157" y="65"/>
                  </a:lnTo>
                  <a:lnTo>
                    <a:pt x="166" y="60"/>
                  </a:lnTo>
                  <a:lnTo>
                    <a:pt x="172" y="58"/>
                  </a:lnTo>
                  <a:lnTo>
                    <a:pt x="181" y="54"/>
                  </a:lnTo>
                  <a:lnTo>
                    <a:pt x="189" y="52"/>
                  </a:lnTo>
                  <a:lnTo>
                    <a:pt x="198" y="48"/>
                  </a:lnTo>
                  <a:lnTo>
                    <a:pt x="204" y="45"/>
                  </a:lnTo>
                  <a:lnTo>
                    <a:pt x="215" y="43"/>
                  </a:lnTo>
                  <a:lnTo>
                    <a:pt x="222" y="41"/>
                  </a:lnTo>
                  <a:lnTo>
                    <a:pt x="230" y="39"/>
                  </a:lnTo>
                  <a:lnTo>
                    <a:pt x="239" y="37"/>
                  </a:lnTo>
                  <a:lnTo>
                    <a:pt x="248" y="35"/>
                  </a:lnTo>
                  <a:lnTo>
                    <a:pt x="256" y="32"/>
                  </a:lnTo>
                  <a:lnTo>
                    <a:pt x="265" y="32"/>
                  </a:lnTo>
                  <a:lnTo>
                    <a:pt x="271" y="30"/>
                  </a:lnTo>
                  <a:lnTo>
                    <a:pt x="280" y="30"/>
                  </a:lnTo>
                  <a:lnTo>
                    <a:pt x="288" y="30"/>
                  </a:lnTo>
                  <a:lnTo>
                    <a:pt x="297" y="30"/>
                  </a:lnTo>
                  <a:lnTo>
                    <a:pt x="306" y="32"/>
                  </a:lnTo>
                  <a:lnTo>
                    <a:pt x="314" y="35"/>
                  </a:lnTo>
                  <a:lnTo>
                    <a:pt x="321" y="35"/>
                  </a:lnTo>
                  <a:lnTo>
                    <a:pt x="327" y="37"/>
                  </a:lnTo>
                  <a:lnTo>
                    <a:pt x="336" y="37"/>
                  </a:lnTo>
                  <a:lnTo>
                    <a:pt x="342" y="39"/>
                  </a:lnTo>
                  <a:lnTo>
                    <a:pt x="349" y="41"/>
                  </a:lnTo>
                  <a:lnTo>
                    <a:pt x="355" y="41"/>
                  </a:lnTo>
                  <a:lnTo>
                    <a:pt x="362" y="43"/>
                  </a:lnTo>
                  <a:lnTo>
                    <a:pt x="370" y="45"/>
                  </a:lnTo>
                  <a:lnTo>
                    <a:pt x="375" y="45"/>
                  </a:lnTo>
                  <a:lnTo>
                    <a:pt x="381" y="48"/>
                  </a:lnTo>
                  <a:lnTo>
                    <a:pt x="385" y="50"/>
                  </a:lnTo>
                  <a:lnTo>
                    <a:pt x="392" y="54"/>
                  </a:lnTo>
                  <a:lnTo>
                    <a:pt x="403" y="56"/>
                  </a:lnTo>
                  <a:lnTo>
                    <a:pt x="411" y="63"/>
                  </a:lnTo>
                  <a:lnTo>
                    <a:pt x="420" y="67"/>
                  </a:lnTo>
                  <a:lnTo>
                    <a:pt x="426" y="71"/>
                  </a:lnTo>
                  <a:lnTo>
                    <a:pt x="433" y="76"/>
                  </a:lnTo>
                  <a:lnTo>
                    <a:pt x="439" y="82"/>
                  </a:lnTo>
                  <a:lnTo>
                    <a:pt x="444" y="86"/>
                  </a:lnTo>
                  <a:lnTo>
                    <a:pt x="448" y="93"/>
                  </a:lnTo>
                  <a:lnTo>
                    <a:pt x="452" y="99"/>
                  </a:lnTo>
                  <a:lnTo>
                    <a:pt x="454" y="104"/>
                  </a:lnTo>
                  <a:lnTo>
                    <a:pt x="454" y="114"/>
                  </a:lnTo>
                  <a:lnTo>
                    <a:pt x="454" y="125"/>
                  </a:lnTo>
                  <a:lnTo>
                    <a:pt x="450" y="134"/>
                  </a:lnTo>
                  <a:lnTo>
                    <a:pt x="444" y="140"/>
                  </a:lnTo>
                  <a:lnTo>
                    <a:pt x="439" y="147"/>
                  </a:lnTo>
                  <a:lnTo>
                    <a:pt x="433" y="149"/>
                  </a:lnTo>
                  <a:lnTo>
                    <a:pt x="429" y="151"/>
                  </a:lnTo>
                  <a:lnTo>
                    <a:pt x="426" y="151"/>
                  </a:lnTo>
                  <a:lnTo>
                    <a:pt x="422" y="147"/>
                  </a:lnTo>
                  <a:lnTo>
                    <a:pt x="418" y="144"/>
                  </a:lnTo>
                  <a:lnTo>
                    <a:pt x="409" y="140"/>
                  </a:lnTo>
                  <a:lnTo>
                    <a:pt x="401" y="138"/>
                  </a:lnTo>
                  <a:lnTo>
                    <a:pt x="394" y="136"/>
                  </a:lnTo>
                  <a:lnTo>
                    <a:pt x="390" y="134"/>
                  </a:lnTo>
                  <a:lnTo>
                    <a:pt x="383" y="132"/>
                  </a:lnTo>
                  <a:lnTo>
                    <a:pt x="377" y="129"/>
                  </a:lnTo>
                  <a:lnTo>
                    <a:pt x="370" y="127"/>
                  </a:lnTo>
                  <a:lnTo>
                    <a:pt x="362" y="125"/>
                  </a:lnTo>
                  <a:lnTo>
                    <a:pt x="355" y="123"/>
                  </a:lnTo>
                  <a:lnTo>
                    <a:pt x="349" y="121"/>
                  </a:lnTo>
                  <a:lnTo>
                    <a:pt x="340" y="119"/>
                  </a:lnTo>
                  <a:lnTo>
                    <a:pt x="332" y="116"/>
                  </a:lnTo>
                  <a:lnTo>
                    <a:pt x="323" y="116"/>
                  </a:lnTo>
                  <a:lnTo>
                    <a:pt x="314" y="116"/>
                  </a:lnTo>
                  <a:lnTo>
                    <a:pt x="304" y="114"/>
                  </a:lnTo>
                  <a:lnTo>
                    <a:pt x="295" y="114"/>
                  </a:lnTo>
                  <a:lnTo>
                    <a:pt x="286" y="114"/>
                  </a:lnTo>
                  <a:lnTo>
                    <a:pt x="276" y="114"/>
                  </a:lnTo>
                  <a:lnTo>
                    <a:pt x="265" y="114"/>
                  </a:lnTo>
                  <a:lnTo>
                    <a:pt x="256" y="114"/>
                  </a:lnTo>
                  <a:lnTo>
                    <a:pt x="245" y="114"/>
                  </a:lnTo>
                  <a:lnTo>
                    <a:pt x="235" y="116"/>
                  </a:lnTo>
                  <a:lnTo>
                    <a:pt x="224" y="116"/>
                  </a:lnTo>
                  <a:lnTo>
                    <a:pt x="215" y="119"/>
                  </a:lnTo>
                  <a:lnTo>
                    <a:pt x="204" y="123"/>
                  </a:lnTo>
                  <a:lnTo>
                    <a:pt x="194" y="127"/>
                  </a:lnTo>
                  <a:lnTo>
                    <a:pt x="189" y="127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74" y="132"/>
                  </a:lnTo>
                  <a:lnTo>
                    <a:pt x="166" y="136"/>
                  </a:lnTo>
                  <a:lnTo>
                    <a:pt x="157" y="140"/>
                  </a:lnTo>
                  <a:lnTo>
                    <a:pt x="148" y="142"/>
                  </a:lnTo>
                  <a:lnTo>
                    <a:pt x="142" y="149"/>
                  </a:lnTo>
                  <a:lnTo>
                    <a:pt x="136" y="153"/>
                  </a:lnTo>
                  <a:lnTo>
                    <a:pt x="129" y="157"/>
                  </a:lnTo>
                  <a:lnTo>
                    <a:pt x="123" y="162"/>
                  </a:lnTo>
                  <a:lnTo>
                    <a:pt x="118" y="166"/>
                  </a:lnTo>
                  <a:lnTo>
                    <a:pt x="114" y="170"/>
                  </a:lnTo>
                  <a:lnTo>
                    <a:pt x="110" y="177"/>
                  </a:lnTo>
                  <a:lnTo>
                    <a:pt x="108" y="181"/>
                  </a:lnTo>
                  <a:lnTo>
                    <a:pt x="103" y="188"/>
                  </a:lnTo>
                  <a:lnTo>
                    <a:pt x="101" y="194"/>
                  </a:lnTo>
                  <a:lnTo>
                    <a:pt x="99" y="201"/>
                  </a:lnTo>
                  <a:lnTo>
                    <a:pt x="97" y="205"/>
                  </a:lnTo>
                  <a:lnTo>
                    <a:pt x="95" y="211"/>
                  </a:lnTo>
                  <a:lnTo>
                    <a:pt x="92" y="216"/>
                  </a:lnTo>
                  <a:lnTo>
                    <a:pt x="90" y="222"/>
                  </a:lnTo>
                  <a:lnTo>
                    <a:pt x="90" y="229"/>
                  </a:lnTo>
                  <a:lnTo>
                    <a:pt x="88" y="235"/>
                  </a:lnTo>
                  <a:lnTo>
                    <a:pt x="88" y="239"/>
                  </a:lnTo>
                  <a:lnTo>
                    <a:pt x="88" y="246"/>
                  </a:lnTo>
                  <a:lnTo>
                    <a:pt x="88" y="250"/>
                  </a:lnTo>
                  <a:lnTo>
                    <a:pt x="88" y="257"/>
                  </a:lnTo>
                  <a:lnTo>
                    <a:pt x="88" y="263"/>
                  </a:lnTo>
                  <a:lnTo>
                    <a:pt x="90" y="269"/>
                  </a:lnTo>
                  <a:lnTo>
                    <a:pt x="90" y="274"/>
                  </a:lnTo>
                  <a:lnTo>
                    <a:pt x="92" y="280"/>
                  </a:lnTo>
                  <a:lnTo>
                    <a:pt x="92" y="287"/>
                  </a:lnTo>
                  <a:lnTo>
                    <a:pt x="95" y="293"/>
                  </a:lnTo>
                  <a:lnTo>
                    <a:pt x="97" y="302"/>
                  </a:lnTo>
                  <a:lnTo>
                    <a:pt x="101" y="313"/>
                  </a:lnTo>
                  <a:lnTo>
                    <a:pt x="105" y="321"/>
                  </a:lnTo>
                  <a:lnTo>
                    <a:pt x="114" y="332"/>
                  </a:lnTo>
                  <a:lnTo>
                    <a:pt x="120" y="338"/>
                  </a:lnTo>
                  <a:lnTo>
                    <a:pt x="129" y="347"/>
                  </a:lnTo>
                  <a:lnTo>
                    <a:pt x="138" y="353"/>
                  </a:lnTo>
                  <a:lnTo>
                    <a:pt x="146" y="360"/>
                  </a:lnTo>
                  <a:lnTo>
                    <a:pt x="155" y="366"/>
                  </a:lnTo>
                  <a:lnTo>
                    <a:pt x="164" y="371"/>
                  </a:lnTo>
                  <a:lnTo>
                    <a:pt x="172" y="375"/>
                  </a:lnTo>
                  <a:lnTo>
                    <a:pt x="181" y="379"/>
                  </a:lnTo>
                  <a:lnTo>
                    <a:pt x="185" y="381"/>
                  </a:lnTo>
                  <a:lnTo>
                    <a:pt x="189" y="384"/>
                  </a:lnTo>
                  <a:lnTo>
                    <a:pt x="192" y="386"/>
                  </a:lnTo>
                  <a:lnTo>
                    <a:pt x="194" y="386"/>
                  </a:lnTo>
                  <a:lnTo>
                    <a:pt x="194" y="35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2626" y="2613"/>
              <a:ext cx="422" cy="356"/>
            </a:xfrm>
            <a:custGeom>
              <a:avLst/>
              <a:gdLst>
                <a:gd name="T0" fmla="*/ 144 w 422"/>
                <a:gd name="T1" fmla="*/ 246 h 355"/>
                <a:gd name="T2" fmla="*/ 131 w 422"/>
                <a:gd name="T3" fmla="*/ 200 h 355"/>
                <a:gd name="T4" fmla="*/ 151 w 422"/>
                <a:gd name="T5" fmla="*/ 155 h 355"/>
                <a:gd name="T6" fmla="*/ 183 w 422"/>
                <a:gd name="T7" fmla="*/ 142 h 355"/>
                <a:gd name="T8" fmla="*/ 217 w 422"/>
                <a:gd name="T9" fmla="*/ 142 h 355"/>
                <a:gd name="T10" fmla="*/ 256 w 422"/>
                <a:gd name="T11" fmla="*/ 157 h 355"/>
                <a:gd name="T12" fmla="*/ 291 w 422"/>
                <a:gd name="T13" fmla="*/ 203 h 355"/>
                <a:gd name="T14" fmla="*/ 314 w 422"/>
                <a:gd name="T15" fmla="*/ 241 h 355"/>
                <a:gd name="T16" fmla="*/ 336 w 422"/>
                <a:gd name="T17" fmla="*/ 256 h 355"/>
                <a:gd name="T18" fmla="*/ 385 w 422"/>
                <a:gd name="T19" fmla="*/ 246 h 355"/>
                <a:gd name="T20" fmla="*/ 418 w 422"/>
                <a:gd name="T21" fmla="*/ 203 h 355"/>
                <a:gd name="T22" fmla="*/ 420 w 422"/>
                <a:gd name="T23" fmla="*/ 148 h 355"/>
                <a:gd name="T24" fmla="*/ 407 w 422"/>
                <a:gd name="T25" fmla="*/ 103 h 355"/>
                <a:gd name="T26" fmla="*/ 381 w 422"/>
                <a:gd name="T27" fmla="*/ 64 h 355"/>
                <a:gd name="T28" fmla="*/ 336 w 422"/>
                <a:gd name="T29" fmla="*/ 30 h 355"/>
                <a:gd name="T30" fmla="*/ 280 w 422"/>
                <a:gd name="T31" fmla="*/ 8 h 355"/>
                <a:gd name="T32" fmla="*/ 245 w 422"/>
                <a:gd name="T33" fmla="*/ 2 h 355"/>
                <a:gd name="T34" fmla="*/ 209 w 422"/>
                <a:gd name="T35" fmla="*/ 0 h 355"/>
                <a:gd name="T36" fmla="*/ 174 w 422"/>
                <a:gd name="T37" fmla="*/ 0 h 355"/>
                <a:gd name="T38" fmla="*/ 123 w 422"/>
                <a:gd name="T39" fmla="*/ 8 h 355"/>
                <a:gd name="T40" fmla="*/ 75 w 422"/>
                <a:gd name="T41" fmla="*/ 30 h 355"/>
                <a:gd name="T42" fmla="*/ 36 w 422"/>
                <a:gd name="T43" fmla="*/ 60 h 355"/>
                <a:gd name="T44" fmla="*/ 13 w 422"/>
                <a:gd name="T45" fmla="*/ 99 h 355"/>
                <a:gd name="T46" fmla="*/ 0 w 422"/>
                <a:gd name="T47" fmla="*/ 146 h 355"/>
                <a:gd name="T48" fmla="*/ 4 w 422"/>
                <a:gd name="T49" fmla="*/ 203 h 355"/>
                <a:gd name="T50" fmla="*/ 19 w 422"/>
                <a:gd name="T51" fmla="*/ 246 h 355"/>
                <a:gd name="T52" fmla="*/ 43 w 422"/>
                <a:gd name="T53" fmla="*/ 287 h 355"/>
                <a:gd name="T54" fmla="*/ 79 w 422"/>
                <a:gd name="T55" fmla="*/ 325 h 355"/>
                <a:gd name="T56" fmla="*/ 125 w 422"/>
                <a:gd name="T57" fmla="*/ 347 h 355"/>
                <a:gd name="T58" fmla="*/ 168 w 422"/>
                <a:gd name="T59" fmla="*/ 362 h 355"/>
                <a:gd name="T60" fmla="*/ 166 w 422"/>
                <a:gd name="T61" fmla="*/ 330 h 355"/>
                <a:gd name="T62" fmla="*/ 129 w 422"/>
                <a:gd name="T63" fmla="*/ 315 h 355"/>
                <a:gd name="T64" fmla="*/ 77 w 422"/>
                <a:gd name="T65" fmla="*/ 276 h 355"/>
                <a:gd name="T66" fmla="*/ 51 w 422"/>
                <a:gd name="T67" fmla="*/ 243 h 355"/>
                <a:gd name="T68" fmla="*/ 36 w 422"/>
                <a:gd name="T69" fmla="*/ 209 h 355"/>
                <a:gd name="T70" fmla="*/ 30 w 422"/>
                <a:gd name="T71" fmla="*/ 163 h 355"/>
                <a:gd name="T72" fmla="*/ 32 w 422"/>
                <a:gd name="T73" fmla="*/ 125 h 355"/>
                <a:gd name="T74" fmla="*/ 56 w 422"/>
                <a:gd name="T75" fmla="*/ 75 h 355"/>
                <a:gd name="T76" fmla="*/ 92 w 422"/>
                <a:gd name="T77" fmla="*/ 54 h 355"/>
                <a:gd name="T78" fmla="*/ 131 w 422"/>
                <a:gd name="T79" fmla="*/ 36 h 355"/>
                <a:gd name="T80" fmla="*/ 176 w 422"/>
                <a:gd name="T81" fmla="*/ 28 h 355"/>
                <a:gd name="T82" fmla="*/ 222 w 422"/>
                <a:gd name="T83" fmla="*/ 28 h 355"/>
                <a:gd name="T84" fmla="*/ 263 w 422"/>
                <a:gd name="T85" fmla="*/ 34 h 355"/>
                <a:gd name="T86" fmla="*/ 297 w 422"/>
                <a:gd name="T87" fmla="*/ 47 h 355"/>
                <a:gd name="T88" fmla="*/ 347 w 422"/>
                <a:gd name="T89" fmla="*/ 77 h 355"/>
                <a:gd name="T90" fmla="*/ 377 w 422"/>
                <a:gd name="T91" fmla="*/ 114 h 355"/>
                <a:gd name="T92" fmla="*/ 396 w 422"/>
                <a:gd name="T93" fmla="*/ 170 h 355"/>
                <a:gd name="T94" fmla="*/ 373 w 422"/>
                <a:gd name="T95" fmla="*/ 211 h 355"/>
                <a:gd name="T96" fmla="*/ 338 w 422"/>
                <a:gd name="T97" fmla="*/ 222 h 355"/>
                <a:gd name="T98" fmla="*/ 319 w 422"/>
                <a:gd name="T99" fmla="*/ 176 h 355"/>
                <a:gd name="T100" fmla="*/ 278 w 422"/>
                <a:gd name="T101" fmla="*/ 138 h 355"/>
                <a:gd name="T102" fmla="*/ 232 w 422"/>
                <a:gd name="T103" fmla="*/ 118 h 355"/>
                <a:gd name="T104" fmla="*/ 176 w 422"/>
                <a:gd name="T105" fmla="*/ 114 h 355"/>
                <a:gd name="T106" fmla="*/ 136 w 422"/>
                <a:gd name="T107" fmla="*/ 125 h 355"/>
                <a:gd name="T108" fmla="*/ 110 w 422"/>
                <a:gd name="T109" fmla="*/ 157 h 355"/>
                <a:gd name="T110" fmla="*/ 110 w 422"/>
                <a:gd name="T111" fmla="*/ 224 h 355"/>
                <a:gd name="T112" fmla="*/ 125 w 422"/>
                <a:gd name="T113" fmla="*/ 267 h 355"/>
                <a:gd name="T114" fmla="*/ 168 w 422"/>
                <a:gd name="T115" fmla="*/ 299 h 35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422" h="355">
                  <a:moveTo>
                    <a:pt x="174" y="260"/>
                  </a:moveTo>
                  <a:lnTo>
                    <a:pt x="172" y="258"/>
                  </a:lnTo>
                  <a:lnTo>
                    <a:pt x="166" y="256"/>
                  </a:lnTo>
                  <a:lnTo>
                    <a:pt x="157" y="252"/>
                  </a:lnTo>
                  <a:lnTo>
                    <a:pt x="151" y="243"/>
                  </a:lnTo>
                  <a:lnTo>
                    <a:pt x="144" y="237"/>
                  </a:lnTo>
                  <a:lnTo>
                    <a:pt x="142" y="232"/>
                  </a:lnTo>
                  <a:lnTo>
                    <a:pt x="138" y="224"/>
                  </a:lnTo>
                  <a:lnTo>
                    <a:pt x="136" y="217"/>
                  </a:lnTo>
                  <a:lnTo>
                    <a:pt x="131" y="209"/>
                  </a:lnTo>
                  <a:lnTo>
                    <a:pt x="131" y="200"/>
                  </a:lnTo>
                  <a:lnTo>
                    <a:pt x="131" y="191"/>
                  </a:lnTo>
                  <a:lnTo>
                    <a:pt x="136" y="181"/>
                  </a:lnTo>
                  <a:lnTo>
                    <a:pt x="136" y="174"/>
                  </a:lnTo>
                  <a:lnTo>
                    <a:pt x="138" y="170"/>
                  </a:lnTo>
                  <a:lnTo>
                    <a:pt x="140" y="166"/>
                  </a:lnTo>
                  <a:lnTo>
                    <a:pt x="142" y="161"/>
                  </a:lnTo>
                  <a:lnTo>
                    <a:pt x="151" y="155"/>
                  </a:lnTo>
                  <a:lnTo>
                    <a:pt x="159" y="148"/>
                  </a:lnTo>
                  <a:lnTo>
                    <a:pt x="164" y="146"/>
                  </a:lnTo>
                  <a:lnTo>
                    <a:pt x="168" y="144"/>
                  </a:lnTo>
                  <a:lnTo>
                    <a:pt x="172" y="142"/>
                  </a:lnTo>
                  <a:lnTo>
                    <a:pt x="179" y="142"/>
                  </a:lnTo>
                  <a:lnTo>
                    <a:pt x="183" y="142"/>
                  </a:lnTo>
                  <a:lnTo>
                    <a:pt x="189" y="140"/>
                  </a:lnTo>
                  <a:lnTo>
                    <a:pt x="196" y="140"/>
                  </a:lnTo>
                  <a:lnTo>
                    <a:pt x="202" y="142"/>
                  </a:lnTo>
                  <a:lnTo>
                    <a:pt x="207" y="142"/>
                  </a:lnTo>
                  <a:lnTo>
                    <a:pt x="213" y="142"/>
                  </a:lnTo>
                  <a:lnTo>
                    <a:pt x="217" y="142"/>
                  </a:lnTo>
                  <a:lnTo>
                    <a:pt x="224" y="144"/>
                  </a:lnTo>
                  <a:lnTo>
                    <a:pt x="228" y="146"/>
                  </a:lnTo>
                  <a:lnTo>
                    <a:pt x="235" y="146"/>
                  </a:lnTo>
                  <a:lnTo>
                    <a:pt x="241" y="148"/>
                  </a:lnTo>
                  <a:lnTo>
                    <a:pt x="248" y="153"/>
                  </a:lnTo>
                  <a:lnTo>
                    <a:pt x="256" y="157"/>
                  </a:lnTo>
                  <a:lnTo>
                    <a:pt x="265" y="161"/>
                  </a:lnTo>
                  <a:lnTo>
                    <a:pt x="273" y="168"/>
                  </a:lnTo>
                  <a:lnTo>
                    <a:pt x="280" y="176"/>
                  </a:lnTo>
                  <a:lnTo>
                    <a:pt x="284" y="183"/>
                  </a:lnTo>
                  <a:lnTo>
                    <a:pt x="288" y="189"/>
                  </a:lnTo>
                  <a:lnTo>
                    <a:pt x="291" y="194"/>
                  </a:lnTo>
                  <a:lnTo>
                    <a:pt x="297" y="202"/>
                  </a:lnTo>
                  <a:lnTo>
                    <a:pt x="299" y="206"/>
                  </a:lnTo>
                  <a:lnTo>
                    <a:pt x="304" y="213"/>
                  </a:lnTo>
                  <a:lnTo>
                    <a:pt x="306" y="217"/>
                  </a:lnTo>
                  <a:lnTo>
                    <a:pt x="310" y="224"/>
                  </a:lnTo>
                  <a:lnTo>
                    <a:pt x="314" y="232"/>
                  </a:lnTo>
                  <a:lnTo>
                    <a:pt x="319" y="239"/>
                  </a:lnTo>
                  <a:lnTo>
                    <a:pt x="321" y="243"/>
                  </a:lnTo>
                  <a:lnTo>
                    <a:pt x="321" y="245"/>
                  </a:lnTo>
                  <a:lnTo>
                    <a:pt x="325" y="245"/>
                  </a:lnTo>
                  <a:lnTo>
                    <a:pt x="327" y="245"/>
                  </a:lnTo>
                  <a:lnTo>
                    <a:pt x="336" y="247"/>
                  </a:lnTo>
                  <a:lnTo>
                    <a:pt x="340" y="245"/>
                  </a:lnTo>
                  <a:lnTo>
                    <a:pt x="349" y="245"/>
                  </a:lnTo>
                  <a:lnTo>
                    <a:pt x="360" y="245"/>
                  </a:lnTo>
                  <a:lnTo>
                    <a:pt x="368" y="243"/>
                  </a:lnTo>
                  <a:lnTo>
                    <a:pt x="377" y="241"/>
                  </a:lnTo>
                  <a:lnTo>
                    <a:pt x="385" y="237"/>
                  </a:lnTo>
                  <a:lnTo>
                    <a:pt x="394" y="232"/>
                  </a:lnTo>
                  <a:lnTo>
                    <a:pt x="403" y="226"/>
                  </a:lnTo>
                  <a:lnTo>
                    <a:pt x="407" y="217"/>
                  </a:lnTo>
                  <a:lnTo>
                    <a:pt x="416" y="206"/>
                  </a:lnTo>
                  <a:lnTo>
                    <a:pt x="418" y="200"/>
                  </a:lnTo>
                  <a:lnTo>
                    <a:pt x="418" y="194"/>
                  </a:lnTo>
                  <a:lnTo>
                    <a:pt x="420" y="187"/>
                  </a:lnTo>
                  <a:lnTo>
                    <a:pt x="422" y="181"/>
                  </a:lnTo>
                  <a:lnTo>
                    <a:pt x="420" y="170"/>
                  </a:lnTo>
                  <a:lnTo>
                    <a:pt x="420" y="163"/>
                  </a:lnTo>
                  <a:lnTo>
                    <a:pt x="420" y="155"/>
                  </a:lnTo>
                  <a:lnTo>
                    <a:pt x="420" y="148"/>
                  </a:lnTo>
                  <a:lnTo>
                    <a:pt x="418" y="140"/>
                  </a:lnTo>
                  <a:lnTo>
                    <a:pt x="418" y="133"/>
                  </a:lnTo>
                  <a:lnTo>
                    <a:pt x="416" y="125"/>
                  </a:lnTo>
                  <a:lnTo>
                    <a:pt x="413" y="118"/>
                  </a:lnTo>
                  <a:lnTo>
                    <a:pt x="409" y="110"/>
                  </a:lnTo>
                  <a:lnTo>
                    <a:pt x="407" y="103"/>
                  </a:lnTo>
                  <a:lnTo>
                    <a:pt x="403" y="97"/>
                  </a:lnTo>
                  <a:lnTo>
                    <a:pt x="398" y="90"/>
                  </a:lnTo>
                  <a:lnTo>
                    <a:pt x="394" y="82"/>
                  </a:lnTo>
                  <a:lnTo>
                    <a:pt x="390" y="75"/>
                  </a:lnTo>
                  <a:lnTo>
                    <a:pt x="385" y="71"/>
                  </a:lnTo>
                  <a:lnTo>
                    <a:pt x="381" y="64"/>
                  </a:lnTo>
                  <a:lnTo>
                    <a:pt x="373" y="58"/>
                  </a:lnTo>
                  <a:lnTo>
                    <a:pt x="368" y="51"/>
                  </a:lnTo>
                  <a:lnTo>
                    <a:pt x="360" y="45"/>
                  </a:lnTo>
                  <a:lnTo>
                    <a:pt x="353" y="41"/>
                  </a:lnTo>
                  <a:lnTo>
                    <a:pt x="345" y="34"/>
                  </a:lnTo>
                  <a:lnTo>
                    <a:pt x="336" y="30"/>
                  </a:lnTo>
                  <a:lnTo>
                    <a:pt x="327" y="26"/>
                  </a:lnTo>
                  <a:lnTo>
                    <a:pt x="321" y="23"/>
                  </a:lnTo>
                  <a:lnTo>
                    <a:pt x="310" y="17"/>
                  </a:lnTo>
                  <a:lnTo>
                    <a:pt x="299" y="15"/>
                  </a:lnTo>
                  <a:lnTo>
                    <a:pt x="291" y="13"/>
                  </a:lnTo>
                  <a:lnTo>
                    <a:pt x="280" y="8"/>
                  </a:lnTo>
                  <a:lnTo>
                    <a:pt x="276" y="6"/>
                  </a:lnTo>
                  <a:lnTo>
                    <a:pt x="269" y="6"/>
                  </a:lnTo>
                  <a:lnTo>
                    <a:pt x="263" y="4"/>
                  </a:lnTo>
                  <a:lnTo>
                    <a:pt x="258" y="4"/>
                  </a:lnTo>
                  <a:lnTo>
                    <a:pt x="252" y="2"/>
                  </a:lnTo>
                  <a:lnTo>
                    <a:pt x="245" y="2"/>
                  </a:lnTo>
                  <a:lnTo>
                    <a:pt x="241" y="2"/>
                  </a:lnTo>
                  <a:lnTo>
                    <a:pt x="235" y="2"/>
                  </a:lnTo>
                  <a:lnTo>
                    <a:pt x="226" y="2"/>
                  </a:lnTo>
                  <a:lnTo>
                    <a:pt x="220" y="0"/>
                  </a:lnTo>
                  <a:lnTo>
                    <a:pt x="215" y="0"/>
                  </a:lnTo>
                  <a:lnTo>
                    <a:pt x="209" y="0"/>
                  </a:lnTo>
                  <a:lnTo>
                    <a:pt x="202" y="0"/>
                  </a:lnTo>
                  <a:lnTo>
                    <a:pt x="196" y="0"/>
                  </a:lnTo>
                  <a:lnTo>
                    <a:pt x="192" y="0"/>
                  </a:lnTo>
                  <a:lnTo>
                    <a:pt x="185" y="0"/>
                  </a:lnTo>
                  <a:lnTo>
                    <a:pt x="181" y="0"/>
                  </a:lnTo>
                  <a:lnTo>
                    <a:pt x="174" y="0"/>
                  </a:lnTo>
                  <a:lnTo>
                    <a:pt x="168" y="0"/>
                  </a:lnTo>
                  <a:lnTo>
                    <a:pt x="164" y="2"/>
                  </a:lnTo>
                  <a:lnTo>
                    <a:pt x="153" y="2"/>
                  </a:lnTo>
                  <a:lnTo>
                    <a:pt x="142" y="4"/>
                  </a:lnTo>
                  <a:lnTo>
                    <a:pt x="131" y="6"/>
                  </a:lnTo>
                  <a:lnTo>
                    <a:pt x="123" y="8"/>
                  </a:lnTo>
                  <a:lnTo>
                    <a:pt x="114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88" y="21"/>
                  </a:lnTo>
                  <a:lnTo>
                    <a:pt x="82" y="26"/>
                  </a:lnTo>
                  <a:lnTo>
                    <a:pt x="75" y="30"/>
                  </a:lnTo>
                  <a:lnTo>
                    <a:pt x="67" y="34"/>
                  </a:lnTo>
                  <a:lnTo>
                    <a:pt x="60" y="38"/>
                  </a:lnTo>
                  <a:lnTo>
                    <a:pt x="54" y="43"/>
                  </a:lnTo>
                  <a:lnTo>
                    <a:pt x="47" y="49"/>
                  </a:lnTo>
                  <a:lnTo>
                    <a:pt x="43" y="54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28" y="73"/>
                  </a:lnTo>
                  <a:lnTo>
                    <a:pt x="23" y="79"/>
                  </a:lnTo>
                  <a:lnTo>
                    <a:pt x="19" y="86"/>
                  </a:lnTo>
                  <a:lnTo>
                    <a:pt x="17" y="92"/>
                  </a:lnTo>
                  <a:lnTo>
                    <a:pt x="13" y="99"/>
                  </a:lnTo>
                  <a:lnTo>
                    <a:pt x="11" y="107"/>
                  </a:lnTo>
                  <a:lnTo>
                    <a:pt x="8" y="114"/>
                  </a:lnTo>
                  <a:lnTo>
                    <a:pt x="6" y="122"/>
                  </a:lnTo>
                  <a:lnTo>
                    <a:pt x="4" y="131"/>
                  </a:lnTo>
                  <a:lnTo>
                    <a:pt x="2" y="138"/>
                  </a:lnTo>
                  <a:lnTo>
                    <a:pt x="0" y="146"/>
                  </a:lnTo>
                  <a:lnTo>
                    <a:pt x="0" y="153"/>
                  </a:lnTo>
                  <a:lnTo>
                    <a:pt x="0" y="161"/>
                  </a:lnTo>
                  <a:lnTo>
                    <a:pt x="0" y="168"/>
                  </a:lnTo>
                  <a:lnTo>
                    <a:pt x="0" y="176"/>
                  </a:lnTo>
                  <a:lnTo>
                    <a:pt x="2" y="183"/>
                  </a:lnTo>
                  <a:lnTo>
                    <a:pt x="4" y="194"/>
                  </a:lnTo>
                  <a:lnTo>
                    <a:pt x="4" y="200"/>
                  </a:lnTo>
                  <a:lnTo>
                    <a:pt x="6" y="206"/>
                  </a:lnTo>
                  <a:lnTo>
                    <a:pt x="11" y="215"/>
                  </a:lnTo>
                  <a:lnTo>
                    <a:pt x="13" y="222"/>
                  </a:lnTo>
                  <a:lnTo>
                    <a:pt x="15" y="230"/>
                  </a:lnTo>
                  <a:lnTo>
                    <a:pt x="19" y="237"/>
                  </a:lnTo>
                  <a:lnTo>
                    <a:pt x="23" y="243"/>
                  </a:lnTo>
                  <a:lnTo>
                    <a:pt x="28" y="252"/>
                  </a:lnTo>
                  <a:lnTo>
                    <a:pt x="30" y="258"/>
                  </a:lnTo>
                  <a:lnTo>
                    <a:pt x="34" y="265"/>
                  </a:lnTo>
                  <a:lnTo>
                    <a:pt x="39" y="269"/>
                  </a:lnTo>
                  <a:lnTo>
                    <a:pt x="43" y="278"/>
                  </a:lnTo>
                  <a:lnTo>
                    <a:pt x="47" y="282"/>
                  </a:lnTo>
                  <a:lnTo>
                    <a:pt x="51" y="288"/>
                  </a:lnTo>
                  <a:lnTo>
                    <a:pt x="56" y="293"/>
                  </a:lnTo>
                  <a:lnTo>
                    <a:pt x="60" y="299"/>
                  </a:lnTo>
                  <a:lnTo>
                    <a:pt x="71" y="308"/>
                  </a:lnTo>
                  <a:lnTo>
                    <a:pt x="79" y="316"/>
                  </a:lnTo>
                  <a:lnTo>
                    <a:pt x="88" y="321"/>
                  </a:lnTo>
                  <a:lnTo>
                    <a:pt x="97" y="327"/>
                  </a:lnTo>
                  <a:lnTo>
                    <a:pt x="103" y="329"/>
                  </a:lnTo>
                  <a:lnTo>
                    <a:pt x="110" y="331"/>
                  </a:lnTo>
                  <a:lnTo>
                    <a:pt x="118" y="334"/>
                  </a:lnTo>
                  <a:lnTo>
                    <a:pt x="125" y="338"/>
                  </a:lnTo>
                  <a:lnTo>
                    <a:pt x="131" y="340"/>
                  </a:lnTo>
                  <a:lnTo>
                    <a:pt x="138" y="340"/>
                  </a:lnTo>
                  <a:lnTo>
                    <a:pt x="144" y="342"/>
                  </a:lnTo>
                  <a:lnTo>
                    <a:pt x="151" y="347"/>
                  </a:lnTo>
                  <a:lnTo>
                    <a:pt x="159" y="349"/>
                  </a:lnTo>
                  <a:lnTo>
                    <a:pt x="168" y="353"/>
                  </a:lnTo>
                  <a:lnTo>
                    <a:pt x="172" y="353"/>
                  </a:lnTo>
                  <a:lnTo>
                    <a:pt x="174" y="355"/>
                  </a:lnTo>
                  <a:lnTo>
                    <a:pt x="176" y="323"/>
                  </a:lnTo>
                  <a:lnTo>
                    <a:pt x="174" y="321"/>
                  </a:lnTo>
                  <a:lnTo>
                    <a:pt x="170" y="321"/>
                  </a:lnTo>
                  <a:lnTo>
                    <a:pt x="166" y="321"/>
                  </a:lnTo>
                  <a:lnTo>
                    <a:pt x="161" y="321"/>
                  </a:lnTo>
                  <a:lnTo>
                    <a:pt x="157" y="318"/>
                  </a:lnTo>
                  <a:lnTo>
                    <a:pt x="151" y="316"/>
                  </a:lnTo>
                  <a:lnTo>
                    <a:pt x="142" y="314"/>
                  </a:lnTo>
                  <a:lnTo>
                    <a:pt x="136" y="312"/>
                  </a:lnTo>
                  <a:lnTo>
                    <a:pt x="129" y="306"/>
                  </a:lnTo>
                  <a:lnTo>
                    <a:pt x="120" y="303"/>
                  </a:lnTo>
                  <a:lnTo>
                    <a:pt x="112" y="295"/>
                  </a:lnTo>
                  <a:lnTo>
                    <a:pt x="103" y="290"/>
                  </a:lnTo>
                  <a:lnTo>
                    <a:pt x="92" y="282"/>
                  </a:lnTo>
                  <a:lnTo>
                    <a:pt x="84" y="273"/>
                  </a:lnTo>
                  <a:lnTo>
                    <a:pt x="77" y="267"/>
                  </a:lnTo>
                  <a:lnTo>
                    <a:pt x="71" y="262"/>
                  </a:lnTo>
                  <a:lnTo>
                    <a:pt x="67" y="256"/>
                  </a:lnTo>
                  <a:lnTo>
                    <a:pt x="62" y="252"/>
                  </a:lnTo>
                  <a:lnTo>
                    <a:pt x="58" y="245"/>
                  </a:lnTo>
                  <a:lnTo>
                    <a:pt x="54" y="241"/>
                  </a:lnTo>
                  <a:lnTo>
                    <a:pt x="51" y="234"/>
                  </a:lnTo>
                  <a:lnTo>
                    <a:pt x="47" y="230"/>
                  </a:lnTo>
                  <a:lnTo>
                    <a:pt x="45" y="224"/>
                  </a:lnTo>
                  <a:lnTo>
                    <a:pt x="43" y="217"/>
                  </a:lnTo>
                  <a:lnTo>
                    <a:pt x="39" y="211"/>
                  </a:lnTo>
                  <a:lnTo>
                    <a:pt x="39" y="206"/>
                  </a:lnTo>
                  <a:lnTo>
                    <a:pt x="36" y="200"/>
                  </a:lnTo>
                  <a:lnTo>
                    <a:pt x="34" y="194"/>
                  </a:lnTo>
                  <a:lnTo>
                    <a:pt x="34" y="187"/>
                  </a:lnTo>
                  <a:lnTo>
                    <a:pt x="34" y="183"/>
                  </a:lnTo>
                  <a:lnTo>
                    <a:pt x="32" y="174"/>
                  </a:lnTo>
                  <a:lnTo>
                    <a:pt x="30" y="170"/>
                  </a:lnTo>
                  <a:lnTo>
                    <a:pt x="30" y="163"/>
                  </a:lnTo>
                  <a:lnTo>
                    <a:pt x="30" y="157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0" y="140"/>
                  </a:lnTo>
                  <a:lnTo>
                    <a:pt x="32" y="135"/>
                  </a:lnTo>
                  <a:lnTo>
                    <a:pt x="32" y="125"/>
                  </a:lnTo>
                  <a:lnTo>
                    <a:pt x="34" y="116"/>
                  </a:lnTo>
                  <a:lnTo>
                    <a:pt x="36" y="107"/>
                  </a:lnTo>
                  <a:lnTo>
                    <a:pt x="41" y="99"/>
                  </a:lnTo>
                  <a:lnTo>
                    <a:pt x="43" y="92"/>
                  </a:lnTo>
                  <a:lnTo>
                    <a:pt x="49" y="84"/>
                  </a:lnTo>
                  <a:lnTo>
                    <a:pt x="56" y="75"/>
                  </a:lnTo>
                  <a:lnTo>
                    <a:pt x="67" y="71"/>
                  </a:lnTo>
                  <a:lnTo>
                    <a:pt x="71" y="66"/>
                  </a:lnTo>
                  <a:lnTo>
                    <a:pt x="75" y="62"/>
                  </a:lnTo>
                  <a:lnTo>
                    <a:pt x="82" y="60"/>
                  </a:lnTo>
                  <a:lnTo>
                    <a:pt x="86" y="56"/>
                  </a:lnTo>
                  <a:lnTo>
                    <a:pt x="92" y="54"/>
                  </a:lnTo>
                  <a:lnTo>
                    <a:pt x="99" y="49"/>
                  </a:lnTo>
                  <a:lnTo>
                    <a:pt x="105" y="47"/>
                  </a:lnTo>
                  <a:lnTo>
                    <a:pt x="112" y="45"/>
                  </a:lnTo>
                  <a:lnTo>
                    <a:pt x="118" y="43"/>
                  </a:lnTo>
                  <a:lnTo>
                    <a:pt x="125" y="38"/>
                  </a:lnTo>
                  <a:lnTo>
                    <a:pt x="131" y="36"/>
                  </a:lnTo>
                  <a:lnTo>
                    <a:pt x="140" y="36"/>
                  </a:lnTo>
                  <a:lnTo>
                    <a:pt x="146" y="32"/>
                  </a:lnTo>
                  <a:lnTo>
                    <a:pt x="155" y="32"/>
                  </a:lnTo>
                  <a:lnTo>
                    <a:pt x="161" y="30"/>
                  </a:lnTo>
                  <a:lnTo>
                    <a:pt x="168" y="30"/>
                  </a:lnTo>
                  <a:lnTo>
                    <a:pt x="176" y="28"/>
                  </a:lnTo>
                  <a:lnTo>
                    <a:pt x="183" y="26"/>
                  </a:lnTo>
                  <a:lnTo>
                    <a:pt x="192" y="26"/>
                  </a:lnTo>
                  <a:lnTo>
                    <a:pt x="198" y="26"/>
                  </a:lnTo>
                  <a:lnTo>
                    <a:pt x="204" y="26"/>
                  </a:lnTo>
                  <a:lnTo>
                    <a:pt x="213" y="26"/>
                  </a:lnTo>
                  <a:lnTo>
                    <a:pt x="222" y="28"/>
                  </a:lnTo>
                  <a:lnTo>
                    <a:pt x="228" y="30"/>
                  </a:lnTo>
                  <a:lnTo>
                    <a:pt x="235" y="30"/>
                  </a:lnTo>
                  <a:lnTo>
                    <a:pt x="241" y="30"/>
                  </a:lnTo>
                  <a:lnTo>
                    <a:pt x="250" y="32"/>
                  </a:lnTo>
                  <a:lnTo>
                    <a:pt x="256" y="34"/>
                  </a:lnTo>
                  <a:lnTo>
                    <a:pt x="263" y="34"/>
                  </a:lnTo>
                  <a:lnTo>
                    <a:pt x="267" y="36"/>
                  </a:lnTo>
                  <a:lnTo>
                    <a:pt x="273" y="38"/>
                  </a:lnTo>
                  <a:lnTo>
                    <a:pt x="280" y="41"/>
                  </a:lnTo>
                  <a:lnTo>
                    <a:pt x="286" y="43"/>
                  </a:lnTo>
                  <a:lnTo>
                    <a:pt x="291" y="45"/>
                  </a:lnTo>
                  <a:lnTo>
                    <a:pt x="297" y="47"/>
                  </a:lnTo>
                  <a:lnTo>
                    <a:pt x="301" y="49"/>
                  </a:lnTo>
                  <a:lnTo>
                    <a:pt x="312" y="56"/>
                  </a:lnTo>
                  <a:lnTo>
                    <a:pt x="323" y="62"/>
                  </a:lnTo>
                  <a:lnTo>
                    <a:pt x="329" y="66"/>
                  </a:lnTo>
                  <a:lnTo>
                    <a:pt x="338" y="71"/>
                  </a:lnTo>
                  <a:lnTo>
                    <a:pt x="347" y="77"/>
                  </a:lnTo>
                  <a:lnTo>
                    <a:pt x="353" y="84"/>
                  </a:lnTo>
                  <a:lnTo>
                    <a:pt x="357" y="88"/>
                  </a:lnTo>
                  <a:lnTo>
                    <a:pt x="364" y="94"/>
                  </a:lnTo>
                  <a:lnTo>
                    <a:pt x="368" y="99"/>
                  </a:lnTo>
                  <a:lnTo>
                    <a:pt x="373" y="105"/>
                  </a:lnTo>
                  <a:lnTo>
                    <a:pt x="377" y="114"/>
                  </a:lnTo>
                  <a:lnTo>
                    <a:pt x="381" y="125"/>
                  </a:lnTo>
                  <a:lnTo>
                    <a:pt x="385" y="133"/>
                  </a:lnTo>
                  <a:lnTo>
                    <a:pt x="390" y="146"/>
                  </a:lnTo>
                  <a:lnTo>
                    <a:pt x="392" y="155"/>
                  </a:lnTo>
                  <a:lnTo>
                    <a:pt x="394" y="163"/>
                  </a:lnTo>
                  <a:lnTo>
                    <a:pt x="396" y="170"/>
                  </a:lnTo>
                  <a:lnTo>
                    <a:pt x="396" y="181"/>
                  </a:lnTo>
                  <a:lnTo>
                    <a:pt x="394" y="187"/>
                  </a:lnTo>
                  <a:lnTo>
                    <a:pt x="385" y="194"/>
                  </a:lnTo>
                  <a:lnTo>
                    <a:pt x="381" y="196"/>
                  </a:lnTo>
                  <a:lnTo>
                    <a:pt x="377" y="200"/>
                  </a:lnTo>
                  <a:lnTo>
                    <a:pt x="373" y="202"/>
                  </a:lnTo>
                  <a:lnTo>
                    <a:pt x="366" y="206"/>
                  </a:lnTo>
                  <a:lnTo>
                    <a:pt x="355" y="209"/>
                  </a:lnTo>
                  <a:lnTo>
                    <a:pt x="347" y="213"/>
                  </a:lnTo>
                  <a:lnTo>
                    <a:pt x="340" y="215"/>
                  </a:lnTo>
                  <a:lnTo>
                    <a:pt x="338" y="215"/>
                  </a:lnTo>
                  <a:lnTo>
                    <a:pt x="338" y="213"/>
                  </a:lnTo>
                  <a:lnTo>
                    <a:pt x="336" y="211"/>
                  </a:lnTo>
                  <a:lnTo>
                    <a:pt x="336" y="206"/>
                  </a:lnTo>
                  <a:lnTo>
                    <a:pt x="334" y="200"/>
                  </a:lnTo>
                  <a:lnTo>
                    <a:pt x="329" y="194"/>
                  </a:lnTo>
                  <a:lnTo>
                    <a:pt x="325" y="185"/>
                  </a:lnTo>
                  <a:lnTo>
                    <a:pt x="319" y="176"/>
                  </a:lnTo>
                  <a:lnTo>
                    <a:pt x="312" y="168"/>
                  </a:lnTo>
                  <a:lnTo>
                    <a:pt x="304" y="157"/>
                  </a:lnTo>
                  <a:lnTo>
                    <a:pt x="295" y="148"/>
                  </a:lnTo>
                  <a:lnTo>
                    <a:pt x="288" y="144"/>
                  </a:lnTo>
                  <a:lnTo>
                    <a:pt x="284" y="142"/>
                  </a:lnTo>
                  <a:lnTo>
                    <a:pt x="278" y="138"/>
                  </a:lnTo>
                  <a:lnTo>
                    <a:pt x="273" y="133"/>
                  </a:lnTo>
                  <a:lnTo>
                    <a:pt x="265" y="131"/>
                  </a:lnTo>
                  <a:lnTo>
                    <a:pt x="258" y="127"/>
                  </a:lnTo>
                  <a:lnTo>
                    <a:pt x="250" y="122"/>
                  </a:lnTo>
                  <a:lnTo>
                    <a:pt x="241" y="122"/>
                  </a:lnTo>
                  <a:lnTo>
                    <a:pt x="232" y="118"/>
                  </a:lnTo>
                  <a:lnTo>
                    <a:pt x="224" y="118"/>
                  </a:lnTo>
                  <a:lnTo>
                    <a:pt x="215" y="116"/>
                  </a:lnTo>
                  <a:lnTo>
                    <a:pt x="204" y="116"/>
                  </a:lnTo>
                  <a:lnTo>
                    <a:pt x="194" y="114"/>
                  </a:lnTo>
                  <a:lnTo>
                    <a:pt x="185" y="114"/>
                  </a:lnTo>
                  <a:lnTo>
                    <a:pt x="176" y="114"/>
                  </a:lnTo>
                  <a:lnTo>
                    <a:pt x="168" y="116"/>
                  </a:lnTo>
                  <a:lnTo>
                    <a:pt x="159" y="116"/>
                  </a:lnTo>
                  <a:lnTo>
                    <a:pt x="155" y="118"/>
                  </a:lnTo>
                  <a:lnTo>
                    <a:pt x="146" y="120"/>
                  </a:lnTo>
                  <a:lnTo>
                    <a:pt x="142" y="122"/>
                  </a:lnTo>
                  <a:lnTo>
                    <a:pt x="136" y="125"/>
                  </a:lnTo>
                  <a:lnTo>
                    <a:pt x="131" y="127"/>
                  </a:lnTo>
                  <a:lnTo>
                    <a:pt x="127" y="131"/>
                  </a:lnTo>
                  <a:lnTo>
                    <a:pt x="123" y="133"/>
                  </a:lnTo>
                  <a:lnTo>
                    <a:pt x="118" y="140"/>
                  </a:lnTo>
                  <a:lnTo>
                    <a:pt x="114" y="148"/>
                  </a:lnTo>
                  <a:lnTo>
                    <a:pt x="110" y="157"/>
                  </a:lnTo>
                  <a:lnTo>
                    <a:pt x="108" y="166"/>
                  </a:lnTo>
                  <a:lnTo>
                    <a:pt x="108" y="176"/>
                  </a:lnTo>
                  <a:lnTo>
                    <a:pt x="108" y="187"/>
                  </a:lnTo>
                  <a:lnTo>
                    <a:pt x="108" y="196"/>
                  </a:lnTo>
                  <a:lnTo>
                    <a:pt x="108" y="206"/>
                  </a:lnTo>
                  <a:lnTo>
                    <a:pt x="110" y="215"/>
                  </a:lnTo>
                  <a:lnTo>
                    <a:pt x="112" y="224"/>
                  </a:lnTo>
                  <a:lnTo>
                    <a:pt x="112" y="232"/>
                  </a:lnTo>
                  <a:lnTo>
                    <a:pt x="114" y="239"/>
                  </a:lnTo>
                  <a:lnTo>
                    <a:pt x="118" y="245"/>
                  </a:lnTo>
                  <a:lnTo>
                    <a:pt x="123" y="254"/>
                  </a:lnTo>
                  <a:lnTo>
                    <a:pt x="125" y="258"/>
                  </a:lnTo>
                  <a:lnTo>
                    <a:pt x="131" y="265"/>
                  </a:lnTo>
                  <a:lnTo>
                    <a:pt x="136" y="269"/>
                  </a:lnTo>
                  <a:lnTo>
                    <a:pt x="142" y="275"/>
                  </a:lnTo>
                  <a:lnTo>
                    <a:pt x="153" y="280"/>
                  </a:lnTo>
                  <a:lnTo>
                    <a:pt x="161" y="286"/>
                  </a:lnTo>
                  <a:lnTo>
                    <a:pt x="168" y="290"/>
                  </a:lnTo>
                  <a:lnTo>
                    <a:pt x="170" y="293"/>
                  </a:lnTo>
                  <a:lnTo>
                    <a:pt x="174" y="260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24"/>
            <p:cNvSpPr>
              <a:spLocks/>
            </p:cNvSpPr>
            <p:nvPr userDrawn="1"/>
          </p:nvSpPr>
          <p:spPr bwMode="auto">
            <a:xfrm>
              <a:off x="2878" y="2660"/>
              <a:ext cx="282" cy="295"/>
            </a:xfrm>
            <a:custGeom>
              <a:avLst/>
              <a:gdLst>
                <a:gd name="T0" fmla="*/ 114 w 282"/>
                <a:gd name="T1" fmla="*/ 11 h 295"/>
                <a:gd name="T2" fmla="*/ 129 w 282"/>
                <a:gd name="T3" fmla="*/ 4 h 295"/>
                <a:gd name="T4" fmla="*/ 157 w 282"/>
                <a:gd name="T5" fmla="*/ 0 h 295"/>
                <a:gd name="T6" fmla="*/ 174 w 282"/>
                <a:gd name="T7" fmla="*/ 0 h 295"/>
                <a:gd name="T8" fmla="*/ 192 w 282"/>
                <a:gd name="T9" fmla="*/ 2 h 295"/>
                <a:gd name="T10" fmla="*/ 211 w 282"/>
                <a:gd name="T11" fmla="*/ 7 h 295"/>
                <a:gd name="T12" fmla="*/ 228 w 282"/>
                <a:gd name="T13" fmla="*/ 17 h 295"/>
                <a:gd name="T14" fmla="*/ 248 w 282"/>
                <a:gd name="T15" fmla="*/ 32 h 295"/>
                <a:gd name="T16" fmla="*/ 265 w 282"/>
                <a:gd name="T17" fmla="*/ 50 h 295"/>
                <a:gd name="T18" fmla="*/ 276 w 282"/>
                <a:gd name="T19" fmla="*/ 73 h 295"/>
                <a:gd name="T20" fmla="*/ 282 w 282"/>
                <a:gd name="T21" fmla="*/ 101 h 295"/>
                <a:gd name="T22" fmla="*/ 282 w 282"/>
                <a:gd name="T23" fmla="*/ 129 h 295"/>
                <a:gd name="T24" fmla="*/ 276 w 282"/>
                <a:gd name="T25" fmla="*/ 159 h 295"/>
                <a:gd name="T26" fmla="*/ 265 w 282"/>
                <a:gd name="T27" fmla="*/ 187 h 295"/>
                <a:gd name="T28" fmla="*/ 250 w 282"/>
                <a:gd name="T29" fmla="*/ 215 h 295"/>
                <a:gd name="T30" fmla="*/ 230 w 282"/>
                <a:gd name="T31" fmla="*/ 239 h 295"/>
                <a:gd name="T32" fmla="*/ 207 w 282"/>
                <a:gd name="T33" fmla="*/ 261 h 295"/>
                <a:gd name="T34" fmla="*/ 179 w 282"/>
                <a:gd name="T35" fmla="*/ 278 h 295"/>
                <a:gd name="T36" fmla="*/ 149 w 282"/>
                <a:gd name="T37" fmla="*/ 291 h 295"/>
                <a:gd name="T38" fmla="*/ 131 w 282"/>
                <a:gd name="T39" fmla="*/ 293 h 295"/>
                <a:gd name="T40" fmla="*/ 108 w 282"/>
                <a:gd name="T41" fmla="*/ 295 h 295"/>
                <a:gd name="T42" fmla="*/ 82 w 282"/>
                <a:gd name="T43" fmla="*/ 291 h 295"/>
                <a:gd name="T44" fmla="*/ 58 w 282"/>
                <a:gd name="T45" fmla="*/ 282 h 295"/>
                <a:gd name="T46" fmla="*/ 36 w 282"/>
                <a:gd name="T47" fmla="*/ 265 h 295"/>
                <a:gd name="T48" fmla="*/ 19 w 282"/>
                <a:gd name="T49" fmla="*/ 246 h 295"/>
                <a:gd name="T50" fmla="*/ 11 w 282"/>
                <a:gd name="T51" fmla="*/ 228 h 295"/>
                <a:gd name="T52" fmla="*/ 4 w 282"/>
                <a:gd name="T53" fmla="*/ 211 h 295"/>
                <a:gd name="T54" fmla="*/ 0 w 282"/>
                <a:gd name="T55" fmla="*/ 185 h 295"/>
                <a:gd name="T56" fmla="*/ 0 w 282"/>
                <a:gd name="T57" fmla="*/ 168 h 295"/>
                <a:gd name="T58" fmla="*/ 4 w 282"/>
                <a:gd name="T59" fmla="*/ 149 h 295"/>
                <a:gd name="T60" fmla="*/ 13 w 282"/>
                <a:gd name="T61" fmla="*/ 136 h 295"/>
                <a:gd name="T62" fmla="*/ 24 w 282"/>
                <a:gd name="T63" fmla="*/ 114 h 295"/>
                <a:gd name="T64" fmla="*/ 41 w 282"/>
                <a:gd name="T65" fmla="*/ 129 h 295"/>
                <a:gd name="T66" fmla="*/ 36 w 282"/>
                <a:gd name="T67" fmla="*/ 153 h 295"/>
                <a:gd name="T68" fmla="*/ 32 w 282"/>
                <a:gd name="T69" fmla="*/ 170 h 295"/>
                <a:gd name="T70" fmla="*/ 30 w 282"/>
                <a:gd name="T71" fmla="*/ 194 h 295"/>
                <a:gd name="T72" fmla="*/ 32 w 282"/>
                <a:gd name="T73" fmla="*/ 209 h 295"/>
                <a:gd name="T74" fmla="*/ 41 w 282"/>
                <a:gd name="T75" fmla="*/ 224 h 295"/>
                <a:gd name="T76" fmla="*/ 56 w 282"/>
                <a:gd name="T77" fmla="*/ 243 h 295"/>
                <a:gd name="T78" fmla="*/ 77 w 282"/>
                <a:gd name="T79" fmla="*/ 256 h 295"/>
                <a:gd name="T80" fmla="*/ 101 w 282"/>
                <a:gd name="T81" fmla="*/ 265 h 295"/>
                <a:gd name="T82" fmla="*/ 131 w 282"/>
                <a:gd name="T83" fmla="*/ 265 h 295"/>
                <a:gd name="T84" fmla="*/ 159 w 282"/>
                <a:gd name="T85" fmla="*/ 256 h 295"/>
                <a:gd name="T86" fmla="*/ 189 w 282"/>
                <a:gd name="T87" fmla="*/ 241 h 295"/>
                <a:gd name="T88" fmla="*/ 215 w 282"/>
                <a:gd name="T89" fmla="*/ 218 h 295"/>
                <a:gd name="T90" fmla="*/ 235 w 282"/>
                <a:gd name="T91" fmla="*/ 187 h 295"/>
                <a:gd name="T92" fmla="*/ 243 w 282"/>
                <a:gd name="T93" fmla="*/ 170 h 295"/>
                <a:gd name="T94" fmla="*/ 248 w 282"/>
                <a:gd name="T95" fmla="*/ 153 h 295"/>
                <a:gd name="T96" fmla="*/ 252 w 282"/>
                <a:gd name="T97" fmla="*/ 131 h 295"/>
                <a:gd name="T98" fmla="*/ 252 w 282"/>
                <a:gd name="T99" fmla="*/ 99 h 295"/>
                <a:gd name="T100" fmla="*/ 248 w 282"/>
                <a:gd name="T101" fmla="*/ 75 h 295"/>
                <a:gd name="T102" fmla="*/ 235 w 282"/>
                <a:gd name="T103" fmla="*/ 54 h 295"/>
                <a:gd name="T104" fmla="*/ 215 w 282"/>
                <a:gd name="T105" fmla="*/ 39 h 295"/>
                <a:gd name="T106" fmla="*/ 194 w 282"/>
                <a:gd name="T107" fmla="*/ 30 h 295"/>
                <a:gd name="T108" fmla="*/ 172 w 282"/>
                <a:gd name="T109" fmla="*/ 26 h 295"/>
                <a:gd name="T110" fmla="*/ 153 w 282"/>
                <a:gd name="T111" fmla="*/ 30 h 295"/>
                <a:gd name="T112" fmla="*/ 136 w 282"/>
                <a:gd name="T113" fmla="*/ 32 h 295"/>
                <a:gd name="T114" fmla="*/ 127 w 282"/>
                <a:gd name="T115" fmla="*/ 39 h 29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82" h="295">
                  <a:moveTo>
                    <a:pt x="110" y="13"/>
                  </a:moveTo>
                  <a:lnTo>
                    <a:pt x="110" y="13"/>
                  </a:lnTo>
                  <a:lnTo>
                    <a:pt x="114" y="11"/>
                  </a:lnTo>
                  <a:lnTo>
                    <a:pt x="118" y="9"/>
                  </a:lnTo>
                  <a:lnTo>
                    <a:pt x="123" y="7"/>
                  </a:lnTo>
                  <a:lnTo>
                    <a:pt x="129" y="4"/>
                  </a:lnTo>
                  <a:lnTo>
                    <a:pt x="138" y="2"/>
                  </a:lnTo>
                  <a:lnTo>
                    <a:pt x="146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205" y="7"/>
                  </a:lnTo>
                  <a:lnTo>
                    <a:pt x="211" y="7"/>
                  </a:lnTo>
                  <a:lnTo>
                    <a:pt x="215" y="11"/>
                  </a:lnTo>
                  <a:lnTo>
                    <a:pt x="222" y="13"/>
                  </a:lnTo>
                  <a:lnTo>
                    <a:pt x="228" y="17"/>
                  </a:lnTo>
                  <a:lnTo>
                    <a:pt x="235" y="22"/>
                  </a:lnTo>
                  <a:lnTo>
                    <a:pt x="241" y="26"/>
                  </a:lnTo>
                  <a:lnTo>
                    <a:pt x="248" y="32"/>
                  </a:lnTo>
                  <a:lnTo>
                    <a:pt x="254" y="39"/>
                  </a:lnTo>
                  <a:lnTo>
                    <a:pt x="261" y="45"/>
                  </a:lnTo>
                  <a:lnTo>
                    <a:pt x="265" y="50"/>
                  </a:lnTo>
                  <a:lnTo>
                    <a:pt x="269" y="58"/>
                  </a:lnTo>
                  <a:lnTo>
                    <a:pt x="274" y="67"/>
                  </a:lnTo>
                  <a:lnTo>
                    <a:pt x="276" y="73"/>
                  </a:lnTo>
                  <a:lnTo>
                    <a:pt x="280" y="82"/>
                  </a:lnTo>
                  <a:lnTo>
                    <a:pt x="280" y="91"/>
                  </a:lnTo>
                  <a:lnTo>
                    <a:pt x="282" y="101"/>
                  </a:lnTo>
                  <a:lnTo>
                    <a:pt x="282" y="110"/>
                  </a:lnTo>
                  <a:lnTo>
                    <a:pt x="282" y="119"/>
                  </a:lnTo>
                  <a:lnTo>
                    <a:pt x="282" y="129"/>
                  </a:lnTo>
                  <a:lnTo>
                    <a:pt x="280" y="138"/>
                  </a:lnTo>
                  <a:lnTo>
                    <a:pt x="278" y="147"/>
                  </a:lnTo>
                  <a:lnTo>
                    <a:pt x="276" y="159"/>
                  </a:lnTo>
                  <a:lnTo>
                    <a:pt x="274" y="168"/>
                  </a:lnTo>
                  <a:lnTo>
                    <a:pt x="271" y="179"/>
                  </a:lnTo>
                  <a:lnTo>
                    <a:pt x="265" y="187"/>
                  </a:lnTo>
                  <a:lnTo>
                    <a:pt x="263" y="196"/>
                  </a:lnTo>
                  <a:lnTo>
                    <a:pt x="256" y="205"/>
                  </a:lnTo>
                  <a:lnTo>
                    <a:pt x="250" y="215"/>
                  </a:lnTo>
                  <a:lnTo>
                    <a:pt x="243" y="222"/>
                  </a:lnTo>
                  <a:lnTo>
                    <a:pt x="239" y="233"/>
                  </a:lnTo>
                  <a:lnTo>
                    <a:pt x="230" y="239"/>
                  </a:lnTo>
                  <a:lnTo>
                    <a:pt x="224" y="248"/>
                  </a:lnTo>
                  <a:lnTo>
                    <a:pt x="215" y="254"/>
                  </a:lnTo>
                  <a:lnTo>
                    <a:pt x="207" y="261"/>
                  </a:lnTo>
                  <a:lnTo>
                    <a:pt x="198" y="267"/>
                  </a:lnTo>
                  <a:lnTo>
                    <a:pt x="189" y="274"/>
                  </a:lnTo>
                  <a:lnTo>
                    <a:pt x="179" y="278"/>
                  </a:lnTo>
                  <a:lnTo>
                    <a:pt x="168" y="282"/>
                  </a:lnTo>
                  <a:lnTo>
                    <a:pt x="157" y="287"/>
                  </a:lnTo>
                  <a:lnTo>
                    <a:pt x="149" y="291"/>
                  </a:lnTo>
                  <a:lnTo>
                    <a:pt x="142" y="291"/>
                  </a:lnTo>
                  <a:lnTo>
                    <a:pt x="136" y="293"/>
                  </a:lnTo>
                  <a:lnTo>
                    <a:pt x="131" y="293"/>
                  </a:lnTo>
                  <a:lnTo>
                    <a:pt x="127" y="293"/>
                  </a:lnTo>
                  <a:lnTo>
                    <a:pt x="116" y="293"/>
                  </a:lnTo>
                  <a:lnTo>
                    <a:pt x="108" y="295"/>
                  </a:lnTo>
                  <a:lnTo>
                    <a:pt x="97" y="293"/>
                  </a:lnTo>
                  <a:lnTo>
                    <a:pt x="88" y="293"/>
                  </a:lnTo>
                  <a:lnTo>
                    <a:pt x="82" y="291"/>
                  </a:lnTo>
                  <a:lnTo>
                    <a:pt x="73" y="291"/>
                  </a:lnTo>
                  <a:lnTo>
                    <a:pt x="67" y="287"/>
                  </a:lnTo>
                  <a:lnTo>
                    <a:pt x="58" y="282"/>
                  </a:lnTo>
                  <a:lnTo>
                    <a:pt x="54" y="280"/>
                  </a:lnTo>
                  <a:lnTo>
                    <a:pt x="47" y="276"/>
                  </a:lnTo>
                  <a:lnTo>
                    <a:pt x="36" y="265"/>
                  </a:lnTo>
                  <a:lnTo>
                    <a:pt x="28" y="256"/>
                  </a:lnTo>
                  <a:lnTo>
                    <a:pt x="24" y="250"/>
                  </a:lnTo>
                  <a:lnTo>
                    <a:pt x="19" y="246"/>
                  </a:lnTo>
                  <a:lnTo>
                    <a:pt x="17" y="239"/>
                  </a:lnTo>
                  <a:lnTo>
                    <a:pt x="13" y="233"/>
                  </a:lnTo>
                  <a:lnTo>
                    <a:pt x="11" y="228"/>
                  </a:lnTo>
                  <a:lnTo>
                    <a:pt x="8" y="222"/>
                  </a:lnTo>
                  <a:lnTo>
                    <a:pt x="6" y="218"/>
                  </a:lnTo>
                  <a:lnTo>
                    <a:pt x="4" y="211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0" y="168"/>
                  </a:lnTo>
                  <a:lnTo>
                    <a:pt x="0" y="162"/>
                  </a:lnTo>
                  <a:lnTo>
                    <a:pt x="2" y="155"/>
                  </a:lnTo>
                  <a:lnTo>
                    <a:pt x="4" y="149"/>
                  </a:lnTo>
                  <a:lnTo>
                    <a:pt x="6" y="144"/>
                  </a:lnTo>
                  <a:lnTo>
                    <a:pt x="8" y="138"/>
                  </a:lnTo>
                  <a:lnTo>
                    <a:pt x="13" y="136"/>
                  </a:lnTo>
                  <a:lnTo>
                    <a:pt x="15" y="125"/>
                  </a:lnTo>
                  <a:lnTo>
                    <a:pt x="21" y="119"/>
                  </a:lnTo>
                  <a:lnTo>
                    <a:pt x="24" y="114"/>
                  </a:lnTo>
                  <a:lnTo>
                    <a:pt x="26" y="112"/>
                  </a:lnTo>
                  <a:lnTo>
                    <a:pt x="41" y="129"/>
                  </a:lnTo>
                  <a:lnTo>
                    <a:pt x="39" y="136"/>
                  </a:lnTo>
                  <a:lnTo>
                    <a:pt x="36" y="142"/>
                  </a:lnTo>
                  <a:lnTo>
                    <a:pt x="36" y="153"/>
                  </a:lnTo>
                  <a:lnTo>
                    <a:pt x="34" y="159"/>
                  </a:lnTo>
                  <a:lnTo>
                    <a:pt x="32" y="164"/>
                  </a:lnTo>
                  <a:lnTo>
                    <a:pt x="32" y="170"/>
                  </a:lnTo>
                  <a:lnTo>
                    <a:pt x="30" y="175"/>
                  </a:lnTo>
                  <a:lnTo>
                    <a:pt x="30" y="185"/>
                  </a:lnTo>
                  <a:lnTo>
                    <a:pt x="30" y="194"/>
                  </a:lnTo>
                  <a:lnTo>
                    <a:pt x="30" y="196"/>
                  </a:lnTo>
                  <a:lnTo>
                    <a:pt x="30" y="203"/>
                  </a:lnTo>
                  <a:lnTo>
                    <a:pt x="32" y="209"/>
                  </a:lnTo>
                  <a:lnTo>
                    <a:pt x="34" y="213"/>
                  </a:lnTo>
                  <a:lnTo>
                    <a:pt x="36" y="220"/>
                  </a:lnTo>
                  <a:lnTo>
                    <a:pt x="41" y="224"/>
                  </a:lnTo>
                  <a:lnTo>
                    <a:pt x="45" y="231"/>
                  </a:lnTo>
                  <a:lnTo>
                    <a:pt x="52" y="237"/>
                  </a:lnTo>
                  <a:lnTo>
                    <a:pt x="56" y="243"/>
                  </a:lnTo>
                  <a:lnTo>
                    <a:pt x="62" y="248"/>
                  </a:lnTo>
                  <a:lnTo>
                    <a:pt x="69" y="252"/>
                  </a:lnTo>
                  <a:lnTo>
                    <a:pt x="77" y="256"/>
                  </a:lnTo>
                  <a:lnTo>
                    <a:pt x="84" y="259"/>
                  </a:lnTo>
                  <a:lnTo>
                    <a:pt x="93" y="263"/>
                  </a:lnTo>
                  <a:lnTo>
                    <a:pt x="101" y="265"/>
                  </a:lnTo>
                  <a:lnTo>
                    <a:pt x="112" y="267"/>
                  </a:lnTo>
                  <a:lnTo>
                    <a:pt x="121" y="265"/>
                  </a:lnTo>
                  <a:lnTo>
                    <a:pt x="131" y="265"/>
                  </a:lnTo>
                  <a:lnTo>
                    <a:pt x="140" y="261"/>
                  </a:lnTo>
                  <a:lnTo>
                    <a:pt x="151" y="259"/>
                  </a:lnTo>
                  <a:lnTo>
                    <a:pt x="159" y="256"/>
                  </a:lnTo>
                  <a:lnTo>
                    <a:pt x="170" y="252"/>
                  </a:lnTo>
                  <a:lnTo>
                    <a:pt x="181" y="246"/>
                  </a:lnTo>
                  <a:lnTo>
                    <a:pt x="189" y="241"/>
                  </a:lnTo>
                  <a:lnTo>
                    <a:pt x="198" y="233"/>
                  </a:lnTo>
                  <a:lnTo>
                    <a:pt x="207" y="226"/>
                  </a:lnTo>
                  <a:lnTo>
                    <a:pt x="215" y="218"/>
                  </a:lnTo>
                  <a:lnTo>
                    <a:pt x="222" y="209"/>
                  </a:lnTo>
                  <a:lnTo>
                    <a:pt x="228" y="196"/>
                  </a:lnTo>
                  <a:lnTo>
                    <a:pt x="235" y="187"/>
                  </a:lnTo>
                  <a:lnTo>
                    <a:pt x="237" y="181"/>
                  </a:lnTo>
                  <a:lnTo>
                    <a:pt x="239" y="177"/>
                  </a:lnTo>
                  <a:lnTo>
                    <a:pt x="243" y="170"/>
                  </a:lnTo>
                  <a:lnTo>
                    <a:pt x="246" y="166"/>
                  </a:lnTo>
                  <a:lnTo>
                    <a:pt x="248" y="159"/>
                  </a:lnTo>
                  <a:lnTo>
                    <a:pt x="248" y="153"/>
                  </a:lnTo>
                  <a:lnTo>
                    <a:pt x="250" y="147"/>
                  </a:lnTo>
                  <a:lnTo>
                    <a:pt x="250" y="142"/>
                  </a:lnTo>
                  <a:lnTo>
                    <a:pt x="252" y="131"/>
                  </a:lnTo>
                  <a:lnTo>
                    <a:pt x="254" y="121"/>
                  </a:lnTo>
                  <a:lnTo>
                    <a:pt x="252" y="110"/>
                  </a:lnTo>
                  <a:lnTo>
                    <a:pt x="252" y="99"/>
                  </a:lnTo>
                  <a:lnTo>
                    <a:pt x="250" y="91"/>
                  </a:lnTo>
                  <a:lnTo>
                    <a:pt x="250" y="84"/>
                  </a:lnTo>
                  <a:lnTo>
                    <a:pt x="248" y="75"/>
                  </a:lnTo>
                  <a:lnTo>
                    <a:pt x="243" y="67"/>
                  </a:lnTo>
                  <a:lnTo>
                    <a:pt x="239" y="60"/>
                  </a:lnTo>
                  <a:lnTo>
                    <a:pt x="235" y="54"/>
                  </a:lnTo>
                  <a:lnTo>
                    <a:pt x="228" y="50"/>
                  </a:lnTo>
                  <a:lnTo>
                    <a:pt x="224" y="43"/>
                  </a:lnTo>
                  <a:lnTo>
                    <a:pt x="215" y="39"/>
                  </a:lnTo>
                  <a:lnTo>
                    <a:pt x="209" y="37"/>
                  </a:lnTo>
                  <a:lnTo>
                    <a:pt x="202" y="32"/>
                  </a:lnTo>
                  <a:lnTo>
                    <a:pt x="194" y="30"/>
                  </a:lnTo>
                  <a:lnTo>
                    <a:pt x="185" y="28"/>
                  </a:lnTo>
                  <a:lnTo>
                    <a:pt x="181" y="28"/>
                  </a:lnTo>
                  <a:lnTo>
                    <a:pt x="172" y="26"/>
                  </a:lnTo>
                  <a:lnTo>
                    <a:pt x="166" y="26"/>
                  </a:lnTo>
                  <a:lnTo>
                    <a:pt x="159" y="28"/>
                  </a:lnTo>
                  <a:lnTo>
                    <a:pt x="153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36" y="32"/>
                  </a:lnTo>
                  <a:lnTo>
                    <a:pt x="133" y="35"/>
                  </a:lnTo>
                  <a:lnTo>
                    <a:pt x="127" y="37"/>
                  </a:lnTo>
                  <a:lnTo>
                    <a:pt x="127" y="39"/>
                  </a:lnTo>
                  <a:lnTo>
                    <a:pt x="110" y="13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25"/>
            <p:cNvSpPr>
              <a:spLocks/>
            </p:cNvSpPr>
            <p:nvPr userDrawn="1"/>
          </p:nvSpPr>
          <p:spPr bwMode="auto">
            <a:xfrm>
              <a:off x="2991" y="1836"/>
              <a:ext cx="260" cy="295"/>
            </a:xfrm>
            <a:custGeom>
              <a:avLst/>
              <a:gdLst>
                <a:gd name="T0" fmla="*/ 2 w 259"/>
                <a:gd name="T1" fmla="*/ 190 h 295"/>
                <a:gd name="T2" fmla="*/ 9 w 259"/>
                <a:gd name="T3" fmla="*/ 207 h 295"/>
                <a:gd name="T4" fmla="*/ 19 w 259"/>
                <a:gd name="T5" fmla="*/ 233 h 295"/>
                <a:gd name="T6" fmla="*/ 35 w 259"/>
                <a:gd name="T7" fmla="*/ 259 h 295"/>
                <a:gd name="T8" fmla="*/ 58 w 259"/>
                <a:gd name="T9" fmla="*/ 282 h 295"/>
                <a:gd name="T10" fmla="*/ 82 w 259"/>
                <a:gd name="T11" fmla="*/ 293 h 295"/>
                <a:gd name="T12" fmla="*/ 101 w 259"/>
                <a:gd name="T13" fmla="*/ 295 h 295"/>
                <a:gd name="T14" fmla="*/ 123 w 259"/>
                <a:gd name="T15" fmla="*/ 293 h 295"/>
                <a:gd name="T16" fmla="*/ 156 w 259"/>
                <a:gd name="T17" fmla="*/ 289 h 295"/>
                <a:gd name="T18" fmla="*/ 177 w 259"/>
                <a:gd name="T19" fmla="*/ 278 h 295"/>
                <a:gd name="T20" fmla="*/ 199 w 259"/>
                <a:gd name="T21" fmla="*/ 267 h 295"/>
                <a:gd name="T22" fmla="*/ 220 w 259"/>
                <a:gd name="T23" fmla="*/ 248 h 295"/>
                <a:gd name="T24" fmla="*/ 237 w 259"/>
                <a:gd name="T25" fmla="*/ 231 h 295"/>
                <a:gd name="T26" fmla="*/ 253 w 259"/>
                <a:gd name="T27" fmla="*/ 207 h 295"/>
                <a:gd name="T28" fmla="*/ 263 w 259"/>
                <a:gd name="T29" fmla="*/ 181 h 295"/>
                <a:gd name="T30" fmla="*/ 268 w 259"/>
                <a:gd name="T31" fmla="*/ 153 h 295"/>
                <a:gd name="T32" fmla="*/ 268 w 259"/>
                <a:gd name="T33" fmla="*/ 127 h 295"/>
                <a:gd name="T34" fmla="*/ 263 w 259"/>
                <a:gd name="T35" fmla="*/ 103 h 295"/>
                <a:gd name="T36" fmla="*/ 257 w 259"/>
                <a:gd name="T37" fmla="*/ 82 h 295"/>
                <a:gd name="T38" fmla="*/ 246 w 259"/>
                <a:gd name="T39" fmla="*/ 62 h 295"/>
                <a:gd name="T40" fmla="*/ 231 w 259"/>
                <a:gd name="T41" fmla="*/ 45 h 295"/>
                <a:gd name="T42" fmla="*/ 216 w 259"/>
                <a:gd name="T43" fmla="*/ 28 h 295"/>
                <a:gd name="T44" fmla="*/ 197 w 259"/>
                <a:gd name="T45" fmla="*/ 17 h 295"/>
                <a:gd name="T46" fmla="*/ 177 w 259"/>
                <a:gd name="T47" fmla="*/ 9 h 295"/>
                <a:gd name="T48" fmla="*/ 160 w 259"/>
                <a:gd name="T49" fmla="*/ 2 h 295"/>
                <a:gd name="T50" fmla="*/ 129 w 259"/>
                <a:gd name="T51" fmla="*/ 0 h 295"/>
                <a:gd name="T52" fmla="*/ 110 w 259"/>
                <a:gd name="T53" fmla="*/ 0 h 295"/>
                <a:gd name="T54" fmla="*/ 93 w 259"/>
                <a:gd name="T55" fmla="*/ 4 h 295"/>
                <a:gd name="T56" fmla="*/ 67 w 259"/>
                <a:gd name="T57" fmla="*/ 15 h 295"/>
                <a:gd name="T58" fmla="*/ 41 w 259"/>
                <a:gd name="T59" fmla="*/ 32 h 295"/>
                <a:gd name="T60" fmla="*/ 24 w 259"/>
                <a:gd name="T61" fmla="*/ 50 h 295"/>
                <a:gd name="T62" fmla="*/ 43 w 259"/>
                <a:gd name="T63" fmla="*/ 73 h 295"/>
                <a:gd name="T64" fmla="*/ 54 w 259"/>
                <a:gd name="T65" fmla="*/ 60 h 295"/>
                <a:gd name="T66" fmla="*/ 73 w 259"/>
                <a:gd name="T67" fmla="*/ 47 h 295"/>
                <a:gd name="T68" fmla="*/ 97 w 259"/>
                <a:gd name="T69" fmla="*/ 34 h 295"/>
                <a:gd name="T70" fmla="*/ 125 w 259"/>
                <a:gd name="T71" fmla="*/ 28 h 295"/>
                <a:gd name="T72" fmla="*/ 149 w 259"/>
                <a:gd name="T73" fmla="*/ 28 h 295"/>
                <a:gd name="T74" fmla="*/ 175 w 259"/>
                <a:gd name="T75" fmla="*/ 37 h 295"/>
                <a:gd name="T76" fmla="*/ 201 w 259"/>
                <a:gd name="T77" fmla="*/ 54 h 295"/>
                <a:gd name="T78" fmla="*/ 225 w 259"/>
                <a:gd name="T79" fmla="*/ 82 h 295"/>
                <a:gd name="T80" fmla="*/ 235 w 259"/>
                <a:gd name="T81" fmla="*/ 106 h 295"/>
                <a:gd name="T82" fmla="*/ 242 w 259"/>
                <a:gd name="T83" fmla="*/ 123 h 295"/>
                <a:gd name="T84" fmla="*/ 242 w 259"/>
                <a:gd name="T85" fmla="*/ 140 h 295"/>
                <a:gd name="T86" fmla="*/ 242 w 259"/>
                <a:gd name="T87" fmla="*/ 157 h 295"/>
                <a:gd name="T88" fmla="*/ 233 w 259"/>
                <a:gd name="T89" fmla="*/ 181 h 295"/>
                <a:gd name="T90" fmla="*/ 214 w 259"/>
                <a:gd name="T91" fmla="*/ 211 h 295"/>
                <a:gd name="T92" fmla="*/ 184 w 259"/>
                <a:gd name="T93" fmla="*/ 237 h 295"/>
                <a:gd name="T94" fmla="*/ 164 w 259"/>
                <a:gd name="T95" fmla="*/ 252 h 295"/>
                <a:gd name="T96" fmla="*/ 143 w 259"/>
                <a:gd name="T97" fmla="*/ 263 h 295"/>
                <a:gd name="T98" fmla="*/ 103 w 259"/>
                <a:gd name="T99" fmla="*/ 269 h 295"/>
                <a:gd name="T100" fmla="*/ 78 w 259"/>
                <a:gd name="T101" fmla="*/ 261 h 295"/>
                <a:gd name="T102" fmla="*/ 60 w 259"/>
                <a:gd name="T103" fmla="*/ 246 h 295"/>
                <a:gd name="T104" fmla="*/ 47 w 259"/>
                <a:gd name="T105" fmla="*/ 228 h 295"/>
                <a:gd name="T106" fmla="*/ 39 w 259"/>
                <a:gd name="T107" fmla="*/ 209 h 295"/>
                <a:gd name="T108" fmla="*/ 35 w 259"/>
                <a:gd name="T109" fmla="*/ 194 h 295"/>
                <a:gd name="T110" fmla="*/ 0 w 259"/>
                <a:gd name="T111" fmla="*/ 179 h 29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9" h="295">
                  <a:moveTo>
                    <a:pt x="0" y="179"/>
                  </a:moveTo>
                  <a:lnTo>
                    <a:pt x="0" y="181"/>
                  </a:lnTo>
                  <a:lnTo>
                    <a:pt x="2" y="190"/>
                  </a:lnTo>
                  <a:lnTo>
                    <a:pt x="4" y="194"/>
                  </a:lnTo>
                  <a:lnTo>
                    <a:pt x="7" y="200"/>
                  </a:lnTo>
                  <a:lnTo>
                    <a:pt x="9" y="207"/>
                  </a:lnTo>
                  <a:lnTo>
                    <a:pt x="13" y="218"/>
                  </a:lnTo>
                  <a:lnTo>
                    <a:pt x="15" y="224"/>
                  </a:lnTo>
                  <a:lnTo>
                    <a:pt x="19" y="233"/>
                  </a:lnTo>
                  <a:lnTo>
                    <a:pt x="24" y="241"/>
                  </a:lnTo>
                  <a:lnTo>
                    <a:pt x="30" y="250"/>
                  </a:lnTo>
                  <a:lnTo>
                    <a:pt x="35" y="259"/>
                  </a:lnTo>
                  <a:lnTo>
                    <a:pt x="41" y="267"/>
                  </a:lnTo>
                  <a:lnTo>
                    <a:pt x="50" y="276"/>
                  </a:lnTo>
                  <a:lnTo>
                    <a:pt x="58" y="282"/>
                  </a:lnTo>
                  <a:lnTo>
                    <a:pt x="67" y="289"/>
                  </a:lnTo>
                  <a:lnTo>
                    <a:pt x="78" y="293"/>
                  </a:lnTo>
                  <a:lnTo>
                    <a:pt x="82" y="293"/>
                  </a:lnTo>
                  <a:lnTo>
                    <a:pt x="88" y="295"/>
                  </a:lnTo>
                  <a:lnTo>
                    <a:pt x="95" y="295"/>
                  </a:lnTo>
                  <a:lnTo>
                    <a:pt x="101" y="295"/>
                  </a:lnTo>
                  <a:lnTo>
                    <a:pt x="108" y="295"/>
                  </a:lnTo>
                  <a:lnTo>
                    <a:pt x="116" y="295"/>
                  </a:lnTo>
                  <a:lnTo>
                    <a:pt x="123" y="293"/>
                  </a:lnTo>
                  <a:lnTo>
                    <a:pt x="132" y="293"/>
                  </a:lnTo>
                  <a:lnTo>
                    <a:pt x="138" y="291"/>
                  </a:lnTo>
                  <a:lnTo>
                    <a:pt x="147" y="289"/>
                  </a:lnTo>
                  <a:lnTo>
                    <a:pt x="153" y="284"/>
                  </a:lnTo>
                  <a:lnTo>
                    <a:pt x="162" y="282"/>
                  </a:lnTo>
                  <a:lnTo>
                    <a:pt x="168" y="278"/>
                  </a:lnTo>
                  <a:lnTo>
                    <a:pt x="175" y="274"/>
                  </a:lnTo>
                  <a:lnTo>
                    <a:pt x="183" y="269"/>
                  </a:lnTo>
                  <a:lnTo>
                    <a:pt x="190" y="267"/>
                  </a:lnTo>
                  <a:lnTo>
                    <a:pt x="198" y="261"/>
                  </a:lnTo>
                  <a:lnTo>
                    <a:pt x="205" y="254"/>
                  </a:lnTo>
                  <a:lnTo>
                    <a:pt x="211" y="248"/>
                  </a:lnTo>
                  <a:lnTo>
                    <a:pt x="218" y="243"/>
                  </a:lnTo>
                  <a:lnTo>
                    <a:pt x="222" y="237"/>
                  </a:lnTo>
                  <a:lnTo>
                    <a:pt x="228" y="231"/>
                  </a:lnTo>
                  <a:lnTo>
                    <a:pt x="235" y="222"/>
                  </a:lnTo>
                  <a:lnTo>
                    <a:pt x="239" y="215"/>
                  </a:lnTo>
                  <a:lnTo>
                    <a:pt x="244" y="207"/>
                  </a:lnTo>
                  <a:lnTo>
                    <a:pt x="248" y="198"/>
                  </a:lnTo>
                  <a:lnTo>
                    <a:pt x="250" y="190"/>
                  </a:lnTo>
                  <a:lnTo>
                    <a:pt x="254" y="181"/>
                  </a:lnTo>
                  <a:lnTo>
                    <a:pt x="256" y="170"/>
                  </a:lnTo>
                  <a:lnTo>
                    <a:pt x="259" y="162"/>
                  </a:lnTo>
                  <a:lnTo>
                    <a:pt x="259" y="153"/>
                  </a:lnTo>
                  <a:lnTo>
                    <a:pt x="259" y="146"/>
                  </a:lnTo>
                  <a:lnTo>
                    <a:pt x="259" y="136"/>
                  </a:lnTo>
                  <a:lnTo>
                    <a:pt x="259" y="127"/>
                  </a:lnTo>
                  <a:lnTo>
                    <a:pt x="259" y="121"/>
                  </a:lnTo>
                  <a:lnTo>
                    <a:pt x="259" y="112"/>
                  </a:lnTo>
                  <a:lnTo>
                    <a:pt x="254" y="103"/>
                  </a:lnTo>
                  <a:lnTo>
                    <a:pt x="252" y="97"/>
                  </a:lnTo>
                  <a:lnTo>
                    <a:pt x="250" y="88"/>
                  </a:lnTo>
                  <a:lnTo>
                    <a:pt x="248" y="82"/>
                  </a:lnTo>
                  <a:lnTo>
                    <a:pt x="244" y="73"/>
                  </a:lnTo>
                  <a:lnTo>
                    <a:pt x="241" y="69"/>
                  </a:lnTo>
                  <a:lnTo>
                    <a:pt x="237" y="62"/>
                  </a:lnTo>
                  <a:lnTo>
                    <a:pt x="233" y="56"/>
                  </a:lnTo>
                  <a:lnTo>
                    <a:pt x="226" y="50"/>
                  </a:lnTo>
                  <a:lnTo>
                    <a:pt x="222" y="45"/>
                  </a:lnTo>
                  <a:lnTo>
                    <a:pt x="218" y="39"/>
                  </a:lnTo>
                  <a:lnTo>
                    <a:pt x="211" y="34"/>
                  </a:lnTo>
                  <a:lnTo>
                    <a:pt x="207" y="28"/>
                  </a:lnTo>
                  <a:lnTo>
                    <a:pt x="200" y="24"/>
                  </a:lnTo>
                  <a:lnTo>
                    <a:pt x="194" y="22"/>
                  </a:lnTo>
                  <a:lnTo>
                    <a:pt x="188" y="17"/>
                  </a:lnTo>
                  <a:lnTo>
                    <a:pt x="181" y="13"/>
                  </a:lnTo>
                  <a:lnTo>
                    <a:pt x="175" y="11"/>
                  </a:lnTo>
                  <a:lnTo>
                    <a:pt x="168" y="9"/>
                  </a:lnTo>
                  <a:lnTo>
                    <a:pt x="162" y="6"/>
                  </a:lnTo>
                  <a:lnTo>
                    <a:pt x="155" y="2"/>
                  </a:lnTo>
                  <a:lnTo>
                    <a:pt x="151" y="2"/>
                  </a:lnTo>
                  <a:lnTo>
                    <a:pt x="142" y="0"/>
                  </a:lnTo>
                  <a:lnTo>
                    <a:pt x="136" y="0"/>
                  </a:lnTo>
                  <a:lnTo>
                    <a:pt x="129" y="0"/>
                  </a:lnTo>
                  <a:lnTo>
                    <a:pt x="123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3" y="0"/>
                  </a:lnTo>
                  <a:lnTo>
                    <a:pt x="99" y="2"/>
                  </a:lnTo>
                  <a:lnTo>
                    <a:pt x="93" y="4"/>
                  </a:lnTo>
                  <a:lnTo>
                    <a:pt x="88" y="6"/>
                  </a:lnTo>
                  <a:lnTo>
                    <a:pt x="78" y="11"/>
                  </a:lnTo>
                  <a:lnTo>
                    <a:pt x="67" y="15"/>
                  </a:lnTo>
                  <a:lnTo>
                    <a:pt x="58" y="22"/>
                  </a:lnTo>
                  <a:lnTo>
                    <a:pt x="50" y="28"/>
                  </a:lnTo>
                  <a:lnTo>
                    <a:pt x="41" y="32"/>
                  </a:lnTo>
                  <a:lnTo>
                    <a:pt x="35" y="39"/>
                  </a:lnTo>
                  <a:lnTo>
                    <a:pt x="28" y="43"/>
                  </a:lnTo>
                  <a:lnTo>
                    <a:pt x="24" y="50"/>
                  </a:lnTo>
                  <a:lnTo>
                    <a:pt x="17" y="56"/>
                  </a:lnTo>
                  <a:lnTo>
                    <a:pt x="17" y="60"/>
                  </a:lnTo>
                  <a:lnTo>
                    <a:pt x="43" y="73"/>
                  </a:lnTo>
                  <a:lnTo>
                    <a:pt x="45" y="71"/>
                  </a:lnTo>
                  <a:lnTo>
                    <a:pt x="52" y="65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7" y="50"/>
                  </a:lnTo>
                  <a:lnTo>
                    <a:pt x="73" y="47"/>
                  </a:lnTo>
                  <a:lnTo>
                    <a:pt x="80" y="41"/>
                  </a:lnTo>
                  <a:lnTo>
                    <a:pt x="88" y="37"/>
                  </a:lnTo>
                  <a:lnTo>
                    <a:pt x="97" y="34"/>
                  </a:lnTo>
                  <a:lnTo>
                    <a:pt x="106" y="30"/>
                  </a:lnTo>
                  <a:lnTo>
                    <a:pt x="114" y="28"/>
                  </a:lnTo>
                  <a:lnTo>
                    <a:pt x="125" y="28"/>
                  </a:lnTo>
                  <a:lnTo>
                    <a:pt x="129" y="28"/>
                  </a:lnTo>
                  <a:lnTo>
                    <a:pt x="136" y="28"/>
                  </a:lnTo>
                  <a:lnTo>
                    <a:pt x="140" y="28"/>
                  </a:lnTo>
                  <a:lnTo>
                    <a:pt x="147" y="30"/>
                  </a:lnTo>
                  <a:lnTo>
                    <a:pt x="155" y="32"/>
                  </a:lnTo>
                  <a:lnTo>
                    <a:pt x="166" y="37"/>
                  </a:lnTo>
                  <a:lnTo>
                    <a:pt x="175" y="41"/>
                  </a:lnTo>
                  <a:lnTo>
                    <a:pt x="185" y="47"/>
                  </a:lnTo>
                  <a:lnTo>
                    <a:pt x="192" y="54"/>
                  </a:lnTo>
                  <a:lnTo>
                    <a:pt x="200" y="62"/>
                  </a:lnTo>
                  <a:lnTo>
                    <a:pt x="209" y="71"/>
                  </a:lnTo>
                  <a:lnTo>
                    <a:pt x="216" y="82"/>
                  </a:lnTo>
                  <a:lnTo>
                    <a:pt x="220" y="90"/>
                  </a:lnTo>
                  <a:lnTo>
                    <a:pt x="224" y="101"/>
                  </a:lnTo>
                  <a:lnTo>
                    <a:pt x="226" y="106"/>
                  </a:lnTo>
                  <a:lnTo>
                    <a:pt x="228" y="112"/>
                  </a:lnTo>
                  <a:lnTo>
                    <a:pt x="231" y="118"/>
                  </a:lnTo>
                  <a:lnTo>
                    <a:pt x="233" y="123"/>
                  </a:lnTo>
                  <a:lnTo>
                    <a:pt x="233" y="129"/>
                  </a:lnTo>
                  <a:lnTo>
                    <a:pt x="233" y="134"/>
                  </a:lnTo>
                  <a:lnTo>
                    <a:pt x="233" y="140"/>
                  </a:lnTo>
                  <a:lnTo>
                    <a:pt x="235" y="146"/>
                  </a:lnTo>
                  <a:lnTo>
                    <a:pt x="233" y="153"/>
                  </a:lnTo>
                  <a:lnTo>
                    <a:pt x="233" y="157"/>
                  </a:lnTo>
                  <a:lnTo>
                    <a:pt x="231" y="164"/>
                  </a:lnTo>
                  <a:lnTo>
                    <a:pt x="231" y="170"/>
                  </a:lnTo>
                  <a:lnTo>
                    <a:pt x="224" y="181"/>
                  </a:lnTo>
                  <a:lnTo>
                    <a:pt x="220" y="192"/>
                  </a:lnTo>
                  <a:lnTo>
                    <a:pt x="211" y="200"/>
                  </a:lnTo>
                  <a:lnTo>
                    <a:pt x="205" y="211"/>
                  </a:lnTo>
                  <a:lnTo>
                    <a:pt x="194" y="220"/>
                  </a:lnTo>
                  <a:lnTo>
                    <a:pt x="185" y="231"/>
                  </a:lnTo>
                  <a:lnTo>
                    <a:pt x="175" y="237"/>
                  </a:lnTo>
                  <a:lnTo>
                    <a:pt x="166" y="246"/>
                  </a:lnTo>
                  <a:lnTo>
                    <a:pt x="160" y="250"/>
                  </a:lnTo>
                  <a:lnTo>
                    <a:pt x="155" y="252"/>
                  </a:lnTo>
                  <a:lnTo>
                    <a:pt x="149" y="254"/>
                  </a:lnTo>
                  <a:lnTo>
                    <a:pt x="144" y="259"/>
                  </a:lnTo>
                  <a:lnTo>
                    <a:pt x="134" y="263"/>
                  </a:lnTo>
                  <a:lnTo>
                    <a:pt x="123" y="267"/>
                  </a:lnTo>
                  <a:lnTo>
                    <a:pt x="112" y="267"/>
                  </a:lnTo>
                  <a:lnTo>
                    <a:pt x="103" y="269"/>
                  </a:lnTo>
                  <a:lnTo>
                    <a:pt x="93" y="267"/>
                  </a:lnTo>
                  <a:lnTo>
                    <a:pt x="86" y="267"/>
                  </a:lnTo>
                  <a:lnTo>
                    <a:pt x="78" y="261"/>
                  </a:lnTo>
                  <a:lnTo>
                    <a:pt x="71" y="256"/>
                  </a:lnTo>
                  <a:lnTo>
                    <a:pt x="65" y="252"/>
                  </a:lnTo>
                  <a:lnTo>
                    <a:pt x="60" y="246"/>
                  </a:lnTo>
                  <a:lnTo>
                    <a:pt x="54" y="239"/>
                  </a:lnTo>
                  <a:lnTo>
                    <a:pt x="50" y="233"/>
                  </a:lnTo>
                  <a:lnTo>
                    <a:pt x="47" y="228"/>
                  </a:lnTo>
                  <a:lnTo>
                    <a:pt x="43" y="222"/>
                  </a:lnTo>
                  <a:lnTo>
                    <a:pt x="41" y="215"/>
                  </a:lnTo>
                  <a:lnTo>
                    <a:pt x="39" y="209"/>
                  </a:lnTo>
                  <a:lnTo>
                    <a:pt x="37" y="205"/>
                  </a:lnTo>
                  <a:lnTo>
                    <a:pt x="37" y="200"/>
                  </a:lnTo>
                  <a:lnTo>
                    <a:pt x="35" y="194"/>
                  </a:lnTo>
                  <a:lnTo>
                    <a:pt x="35" y="192"/>
                  </a:lnTo>
                  <a:lnTo>
                    <a:pt x="0" y="179"/>
                  </a:lnTo>
                  <a:close/>
                </a:path>
              </a:pathLst>
            </a:custGeom>
            <a:solidFill>
              <a:srgbClr val="898349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55576" y="349752"/>
            <a:ext cx="7859216" cy="630976"/>
          </a:xfrm>
        </p:spPr>
        <p:txBody>
          <a:bodyPr anchor="b"/>
          <a:lstStyle>
            <a:lvl1pPr>
              <a:defRPr sz="4400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755576" y="1035640"/>
            <a:ext cx="7859216" cy="5489704"/>
          </a:xfrm>
        </p:spPr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ítulo 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>
            <a:spLocks noChangeArrowheads="1"/>
          </p:cNvSpPr>
          <p:nvPr userDrawn="1"/>
        </p:nvSpPr>
        <p:spPr bwMode="auto">
          <a:xfrm>
            <a:off x="8312150" y="6464300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70D00FD-22C0-4D22-A564-A888CDCB464E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5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6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Duas Partes de Conteúd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BEF6E1EE-C9A5-4299-AA36-A07DB73627E0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6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7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6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7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400"/>
            </a:lvl2pPr>
            <a:lvl3pPr>
              <a:defRPr sz="2400"/>
            </a:lvl3pPr>
            <a:lvl4pPr>
              <a:defRPr sz="2400"/>
            </a:lvl4pPr>
            <a:lvl5pPr>
              <a:defRPr sz="2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Somente títul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7F581E0D-C1BD-48E5-933B-FA7574306C31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4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5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5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Em branco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3"/>
          <p:cNvSpPr>
            <a:spLocks noChangeArrowheads="1"/>
          </p:cNvSpPr>
          <p:nvPr userDrawn="1"/>
        </p:nvSpPr>
        <p:spPr bwMode="auto">
          <a:xfrm>
            <a:off x="8388350" y="6308725"/>
            <a:ext cx="436563" cy="277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AB610553-35E2-4E0B-B9AD-4ACA2D120AAB}" type="slidenum">
              <a:rPr lang="pt-BR" sz="1200">
                <a:solidFill>
                  <a:srgbClr val="000000"/>
                </a:solidFill>
                <a:cs typeface="Arial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>
              <a:solidFill>
                <a:prstClr val="black"/>
              </a:solidFill>
              <a:latin typeface="Candara" pitchFamily="34" charset="0"/>
              <a:cs typeface="Arial" charset="0"/>
            </a:endParaRPr>
          </a:p>
        </p:txBody>
      </p:sp>
      <p:grpSp>
        <p:nvGrpSpPr>
          <p:cNvPr id="3" name="Grupo 2158"/>
          <p:cNvGrpSpPr>
            <a:grpSpLocks/>
          </p:cNvGrpSpPr>
          <p:nvPr userDrawn="1"/>
        </p:nvGrpSpPr>
        <p:grpSpPr bwMode="auto">
          <a:xfrm>
            <a:off x="465138" y="6237288"/>
            <a:ext cx="968375" cy="303212"/>
            <a:chOff x="336550" y="628650"/>
            <a:chExt cx="3938588" cy="1230313"/>
          </a:xfrm>
        </p:grpSpPr>
        <p:sp>
          <p:nvSpPr>
            <p:cNvPr id="4" name="Freeform 85"/>
            <p:cNvSpPr>
              <a:spLocks/>
            </p:cNvSpPr>
            <p:nvPr/>
          </p:nvSpPr>
          <p:spPr bwMode="auto">
            <a:xfrm>
              <a:off x="3576638" y="1531938"/>
              <a:ext cx="266700" cy="296863"/>
            </a:xfrm>
            <a:custGeom>
              <a:avLst/>
              <a:gdLst>
                <a:gd name="T0" fmla="*/ 2147483647 w 82"/>
                <a:gd name="T1" fmla="*/ 2147483647 h 91"/>
                <a:gd name="T2" fmla="*/ 2147483647 w 82"/>
                <a:gd name="T3" fmla="*/ 2147483647 h 91"/>
                <a:gd name="T4" fmla="*/ 2147483647 w 82"/>
                <a:gd name="T5" fmla="*/ 2147483647 h 91"/>
                <a:gd name="T6" fmla="*/ 2147483647 w 82"/>
                <a:gd name="T7" fmla="*/ 2147483647 h 91"/>
                <a:gd name="T8" fmla="*/ 2147483647 w 82"/>
                <a:gd name="T9" fmla="*/ 2147483647 h 91"/>
                <a:gd name="T10" fmla="*/ 2147483647 w 82"/>
                <a:gd name="T11" fmla="*/ 2147483647 h 91"/>
                <a:gd name="T12" fmla="*/ 0 w 82"/>
                <a:gd name="T13" fmla="*/ 2147483647 h 91"/>
                <a:gd name="T14" fmla="*/ 2147483647 w 82"/>
                <a:gd name="T15" fmla="*/ 0 h 91"/>
                <a:gd name="T16" fmla="*/ 2147483647 w 82"/>
                <a:gd name="T17" fmla="*/ 2147483647 h 91"/>
                <a:gd name="T18" fmla="*/ 2147483647 w 82"/>
                <a:gd name="T19" fmla="*/ 2147483647 h 91"/>
                <a:gd name="T20" fmla="*/ 2147483647 w 82"/>
                <a:gd name="T21" fmla="*/ 2147483647 h 91"/>
                <a:gd name="T22" fmla="*/ 2147483647 w 82"/>
                <a:gd name="T23" fmla="*/ 2147483647 h 91"/>
                <a:gd name="T24" fmla="*/ 2147483647 w 82"/>
                <a:gd name="T25" fmla="*/ 2147483647 h 91"/>
                <a:gd name="T26" fmla="*/ 2147483647 w 82"/>
                <a:gd name="T27" fmla="*/ 2147483647 h 91"/>
                <a:gd name="T28" fmla="*/ 2147483647 w 82"/>
                <a:gd name="T29" fmla="*/ 2147483647 h 91"/>
                <a:gd name="T30" fmla="*/ 2147483647 w 82"/>
                <a:gd name="T31" fmla="*/ 2147483647 h 9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2" h="91">
                  <a:moveTo>
                    <a:pt x="71" y="63"/>
                  </a:moveTo>
                  <a:cubicBezTo>
                    <a:pt x="73" y="63"/>
                    <a:pt x="75" y="65"/>
                    <a:pt x="77" y="68"/>
                  </a:cubicBezTo>
                  <a:cubicBezTo>
                    <a:pt x="77" y="69"/>
                    <a:pt x="79" y="71"/>
                    <a:pt x="80" y="74"/>
                  </a:cubicBezTo>
                  <a:cubicBezTo>
                    <a:pt x="81" y="76"/>
                    <a:pt x="82" y="77"/>
                    <a:pt x="82" y="78"/>
                  </a:cubicBezTo>
                  <a:cubicBezTo>
                    <a:pt x="82" y="81"/>
                    <a:pt x="80" y="83"/>
                    <a:pt x="78" y="84"/>
                  </a:cubicBezTo>
                  <a:cubicBezTo>
                    <a:pt x="72" y="87"/>
                    <a:pt x="62" y="91"/>
                    <a:pt x="49" y="91"/>
                  </a:cubicBezTo>
                  <a:cubicBezTo>
                    <a:pt x="20" y="91"/>
                    <a:pt x="0" y="75"/>
                    <a:pt x="0" y="45"/>
                  </a:cubicBezTo>
                  <a:cubicBezTo>
                    <a:pt x="0" y="17"/>
                    <a:pt x="20" y="0"/>
                    <a:pt x="50" y="0"/>
                  </a:cubicBezTo>
                  <a:cubicBezTo>
                    <a:pt x="62" y="0"/>
                    <a:pt x="73" y="4"/>
                    <a:pt x="77" y="6"/>
                  </a:cubicBezTo>
                  <a:cubicBezTo>
                    <a:pt x="81" y="8"/>
                    <a:pt x="82" y="11"/>
                    <a:pt x="79" y="15"/>
                  </a:cubicBezTo>
                  <a:cubicBezTo>
                    <a:pt x="78" y="18"/>
                    <a:pt x="76" y="21"/>
                    <a:pt x="76" y="21"/>
                  </a:cubicBezTo>
                  <a:cubicBezTo>
                    <a:pt x="74" y="25"/>
                    <a:pt x="72" y="27"/>
                    <a:pt x="69" y="27"/>
                  </a:cubicBezTo>
                  <a:cubicBezTo>
                    <a:pt x="65" y="27"/>
                    <a:pt x="62" y="23"/>
                    <a:pt x="52" y="23"/>
                  </a:cubicBezTo>
                  <a:cubicBezTo>
                    <a:pt x="40" y="23"/>
                    <a:pt x="33" y="31"/>
                    <a:pt x="33" y="44"/>
                  </a:cubicBezTo>
                  <a:cubicBezTo>
                    <a:pt x="33" y="59"/>
                    <a:pt x="40" y="68"/>
                    <a:pt x="52" y="68"/>
                  </a:cubicBezTo>
                  <a:cubicBezTo>
                    <a:pt x="62" y="68"/>
                    <a:pt x="67" y="63"/>
                    <a:pt x="71" y="63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5" name="Freeform 86"/>
            <p:cNvSpPr>
              <a:spLocks noEditPoints="1"/>
            </p:cNvSpPr>
            <p:nvPr/>
          </p:nvSpPr>
          <p:spPr bwMode="auto">
            <a:xfrm>
              <a:off x="4013200" y="1531938"/>
              <a:ext cx="261938" cy="296863"/>
            </a:xfrm>
            <a:custGeom>
              <a:avLst/>
              <a:gdLst>
                <a:gd name="T0" fmla="*/ 2147483647 w 80"/>
                <a:gd name="T1" fmla="*/ 2147483647 h 91"/>
                <a:gd name="T2" fmla="*/ 2147483647 w 80"/>
                <a:gd name="T3" fmla="*/ 2147483647 h 91"/>
                <a:gd name="T4" fmla="*/ 2147483647 w 80"/>
                <a:gd name="T5" fmla="*/ 2147483647 h 91"/>
                <a:gd name="T6" fmla="*/ 2147483647 w 80"/>
                <a:gd name="T7" fmla="*/ 2147483647 h 91"/>
                <a:gd name="T8" fmla="*/ 2147483647 w 80"/>
                <a:gd name="T9" fmla="*/ 2147483647 h 91"/>
                <a:gd name="T10" fmla="*/ 2147483647 w 80"/>
                <a:gd name="T11" fmla="*/ 2147483647 h 91"/>
                <a:gd name="T12" fmla="*/ 2147483647 w 80"/>
                <a:gd name="T13" fmla="*/ 2147483647 h 91"/>
                <a:gd name="T14" fmla="*/ 0 w 80"/>
                <a:gd name="T15" fmla="*/ 2147483647 h 91"/>
                <a:gd name="T16" fmla="*/ 2147483647 w 80"/>
                <a:gd name="T17" fmla="*/ 2147483647 h 91"/>
                <a:gd name="T18" fmla="*/ 2147483647 w 80"/>
                <a:gd name="T19" fmla="*/ 2147483647 h 91"/>
                <a:gd name="T20" fmla="*/ 2147483647 w 80"/>
                <a:gd name="T21" fmla="*/ 2147483647 h 91"/>
                <a:gd name="T22" fmla="*/ 2147483647 w 80"/>
                <a:gd name="T23" fmla="*/ 2147483647 h 91"/>
                <a:gd name="T24" fmla="*/ 2147483647 w 80"/>
                <a:gd name="T25" fmla="*/ 2147483647 h 91"/>
                <a:gd name="T26" fmla="*/ 2147483647 w 80"/>
                <a:gd name="T27" fmla="*/ 2147483647 h 91"/>
                <a:gd name="T28" fmla="*/ 2147483647 w 80"/>
                <a:gd name="T29" fmla="*/ 2147483647 h 91"/>
                <a:gd name="T30" fmla="*/ 2147483647 w 80"/>
                <a:gd name="T31" fmla="*/ 0 h 91"/>
                <a:gd name="T32" fmla="*/ 2147483647 w 80"/>
                <a:gd name="T33" fmla="*/ 2147483647 h 91"/>
                <a:gd name="T34" fmla="*/ 2147483647 w 80"/>
                <a:gd name="T35" fmla="*/ 2147483647 h 91"/>
                <a:gd name="T36" fmla="*/ 2147483647 w 80"/>
                <a:gd name="T37" fmla="*/ 2147483647 h 91"/>
                <a:gd name="T38" fmla="*/ 2147483647 w 80"/>
                <a:gd name="T39" fmla="*/ 2147483647 h 91"/>
                <a:gd name="T40" fmla="*/ 2147483647 w 80"/>
                <a:gd name="T41" fmla="*/ 2147483647 h 91"/>
                <a:gd name="T42" fmla="*/ 2147483647 w 80"/>
                <a:gd name="T43" fmla="*/ 2147483647 h 91"/>
                <a:gd name="T44" fmla="*/ 2147483647 w 80"/>
                <a:gd name="T45" fmla="*/ 2147483647 h 91"/>
                <a:gd name="T46" fmla="*/ 2147483647 w 80"/>
                <a:gd name="T47" fmla="*/ 2147483647 h 91"/>
                <a:gd name="T48" fmla="*/ 2147483647 w 80"/>
                <a:gd name="T49" fmla="*/ 2147483647 h 91"/>
                <a:gd name="T50" fmla="*/ 2147483647 w 80"/>
                <a:gd name="T51" fmla="*/ 2147483647 h 9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0" h="91">
                  <a:moveTo>
                    <a:pt x="48" y="65"/>
                  </a:moveTo>
                  <a:cubicBezTo>
                    <a:pt x="46" y="67"/>
                    <a:pt x="43" y="69"/>
                    <a:pt x="38" y="69"/>
                  </a:cubicBezTo>
                  <a:cubicBezTo>
                    <a:pt x="33" y="69"/>
                    <a:pt x="29" y="67"/>
                    <a:pt x="29" y="63"/>
                  </a:cubicBezTo>
                  <a:cubicBezTo>
                    <a:pt x="29" y="56"/>
                    <a:pt x="36" y="53"/>
                    <a:pt x="46" y="53"/>
                  </a:cubicBezTo>
                  <a:cubicBezTo>
                    <a:pt x="48" y="53"/>
                    <a:pt x="48" y="53"/>
                    <a:pt x="48" y="53"/>
                  </a:cubicBezTo>
                  <a:lnTo>
                    <a:pt x="48" y="65"/>
                  </a:lnTo>
                  <a:close/>
                  <a:moveTo>
                    <a:pt x="46" y="35"/>
                  </a:moveTo>
                  <a:cubicBezTo>
                    <a:pt x="22" y="35"/>
                    <a:pt x="0" y="43"/>
                    <a:pt x="0" y="66"/>
                  </a:cubicBezTo>
                  <a:cubicBezTo>
                    <a:pt x="0" y="83"/>
                    <a:pt x="12" y="91"/>
                    <a:pt x="27" y="91"/>
                  </a:cubicBezTo>
                  <a:cubicBezTo>
                    <a:pt x="38" y="91"/>
                    <a:pt x="45" y="86"/>
                    <a:pt x="49" y="82"/>
                  </a:cubicBezTo>
                  <a:cubicBezTo>
                    <a:pt x="49" y="87"/>
                    <a:pt x="50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9" y="89"/>
                    <a:pt x="80" y="87"/>
                    <a:pt x="80" y="81"/>
                  </a:cubicBezTo>
                  <a:cubicBezTo>
                    <a:pt x="80" y="35"/>
                    <a:pt x="80" y="35"/>
                    <a:pt x="80" y="35"/>
                  </a:cubicBezTo>
                  <a:cubicBezTo>
                    <a:pt x="80" y="9"/>
                    <a:pt x="68" y="0"/>
                    <a:pt x="41" y="0"/>
                  </a:cubicBezTo>
                  <a:cubicBezTo>
                    <a:pt x="22" y="0"/>
                    <a:pt x="9" y="7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2" y="13"/>
                    <a:pt x="2" y="13"/>
                  </a:cubicBezTo>
                  <a:cubicBezTo>
                    <a:pt x="0" y="15"/>
                    <a:pt x="1" y="17"/>
                    <a:pt x="3" y="21"/>
                  </a:cubicBezTo>
                  <a:cubicBezTo>
                    <a:pt x="3" y="21"/>
                    <a:pt x="7" y="27"/>
                    <a:pt x="8" y="27"/>
                  </a:cubicBezTo>
                  <a:cubicBezTo>
                    <a:pt x="10" y="32"/>
                    <a:pt x="12" y="33"/>
                    <a:pt x="18" y="30"/>
                  </a:cubicBezTo>
                  <a:cubicBezTo>
                    <a:pt x="22" y="27"/>
                    <a:pt x="29" y="24"/>
                    <a:pt x="37" y="24"/>
                  </a:cubicBezTo>
                  <a:cubicBezTo>
                    <a:pt x="46" y="24"/>
                    <a:pt x="48" y="27"/>
                    <a:pt x="48" y="32"/>
                  </a:cubicBezTo>
                  <a:cubicBezTo>
                    <a:pt x="48" y="35"/>
                    <a:pt x="48" y="35"/>
                    <a:pt x="48" y="35"/>
                  </a:cubicBezTo>
                  <a:lnTo>
                    <a:pt x="46" y="35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6" name="Freeform 87"/>
            <p:cNvSpPr>
              <a:spLocks/>
            </p:cNvSpPr>
            <p:nvPr/>
          </p:nvSpPr>
          <p:spPr bwMode="auto">
            <a:xfrm>
              <a:off x="1681163" y="1531938"/>
              <a:ext cx="242888" cy="290513"/>
            </a:xfrm>
            <a:custGeom>
              <a:avLst/>
              <a:gdLst>
                <a:gd name="T0" fmla="*/ 2147483647 w 74"/>
                <a:gd name="T1" fmla="*/ 2147483647 h 89"/>
                <a:gd name="T2" fmla="*/ 2147483647 w 74"/>
                <a:gd name="T3" fmla="*/ 0 h 89"/>
                <a:gd name="T4" fmla="*/ 2147483647 w 74"/>
                <a:gd name="T5" fmla="*/ 2147483647 h 89"/>
                <a:gd name="T6" fmla="*/ 2147483647 w 74"/>
                <a:gd name="T7" fmla="*/ 2147483647 h 89"/>
                <a:gd name="T8" fmla="*/ 2147483647 w 74"/>
                <a:gd name="T9" fmla="*/ 2147483647 h 89"/>
                <a:gd name="T10" fmla="*/ 2147483647 w 74"/>
                <a:gd name="T11" fmla="*/ 2147483647 h 89"/>
                <a:gd name="T12" fmla="*/ 2147483647 w 74"/>
                <a:gd name="T13" fmla="*/ 2147483647 h 89"/>
                <a:gd name="T14" fmla="*/ 0 w 74"/>
                <a:gd name="T15" fmla="*/ 2147483647 h 89"/>
                <a:gd name="T16" fmla="*/ 0 w 74"/>
                <a:gd name="T17" fmla="*/ 2147483647 h 89"/>
                <a:gd name="T18" fmla="*/ 0 w 74"/>
                <a:gd name="T19" fmla="*/ 2147483647 h 89"/>
                <a:gd name="T20" fmla="*/ 0 w 74"/>
                <a:gd name="T21" fmla="*/ 2147483647 h 89"/>
                <a:gd name="T22" fmla="*/ 2147483647 w 74"/>
                <a:gd name="T23" fmla="*/ 2147483647 h 89"/>
                <a:gd name="T24" fmla="*/ 2147483647 w 74"/>
                <a:gd name="T25" fmla="*/ 2147483647 h 89"/>
                <a:gd name="T26" fmla="*/ 2147483647 w 74"/>
                <a:gd name="T27" fmla="*/ 2147483647 h 89"/>
                <a:gd name="T28" fmla="*/ 2147483647 w 74"/>
                <a:gd name="T29" fmla="*/ 2147483647 h 89"/>
                <a:gd name="T30" fmla="*/ 2147483647 w 74"/>
                <a:gd name="T31" fmla="*/ 2147483647 h 89"/>
                <a:gd name="T32" fmla="*/ 2147483647 w 74"/>
                <a:gd name="T33" fmla="*/ 2147483647 h 89"/>
                <a:gd name="T34" fmla="*/ 2147483647 w 74"/>
                <a:gd name="T35" fmla="*/ 2147483647 h 89"/>
                <a:gd name="T36" fmla="*/ 2147483647 w 74"/>
                <a:gd name="T37" fmla="*/ 2147483647 h 89"/>
                <a:gd name="T38" fmla="*/ 2147483647 w 74"/>
                <a:gd name="T39" fmla="*/ 2147483647 h 89"/>
                <a:gd name="T40" fmla="*/ 2147483647 w 74"/>
                <a:gd name="T41" fmla="*/ 2147483647 h 89"/>
                <a:gd name="T42" fmla="*/ 2147483647 w 74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4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2"/>
                    <a:pt x="1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9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4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7" name="Freeform 88"/>
            <p:cNvSpPr>
              <a:spLocks/>
            </p:cNvSpPr>
            <p:nvPr/>
          </p:nvSpPr>
          <p:spPr bwMode="auto">
            <a:xfrm>
              <a:off x="2730500" y="1531938"/>
              <a:ext cx="238125" cy="290513"/>
            </a:xfrm>
            <a:custGeom>
              <a:avLst/>
              <a:gdLst>
                <a:gd name="T0" fmla="*/ 2147483647 w 73"/>
                <a:gd name="T1" fmla="*/ 2147483647 h 89"/>
                <a:gd name="T2" fmla="*/ 2147483647 w 73"/>
                <a:gd name="T3" fmla="*/ 0 h 89"/>
                <a:gd name="T4" fmla="*/ 2147483647 w 73"/>
                <a:gd name="T5" fmla="*/ 2147483647 h 89"/>
                <a:gd name="T6" fmla="*/ 2147483647 w 73"/>
                <a:gd name="T7" fmla="*/ 2147483647 h 89"/>
                <a:gd name="T8" fmla="*/ 2147483647 w 73"/>
                <a:gd name="T9" fmla="*/ 2147483647 h 89"/>
                <a:gd name="T10" fmla="*/ 2147483647 w 73"/>
                <a:gd name="T11" fmla="*/ 2147483647 h 89"/>
                <a:gd name="T12" fmla="*/ 2147483647 w 73"/>
                <a:gd name="T13" fmla="*/ 2147483647 h 89"/>
                <a:gd name="T14" fmla="*/ 0 w 73"/>
                <a:gd name="T15" fmla="*/ 2147483647 h 89"/>
                <a:gd name="T16" fmla="*/ 0 w 73"/>
                <a:gd name="T17" fmla="*/ 2147483647 h 89"/>
                <a:gd name="T18" fmla="*/ 0 w 73"/>
                <a:gd name="T19" fmla="*/ 2147483647 h 89"/>
                <a:gd name="T20" fmla="*/ 0 w 73"/>
                <a:gd name="T21" fmla="*/ 2147483647 h 89"/>
                <a:gd name="T22" fmla="*/ 2147483647 w 73"/>
                <a:gd name="T23" fmla="*/ 2147483647 h 89"/>
                <a:gd name="T24" fmla="*/ 2147483647 w 73"/>
                <a:gd name="T25" fmla="*/ 2147483647 h 89"/>
                <a:gd name="T26" fmla="*/ 2147483647 w 73"/>
                <a:gd name="T27" fmla="*/ 2147483647 h 89"/>
                <a:gd name="T28" fmla="*/ 2147483647 w 73"/>
                <a:gd name="T29" fmla="*/ 2147483647 h 89"/>
                <a:gd name="T30" fmla="*/ 2147483647 w 73"/>
                <a:gd name="T31" fmla="*/ 2147483647 h 89"/>
                <a:gd name="T32" fmla="*/ 2147483647 w 73"/>
                <a:gd name="T33" fmla="*/ 2147483647 h 89"/>
                <a:gd name="T34" fmla="*/ 2147483647 w 73"/>
                <a:gd name="T35" fmla="*/ 2147483647 h 89"/>
                <a:gd name="T36" fmla="*/ 2147483647 w 73"/>
                <a:gd name="T37" fmla="*/ 2147483647 h 89"/>
                <a:gd name="T38" fmla="*/ 2147483647 w 73"/>
                <a:gd name="T39" fmla="*/ 2147483647 h 89"/>
                <a:gd name="T40" fmla="*/ 2147483647 w 73"/>
                <a:gd name="T41" fmla="*/ 2147483647 h 89"/>
                <a:gd name="T42" fmla="*/ 2147483647 w 73"/>
                <a:gd name="T43" fmla="*/ 2147483647 h 8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89">
                  <a:moveTo>
                    <a:pt x="66" y="2"/>
                  </a:moveTo>
                  <a:cubicBezTo>
                    <a:pt x="64" y="1"/>
                    <a:pt x="60" y="0"/>
                    <a:pt x="53" y="0"/>
                  </a:cubicBezTo>
                  <a:cubicBezTo>
                    <a:pt x="43" y="0"/>
                    <a:pt x="36" y="6"/>
                    <a:pt x="32" y="12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4"/>
                    <a:pt x="30" y="2"/>
                    <a:pt x="24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0" y="4"/>
                    <a:pt x="0" y="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7"/>
                    <a:pt x="2" y="89"/>
                    <a:pt x="8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31" y="89"/>
                    <a:pt x="32" y="87"/>
                    <a:pt x="32" y="81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5" y="32"/>
                    <a:pt x="41" y="27"/>
                    <a:pt x="49" y="27"/>
                  </a:cubicBezTo>
                  <a:cubicBezTo>
                    <a:pt x="54" y="27"/>
                    <a:pt x="58" y="29"/>
                    <a:pt x="61" y="29"/>
                  </a:cubicBezTo>
                  <a:cubicBezTo>
                    <a:pt x="65" y="29"/>
                    <a:pt x="66" y="25"/>
                    <a:pt x="67" y="22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3" y="6"/>
                    <a:pt x="70" y="4"/>
                    <a:pt x="66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8" name="Freeform 89"/>
            <p:cNvSpPr>
              <a:spLocks noEditPoints="1"/>
            </p:cNvSpPr>
            <p:nvPr/>
          </p:nvSpPr>
          <p:spPr bwMode="auto">
            <a:xfrm>
              <a:off x="3481388" y="1071563"/>
              <a:ext cx="260350" cy="277813"/>
            </a:xfrm>
            <a:custGeom>
              <a:avLst/>
              <a:gdLst>
                <a:gd name="T0" fmla="*/ 2147483647 w 80"/>
                <a:gd name="T1" fmla="*/ 2147483647 h 85"/>
                <a:gd name="T2" fmla="*/ 2147483647 w 80"/>
                <a:gd name="T3" fmla="*/ 2147483647 h 85"/>
                <a:gd name="T4" fmla="*/ 2147483647 w 80"/>
                <a:gd name="T5" fmla="*/ 2147483647 h 85"/>
                <a:gd name="T6" fmla="*/ 2147483647 w 80"/>
                <a:gd name="T7" fmla="*/ 2147483647 h 85"/>
                <a:gd name="T8" fmla="*/ 2147483647 w 80"/>
                <a:gd name="T9" fmla="*/ 2147483647 h 85"/>
                <a:gd name="T10" fmla="*/ 2147483647 w 80"/>
                <a:gd name="T11" fmla="*/ 0 h 85"/>
                <a:gd name="T12" fmla="*/ 0 w 80"/>
                <a:gd name="T13" fmla="*/ 2147483647 h 85"/>
                <a:gd name="T14" fmla="*/ 2147483647 w 80"/>
                <a:gd name="T15" fmla="*/ 2147483647 h 85"/>
                <a:gd name="T16" fmla="*/ 2147483647 w 80"/>
                <a:gd name="T17" fmla="*/ 2147483647 h 85"/>
                <a:gd name="T18" fmla="*/ 2147483647 w 80"/>
                <a:gd name="T19" fmla="*/ 2147483647 h 85"/>
                <a:gd name="T20" fmla="*/ 2147483647 w 80"/>
                <a:gd name="T21" fmla="*/ 2147483647 h 85"/>
                <a:gd name="T22" fmla="*/ 2147483647 w 80"/>
                <a:gd name="T23" fmla="*/ 2147483647 h 85"/>
                <a:gd name="T24" fmla="*/ 2147483647 w 80"/>
                <a:gd name="T25" fmla="*/ 2147483647 h 85"/>
                <a:gd name="T26" fmla="*/ 2147483647 w 80"/>
                <a:gd name="T27" fmla="*/ 2147483647 h 85"/>
                <a:gd name="T28" fmla="*/ 2147483647 w 80"/>
                <a:gd name="T29" fmla="*/ 2147483647 h 85"/>
                <a:gd name="T30" fmla="*/ 2147483647 w 80"/>
                <a:gd name="T31" fmla="*/ 2147483647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0" h="85">
                  <a:moveTo>
                    <a:pt x="30" y="33"/>
                  </a:moveTo>
                  <a:cubicBezTo>
                    <a:pt x="32" y="24"/>
                    <a:pt x="35" y="20"/>
                    <a:pt x="42" y="20"/>
                  </a:cubicBezTo>
                  <a:cubicBezTo>
                    <a:pt x="49" y="20"/>
                    <a:pt x="51" y="25"/>
                    <a:pt x="52" y="33"/>
                  </a:cubicBezTo>
                  <a:lnTo>
                    <a:pt x="30" y="33"/>
                  </a:lnTo>
                  <a:close/>
                  <a:moveTo>
                    <a:pt x="80" y="45"/>
                  </a:moveTo>
                  <a:cubicBezTo>
                    <a:pt x="80" y="19"/>
                    <a:pt x="68" y="0"/>
                    <a:pt x="42" y="0"/>
                  </a:cubicBezTo>
                  <a:cubicBezTo>
                    <a:pt x="19" y="0"/>
                    <a:pt x="0" y="16"/>
                    <a:pt x="0" y="42"/>
                  </a:cubicBezTo>
                  <a:cubicBezTo>
                    <a:pt x="0" y="69"/>
                    <a:pt x="16" y="85"/>
                    <a:pt x="45" y="85"/>
                  </a:cubicBezTo>
                  <a:cubicBezTo>
                    <a:pt x="61" y="85"/>
                    <a:pt x="73" y="79"/>
                    <a:pt x="74" y="79"/>
                  </a:cubicBezTo>
                  <a:cubicBezTo>
                    <a:pt x="79" y="76"/>
                    <a:pt x="79" y="75"/>
                    <a:pt x="76" y="70"/>
                  </a:cubicBezTo>
                  <a:cubicBezTo>
                    <a:pt x="74" y="65"/>
                    <a:pt x="74" y="65"/>
                    <a:pt x="74" y="65"/>
                  </a:cubicBezTo>
                  <a:cubicBezTo>
                    <a:pt x="72" y="60"/>
                    <a:pt x="72" y="58"/>
                    <a:pt x="66" y="60"/>
                  </a:cubicBezTo>
                  <a:cubicBezTo>
                    <a:pt x="62" y="62"/>
                    <a:pt x="59" y="64"/>
                    <a:pt x="48" y="64"/>
                  </a:cubicBezTo>
                  <a:cubicBezTo>
                    <a:pt x="39" y="64"/>
                    <a:pt x="33" y="60"/>
                    <a:pt x="31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6" y="52"/>
                    <a:pt x="80" y="49"/>
                    <a:pt x="80" y="4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9" name="Freeform 90"/>
            <p:cNvSpPr>
              <a:spLocks noEditPoints="1"/>
            </p:cNvSpPr>
            <p:nvPr/>
          </p:nvSpPr>
          <p:spPr bwMode="auto">
            <a:xfrm>
              <a:off x="1903413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3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6" y="28"/>
                    <a:pt x="57" y="35"/>
                  </a:cubicBezTo>
                  <a:lnTo>
                    <a:pt x="33" y="35"/>
                  </a:lnTo>
                  <a:close/>
                  <a:moveTo>
                    <a:pt x="88" y="49"/>
                  </a:moveTo>
                  <a:cubicBezTo>
                    <a:pt x="88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7" y="92"/>
                    <a:pt x="80" y="86"/>
                    <a:pt x="81" y="86"/>
                  </a:cubicBezTo>
                  <a:cubicBezTo>
                    <a:pt x="87" y="83"/>
                    <a:pt x="86" y="82"/>
                    <a:pt x="84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0" name="Freeform 91"/>
            <p:cNvSpPr>
              <a:spLocks noEditPoints="1"/>
            </p:cNvSpPr>
            <p:nvPr/>
          </p:nvSpPr>
          <p:spPr bwMode="auto">
            <a:xfrm>
              <a:off x="2413000" y="1528763"/>
              <a:ext cx="287338" cy="300038"/>
            </a:xfrm>
            <a:custGeom>
              <a:avLst/>
              <a:gdLst>
                <a:gd name="T0" fmla="*/ 2147483647 w 88"/>
                <a:gd name="T1" fmla="*/ 2147483647 h 92"/>
                <a:gd name="T2" fmla="*/ 2147483647 w 88"/>
                <a:gd name="T3" fmla="*/ 2147483647 h 92"/>
                <a:gd name="T4" fmla="*/ 2147483647 w 88"/>
                <a:gd name="T5" fmla="*/ 2147483647 h 92"/>
                <a:gd name="T6" fmla="*/ 2147483647 w 88"/>
                <a:gd name="T7" fmla="*/ 2147483647 h 92"/>
                <a:gd name="T8" fmla="*/ 2147483647 w 88"/>
                <a:gd name="T9" fmla="*/ 2147483647 h 92"/>
                <a:gd name="T10" fmla="*/ 2147483647 w 88"/>
                <a:gd name="T11" fmla="*/ 0 h 92"/>
                <a:gd name="T12" fmla="*/ 0 w 88"/>
                <a:gd name="T13" fmla="*/ 2147483647 h 92"/>
                <a:gd name="T14" fmla="*/ 2147483647 w 88"/>
                <a:gd name="T15" fmla="*/ 2147483647 h 92"/>
                <a:gd name="T16" fmla="*/ 2147483647 w 88"/>
                <a:gd name="T17" fmla="*/ 2147483647 h 92"/>
                <a:gd name="T18" fmla="*/ 2147483647 w 88"/>
                <a:gd name="T19" fmla="*/ 2147483647 h 92"/>
                <a:gd name="T20" fmla="*/ 2147483647 w 88"/>
                <a:gd name="T21" fmla="*/ 2147483647 h 92"/>
                <a:gd name="T22" fmla="*/ 2147483647 w 88"/>
                <a:gd name="T23" fmla="*/ 2147483647 h 92"/>
                <a:gd name="T24" fmla="*/ 2147483647 w 88"/>
                <a:gd name="T25" fmla="*/ 2147483647 h 92"/>
                <a:gd name="T26" fmla="*/ 2147483647 w 88"/>
                <a:gd name="T27" fmla="*/ 2147483647 h 92"/>
                <a:gd name="T28" fmla="*/ 2147483647 w 88"/>
                <a:gd name="T29" fmla="*/ 2147483647 h 92"/>
                <a:gd name="T30" fmla="*/ 2147483647 w 88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8" h="92">
                  <a:moveTo>
                    <a:pt x="34" y="35"/>
                  </a:moveTo>
                  <a:cubicBezTo>
                    <a:pt x="35" y="26"/>
                    <a:pt x="39" y="22"/>
                    <a:pt x="46" y="22"/>
                  </a:cubicBezTo>
                  <a:cubicBezTo>
                    <a:pt x="54" y="22"/>
                    <a:pt x="57" y="28"/>
                    <a:pt x="57" y="35"/>
                  </a:cubicBezTo>
                  <a:lnTo>
                    <a:pt x="34" y="35"/>
                  </a:lnTo>
                  <a:close/>
                  <a:moveTo>
                    <a:pt x="88" y="49"/>
                  </a:moveTo>
                  <a:cubicBezTo>
                    <a:pt x="88" y="21"/>
                    <a:pt x="75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9" y="92"/>
                    <a:pt x="49" y="92"/>
                  </a:cubicBezTo>
                  <a:cubicBezTo>
                    <a:pt x="67" y="92"/>
                    <a:pt x="81" y="86"/>
                    <a:pt x="81" y="86"/>
                  </a:cubicBezTo>
                  <a:cubicBezTo>
                    <a:pt x="87" y="83"/>
                    <a:pt x="87" y="82"/>
                    <a:pt x="84" y="76"/>
                  </a:cubicBezTo>
                  <a:cubicBezTo>
                    <a:pt x="82" y="70"/>
                    <a:pt x="82" y="70"/>
                    <a:pt x="82" y="70"/>
                  </a:cubicBezTo>
                  <a:cubicBezTo>
                    <a:pt x="79" y="65"/>
                    <a:pt x="79" y="64"/>
                    <a:pt x="73" y="66"/>
                  </a:cubicBezTo>
                  <a:cubicBezTo>
                    <a:pt x="68" y="67"/>
                    <a:pt x="65" y="70"/>
                    <a:pt x="53" y="70"/>
                  </a:cubicBezTo>
                  <a:cubicBezTo>
                    <a:pt x="42" y="70"/>
                    <a:pt x="36" y="65"/>
                    <a:pt x="35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8" y="54"/>
                    <a:pt x="88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1" name="Freeform 92"/>
            <p:cNvSpPr>
              <a:spLocks noEditPoints="1"/>
            </p:cNvSpPr>
            <p:nvPr/>
          </p:nvSpPr>
          <p:spPr bwMode="auto">
            <a:xfrm>
              <a:off x="2959100" y="1528763"/>
              <a:ext cx="284163" cy="300038"/>
            </a:xfrm>
            <a:custGeom>
              <a:avLst/>
              <a:gdLst>
                <a:gd name="T0" fmla="*/ 2147483647 w 87"/>
                <a:gd name="T1" fmla="*/ 2147483647 h 92"/>
                <a:gd name="T2" fmla="*/ 2147483647 w 87"/>
                <a:gd name="T3" fmla="*/ 2147483647 h 92"/>
                <a:gd name="T4" fmla="*/ 2147483647 w 87"/>
                <a:gd name="T5" fmla="*/ 2147483647 h 92"/>
                <a:gd name="T6" fmla="*/ 2147483647 w 87"/>
                <a:gd name="T7" fmla="*/ 2147483647 h 92"/>
                <a:gd name="T8" fmla="*/ 2147483647 w 87"/>
                <a:gd name="T9" fmla="*/ 2147483647 h 92"/>
                <a:gd name="T10" fmla="*/ 2147483647 w 87"/>
                <a:gd name="T11" fmla="*/ 0 h 92"/>
                <a:gd name="T12" fmla="*/ 0 w 87"/>
                <a:gd name="T13" fmla="*/ 2147483647 h 92"/>
                <a:gd name="T14" fmla="*/ 2147483647 w 87"/>
                <a:gd name="T15" fmla="*/ 2147483647 h 92"/>
                <a:gd name="T16" fmla="*/ 2147483647 w 87"/>
                <a:gd name="T17" fmla="*/ 2147483647 h 92"/>
                <a:gd name="T18" fmla="*/ 2147483647 w 87"/>
                <a:gd name="T19" fmla="*/ 2147483647 h 92"/>
                <a:gd name="T20" fmla="*/ 2147483647 w 87"/>
                <a:gd name="T21" fmla="*/ 2147483647 h 92"/>
                <a:gd name="T22" fmla="*/ 2147483647 w 87"/>
                <a:gd name="T23" fmla="*/ 2147483647 h 92"/>
                <a:gd name="T24" fmla="*/ 2147483647 w 87"/>
                <a:gd name="T25" fmla="*/ 2147483647 h 92"/>
                <a:gd name="T26" fmla="*/ 2147483647 w 87"/>
                <a:gd name="T27" fmla="*/ 2147483647 h 92"/>
                <a:gd name="T28" fmla="*/ 2147483647 w 87"/>
                <a:gd name="T29" fmla="*/ 2147483647 h 92"/>
                <a:gd name="T30" fmla="*/ 2147483647 w 87"/>
                <a:gd name="T31" fmla="*/ 214748364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7" h="92">
                  <a:moveTo>
                    <a:pt x="33" y="35"/>
                  </a:moveTo>
                  <a:cubicBezTo>
                    <a:pt x="34" y="26"/>
                    <a:pt x="38" y="22"/>
                    <a:pt x="46" y="22"/>
                  </a:cubicBezTo>
                  <a:cubicBezTo>
                    <a:pt x="54" y="22"/>
                    <a:pt x="56" y="28"/>
                    <a:pt x="56" y="35"/>
                  </a:cubicBezTo>
                  <a:lnTo>
                    <a:pt x="33" y="35"/>
                  </a:lnTo>
                  <a:close/>
                  <a:moveTo>
                    <a:pt x="87" y="49"/>
                  </a:moveTo>
                  <a:cubicBezTo>
                    <a:pt x="87" y="21"/>
                    <a:pt x="74" y="0"/>
                    <a:pt x="46" y="0"/>
                  </a:cubicBezTo>
                  <a:cubicBezTo>
                    <a:pt x="21" y="0"/>
                    <a:pt x="0" y="17"/>
                    <a:pt x="0" y="46"/>
                  </a:cubicBezTo>
                  <a:cubicBezTo>
                    <a:pt x="0" y="75"/>
                    <a:pt x="18" y="92"/>
                    <a:pt x="49" y="92"/>
                  </a:cubicBezTo>
                  <a:cubicBezTo>
                    <a:pt x="66" y="92"/>
                    <a:pt x="80" y="86"/>
                    <a:pt x="80" y="86"/>
                  </a:cubicBezTo>
                  <a:cubicBezTo>
                    <a:pt x="86" y="83"/>
                    <a:pt x="86" y="82"/>
                    <a:pt x="83" y="76"/>
                  </a:cubicBezTo>
                  <a:cubicBezTo>
                    <a:pt x="81" y="70"/>
                    <a:pt x="81" y="70"/>
                    <a:pt x="81" y="70"/>
                  </a:cubicBezTo>
                  <a:cubicBezTo>
                    <a:pt x="79" y="65"/>
                    <a:pt x="78" y="64"/>
                    <a:pt x="73" y="66"/>
                  </a:cubicBezTo>
                  <a:cubicBezTo>
                    <a:pt x="68" y="67"/>
                    <a:pt x="64" y="70"/>
                    <a:pt x="53" y="70"/>
                  </a:cubicBezTo>
                  <a:cubicBezTo>
                    <a:pt x="42" y="70"/>
                    <a:pt x="36" y="65"/>
                    <a:pt x="34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83" y="57"/>
                    <a:pt x="87" y="54"/>
                    <a:pt x="87" y="49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2" name="Freeform 93"/>
            <p:cNvSpPr>
              <a:spLocks noEditPoints="1"/>
            </p:cNvSpPr>
            <p:nvPr/>
          </p:nvSpPr>
          <p:spPr bwMode="auto">
            <a:xfrm>
              <a:off x="1968500" y="1074738"/>
              <a:ext cx="277813" cy="277813"/>
            </a:xfrm>
            <a:custGeom>
              <a:avLst/>
              <a:gdLst>
                <a:gd name="T0" fmla="*/ 2147483647 w 85"/>
                <a:gd name="T1" fmla="*/ 2147483647 h 85"/>
                <a:gd name="T2" fmla="*/ 2147483647 w 85"/>
                <a:gd name="T3" fmla="*/ 2147483647 h 85"/>
                <a:gd name="T4" fmla="*/ 2147483647 w 85"/>
                <a:gd name="T5" fmla="*/ 2147483647 h 85"/>
                <a:gd name="T6" fmla="*/ 2147483647 w 85"/>
                <a:gd name="T7" fmla="*/ 2147483647 h 85"/>
                <a:gd name="T8" fmla="*/ 2147483647 w 85"/>
                <a:gd name="T9" fmla="*/ 2147483647 h 85"/>
                <a:gd name="T10" fmla="*/ 2147483647 w 85"/>
                <a:gd name="T11" fmla="*/ 2147483647 h 85"/>
                <a:gd name="T12" fmla="*/ 0 w 85"/>
                <a:gd name="T13" fmla="*/ 2147483647 h 85"/>
                <a:gd name="T14" fmla="*/ 2147483647 w 85"/>
                <a:gd name="T15" fmla="*/ 0 h 85"/>
                <a:gd name="T16" fmla="*/ 2147483647 w 85"/>
                <a:gd name="T17" fmla="*/ 2147483647 h 85"/>
                <a:gd name="T18" fmla="*/ 2147483647 w 85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85">
                  <a:moveTo>
                    <a:pt x="42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3" y="64"/>
                  </a:cubicBezTo>
                  <a:cubicBezTo>
                    <a:pt x="52" y="64"/>
                    <a:pt x="54" y="56"/>
                    <a:pt x="54" y="43"/>
                  </a:cubicBezTo>
                  <a:cubicBezTo>
                    <a:pt x="54" y="30"/>
                    <a:pt x="51" y="21"/>
                    <a:pt x="42" y="21"/>
                  </a:cubicBezTo>
                  <a:moveTo>
                    <a:pt x="42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2" y="0"/>
                  </a:cubicBezTo>
                  <a:cubicBezTo>
                    <a:pt x="71" y="0"/>
                    <a:pt x="85" y="20"/>
                    <a:pt x="85" y="42"/>
                  </a:cubicBezTo>
                  <a:cubicBezTo>
                    <a:pt x="85" y="64"/>
                    <a:pt x="71" y="85"/>
                    <a:pt x="42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3" name="Freeform 94"/>
            <p:cNvSpPr>
              <a:spLocks noEditPoints="1"/>
            </p:cNvSpPr>
            <p:nvPr/>
          </p:nvSpPr>
          <p:spPr bwMode="auto">
            <a:xfrm>
              <a:off x="2759075" y="1074738"/>
              <a:ext cx="280988" cy="277813"/>
            </a:xfrm>
            <a:custGeom>
              <a:avLst/>
              <a:gdLst>
                <a:gd name="T0" fmla="*/ 2147483647 w 86"/>
                <a:gd name="T1" fmla="*/ 2147483647 h 85"/>
                <a:gd name="T2" fmla="*/ 2147483647 w 86"/>
                <a:gd name="T3" fmla="*/ 2147483647 h 85"/>
                <a:gd name="T4" fmla="*/ 2147483647 w 86"/>
                <a:gd name="T5" fmla="*/ 2147483647 h 85"/>
                <a:gd name="T6" fmla="*/ 2147483647 w 86"/>
                <a:gd name="T7" fmla="*/ 2147483647 h 85"/>
                <a:gd name="T8" fmla="*/ 2147483647 w 86"/>
                <a:gd name="T9" fmla="*/ 2147483647 h 85"/>
                <a:gd name="T10" fmla="*/ 2147483647 w 86"/>
                <a:gd name="T11" fmla="*/ 2147483647 h 85"/>
                <a:gd name="T12" fmla="*/ 0 w 86"/>
                <a:gd name="T13" fmla="*/ 2147483647 h 85"/>
                <a:gd name="T14" fmla="*/ 2147483647 w 86"/>
                <a:gd name="T15" fmla="*/ 0 h 85"/>
                <a:gd name="T16" fmla="*/ 2147483647 w 86"/>
                <a:gd name="T17" fmla="*/ 2147483647 h 85"/>
                <a:gd name="T18" fmla="*/ 2147483647 w 86"/>
                <a:gd name="T19" fmla="*/ 2147483647 h 8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85">
                  <a:moveTo>
                    <a:pt x="43" y="21"/>
                  </a:moveTo>
                  <a:cubicBezTo>
                    <a:pt x="33" y="21"/>
                    <a:pt x="31" y="29"/>
                    <a:pt x="31" y="42"/>
                  </a:cubicBezTo>
                  <a:cubicBezTo>
                    <a:pt x="31" y="55"/>
                    <a:pt x="34" y="64"/>
                    <a:pt x="44" y="64"/>
                  </a:cubicBezTo>
                  <a:cubicBezTo>
                    <a:pt x="53" y="64"/>
                    <a:pt x="54" y="56"/>
                    <a:pt x="54" y="43"/>
                  </a:cubicBezTo>
                  <a:cubicBezTo>
                    <a:pt x="54" y="30"/>
                    <a:pt x="52" y="21"/>
                    <a:pt x="43" y="21"/>
                  </a:cubicBezTo>
                  <a:moveTo>
                    <a:pt x="43" y="85"/>
                  </a:moveTo>
                  <a:cubicBezTo>
                    <a:pt x="14" y="85"/>
                    <a:pt x="0" y="65"/>
                    <a:pt x="0" y="43"/>
                  </a:cubicBezTo>
                  <a:cubicBezTo>
                    <a:pt x="0" y="21"/>
                    <a:pt x="14" y="0"/>
                    <a:pt x="43" y="0"/>
                  </a:cubicBezTo>
                  <a:cubicBezTo>
                    <a:pt x="71" y="0"/>
                    <a:pt x="86" y="20"/>
                    <a:pt x="86" y="42"/>
                  </a:cubicBezTo>
                  <a:cubicBezTo>
                    <a:pt x="86" y="64"/>
                    <a:pt x="72" y="85"/>
                    <a:pt x="43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4" name="Freeform 95"/>
            <p:cNvSpPr>
              <a:spLocks noEditPoints="1"/>
            </p:cNvSpPr>
            <p:nvPr/>
          </p:nvSpPr>
          <p:spPr bwMode="auto">
            <a:xfrm>
              <a:off x="1681163" y="1074738"/>
              <a:ext cx="268288" cy="379413"/>
            </a:xfrm>
            <a:custGeom>
              <a:avLst/>
              <a:gdLst>
                <a:gd name="T0" fmla="*/ 2147483647 w 82"/>
                <a:gd name="T1" fmla="*/ 2147483647 h 116"/>
                <a:gd name="T2" fmla="*/ 2147483647 w 82"/>
                <a:gd name="T3" fmla="*/ 2147483647 h 116"/>
                <a:gd name="T4" fmla="*/ 2147483647 w 82"/>
                <a:gd name="T5" fmla="*/ 2147483647 h 116"/>
                <a:gd name="T6" fmla="*/ 2147483647 w 82"/>
                <a:gd name="T7" fmla="*/ 2147483647 h 116"/>
                <a:gd name="T8" fmla="*/ 2147483647 w 82"/>
                <a:gd name="T9" fmla="*/ 2147483647 h 116"/>
                <a:gd name="T10" fmla="*/ 2147483647 w 82"/>
                <a:gd name="T11" fmla="*/ 2147483647 h 116"/>
                <a:gd name="T12" fmla="*/ 2147483647 w 82"/>
                <a:gd name="T13" fmla="*/ 0 h 116"/>
                <a:gd name="T14" fmla="*/ 2147483647 w 82"/>
                <a:gd name="T15" fmla="*/ 2147483647 h 116"/>
                <a:gd name="T16" fmla="*/ 2147483647 w 82"/>
                <a:gd name="T17" fmla="*/ 2147483647 h 116"/>
                <a:gd name="T18" fmla="*/ 2147483647 w 82"/>
                <a:gd name="T19" fmla="*/ 2147483647 h 116"/>
                <a:gd name="T20" fmla="*/ 0 w 82"/>
                <a:gd name="T21" fmla="*/ 2147483647 h 116"/>
                <a:gd name="T22" fmla="*/ 0 w 82"/>
                <a:gd name="T23" fmla="*/ 2147483647 h 116"/>
                <a:gd name="T24" fmla="*/ 2147483647 w 82"/>
                <a:gd name="T25" fmla="*/ 2147483647 h 116"/>
                <a:gd name="T26" fmla="*/ 2147483647 w 82"/>
                <a:gd name="T27" fmla="*/ 2147483647 h 116"/>
                <a:gd name="T28" fmla="*/ 2147483647 w 82"/>
                <a:gd name="T29" fmla="*/ 2147483647 h 116"/>
                <a:gd name="T30" fmla="*/ 2147483647 w 82"/>
                <a:gd name="T31" fmla="*/ 2147483647 h 116"/>
                <a:gd name="T32" fmla="*/ 2147483647 w 82"/>
                <a:gd name="T33" fmla="*/ 2147483647 h 116"/>
                <a:gd name="T34" fmla="*/ 2147483647 w 82"/>
                <a:gd name="T35" fmla="*/ 2147483647 h 116"/>
                <a:gd name="T36" fmla="*/ 2147483647 w 82"/>
                <a:gd name="T37" fmla="*/ 0 h 1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82" h="116">
                  <a:moveTo>
                    <a:pt x="39" y="62"/>
                  </a:moveTo>
                  <a:cubicBezTo>
                    <a:pt x="35" y="62"/>
                    <a:pt x="32" y="60"/>
                    <a:pt x="30" y="5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1" y="26"/>
                    <a:pt x="35" y="22"/>
                    <a:pt x="40" y="22"/>
                  </a:cubicBezTo>
                  <a:cubicBezTo>
                    <a:pt x="47" y="22"/>
                    <a:pt x="52" y="29"/>
                    <a:pt x="52" y="42"/>
                  </a:cubicBezTo>
                  <a:cubicBezTo>
                    <a:pt x="52" y="56"/>
                    <a:pt x="47" y="62"/>
                    <a:pt x="39" y="62"/>
                  </a:cubicBezTo>
                  <a:moveTo>
                    <a:pt x="50" y="0"/>
                  </a:moveTo>
                  <a:cubicBezTo>
                    <a:pt x="40" y="0"/>
                    <a:pt x="34" y="4"/>
                    <a:pt x="30" y="9"/>
                  </a:cubicBezTo>
                  <a:cubicBezTo>
                    <a:pt x="30" y="4"/>
                    <a:pt x="29" y="2"/>
                    <a:pt x="2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5"/>
                    <a:pt x="2" y="116"/>
                    <a:pt x="8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9" y="116"/>
                    <a:pt x="30" y="115"/>
                    <a:pt x="30" y="109"/>
                  </a:cubicBezTo>
                  <a:cubicBezTo>
                    <a:pt x="30" y="79"/>
                    <a:pt x="30" y="79"/>
                    <a:pt x="30" y="79"/>
                  </a:cubicBezTo>
                  <a:cubicBezTo>
                    <a:pt x="32" y="81"/>
                    <a:pt x="38" y="84"/>
                    <a:pt x="46" y="84"/>
                  </a:cubicBezTo>
                  <a:cubicBezTo>
                    <a:pt x="68" y="84"/>
                    <a:pt x="82" y="67"/>
                    <a:pt x="82" y="42"/>
                  </a:cubicBezTo>
                  <a:cubicBezTo>
                    <a:pt x="82" y="15"/>
                    <a:pt x="71" y="0"/>
                    <a:pt x="50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5" name="Freeform 96"/>
            <p:cNvSpPr>
              <a:spLocks/>
            </p:cNvSpPr>
            <p:nvPr/>
          </p:nvSpPr>
          <p:spPr bwMode="auto">
            <a:xfrm>
              <a:off x="2270125" y="1074738"/>
              <a:ext cx="254000" cy="271463"/>
            </a:xfrm>
            <a:custGeom>
              <a:avLst/>
              <a:gdLst>
                <a:gd name="T0" fmla="*/ 2147483647 w 78"/>
                <a:gd name="T1" fmla="*/ 0 h 83"/>
                <a:gd name="T2" fmla="*/ 2147483647 w 78"/>
                <a:gd name="T3" fmla="*/ 2147483647 h 83"/>
                <a:gd name="T4" fmla="*/ 2147483647 w 78"/>
                <a:gd name="T5" fmla="*/ 2147483647 h 83"/>
                <a:gd name="T6" fmla="*/ 2147483647 w 78"/>
                <a:gd name="T7" fmla="*/ 2147483647 h 83"/>
                <a:gd name="T8" fmla="*/ 2147483647 w 78"/>
                <a:gd name="T9" fmla="*/ 2147483647 h 83"/>
                <a:gd name="T10" fmla="*/ 0 w 78"/>
                <a:gd name="T11" fmla="*/ 2147483647 h 83"/>
                <a:gd name="T12" fmla="*/ 0 w 78"/>
                <a:gd name="T13" fmla="*/ 2147483647 h 83"/>
                <a:gd name="T14" fmla="*/ 2147483647 w 78"/>
                <a:gd name="T15" fmla="*/ 2147483647 h 83"/>
                <a:gd name="T16" fmla="*/ 2147483647 w 78"/>
                <a:gd name="T17" fmla="*/ 2147483647 h 83"/>
                <a:gd name="T18" fmla="*/ 2147483647 w 78"/>
                <a:gd name="T19" fmla="*/ 2147483647 h 83"/>
                <a:gd name="T20" fmla="*/ 2147483647 w 78"/>
                <a:gd name="T21" fmla="*/ 2147483647 h 83"/>
                <a:gd name="T22" fmla="*/ 2147483647 w 78"/>
                <a:gd name="T23" fmla="*/ 2147483647 h 83"/>
                <a:gd name="T24" fmla="*/ 2147483647 w 78"/>
                <a:gd name="T25" fmla="*/ 2147483647 h 83"/>
                <a:gd name="T26" fmla="*/ 2147483647 w 78"/>
                <a:gd name="T27" fmla="*/ 2147483647 h 83"/>
                <a:gd name="T28" fmla="*/ 2147483647 w 78"/>
                <a:gd name="T29" fmla="*/ 2147483647 h 83"/>
                <a:gd name="T30" fmla="*/ 2147483647 w 78"/>
                <a:gd name="T31" fmla="*/ 2147483647 h 83"/>
                <a:gd name="T32" fmla="*/ 2147483647 w 78"/>
                <a:gd name="T33" fmla="*/ 2147483647 h 83"/>
                <a:gd name="T34" fmla="*/ 2147483647 w 78"/>
                <a:gd name="T35" fmla="*/ 2147483647 h 83"/>
                <a:gd name="T36" fmla="*/ 2147483647 w 78"/>
                <a:gd name="T37" fmla="*/ 0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8" h="83">
                  <a:moveTo>
                    <a:pt x="54" y="0"/>
                  </a:moveTo>
                  <a:cubicBezTo>
                    <a:pt x="41" y="0"/>
                    <a:pt x="33" y="6"/>
                    <a:pt x="29" y="11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4"/>
                    <a:pt x="28" y="2"/>
                    <a:pt x="22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1" y="2"/>
                    <a:pt x="0" y="4"/>
                    <a:pt x="0" y="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1"/>
                    <a:pt x="1" y="83"/>
                    <a:pt x="7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9" y="83"/>
                    <a:pt x="29" y="81"/>
                    <a:pt x="29" y="75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31" y="29"/>
                    <a:pt x="35" y="24"/>
                    <a:pt x="41" y="24"/>
                  </a:cubicBezTo>
                  <a:cubicBezTo>
                    <a:pt x="46" y="24"/>
                    <a:pt x="49" y="27"/>
                    <a:pt x="49" y="33"/>
                  </a:cubicBezTo>
                  <a:cubicBezTo>
                    <a:pt x="49" y="75"/>
                    <a:pt x="49" y="75"/>
                    <a:pt x="49" y="75"/>
                  </a:cubicBezTo>
                  <a:cubicBezTo>
                    <a:pt x="49" y="81"/>
                    <a:pt x="50" y="83"/>
                    <a:pt x="56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7" y="83"/>
                    <a:pt x="78" y="81"/>
                    <a:pt x="78" y="75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11"/>
                    <a:pt x="72" y="0"/>
                    <a:pt x="54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6" name="Freeform 97"/>
            <p:cNvSpPr>
              <a:spLocks/>
            </p:cNvSpPr>
            <p:nvPr/>
          </p:nvSpPr>
          <p:spPr bwMode="auto">
            <a:xfrm>
              <a:off x="3268663" y="1531938"/>
              <a:ext cx="280988" cy="293688"/>
            </a:xfrm>
            <a:custGeom>
              <a:avLst/>
              <a:gdLst>
                <a:gd name="T0" fmla="*/ 2147483647 w 86"/>
                <a:gd name="T1" fmla="*/ 0 h 90"/>
                <a:gd name="T2" fmla="*/ 2147483647 w 86"/>
                <a:gd name="T3" fmla="*/ 2147483647 h 90"/>
                <a:gd name="T4" fmla="*/ 2147483647 w 86"/>
                <a:gd name="T5" fmla="*/ 2147483647 h 90"/>
                <a:gd name="T6" fmla="*/ 2147483647 w 86"/>
                <a:gd name="T7" fmla="*/ 2147483647 h 90"/>
                <a:gd name="T8" fmla="*/ 2147483647 w 86"/>
                <a:gd name="T9" fmla="*/ 2147483647 h 90"/>
                <a:gd name="T10" fmla="*/ 2147483647 w 86"/>
                <a:gd name="T11" fmla="*/ 2147483647 h 90"/>
                <a:gd name="T12" fmla="*/ 0 w 86"/>
                <a:gd name="T13" fmla="*/ 2147483647 h 90"/>
                <a:gd name="T14" fmla="*/ 0 w 86"/>
                <a:gd name="T15" fmla="*/ 2147483647 h 90"/>
                <a:gd name="T16" fmla="*/ 2147483647 w 86"/>
                <a:gd name="T17" fmla="*/ 2147483647 h 90"/>
                <a:gd name="T18" fmla="*/ 2147483647 w 86"/>
                <a:gd name="T19" fmla="*/ 2147483647 h 90"/>
                <a:gd name="T20" fmla="*/ 2147483647 w 86"/>
                <a:gd name="T21" fmla="*/ 2147483647 h 90"/>
                <a:gd name="T22" fmla="*/ 2147483647 w 86"/>
                <a:gd name="T23" fmla="*/ 2147483647 h 90"/>
                <a:gd name="T24" fmla="*/ 2147483647 w 86"/>
                <a:gd name="T25" fmla="*/ 2147483647 h 90"/>
                <a:gd name="T26" fmla="*/ 2147483647 w 86"/>
                <a:gd name="T27" fmla="*/ 2147483647 h 90"/>
                <a:gd name="T28" fmla="*/ 2147483647 w 86"/>
                <a:gd name="T29" fmla="*/ 2147483647 h 90"/>
                <a:gd name="T30" fmla="*/ 2147483647 w 86"/>
                <a:gd name="T31" fmla="*/ 2147483647 h 90"/>
                <a:gd name="T32" fmla="*/ 2147483647 w 86"/>
                <a:gd name="T33" fmla="*/ 2147483647 h 90"/>
                <a:gd name="T34" fmla="*/ 2147483647 w 86"/>
                <a:gd name="T35" fmla="*/ 2147483647 h 90"/>
                <a:gd name="T36" fmla="*/ 2147483647 w 86"/>
                <a:gd name="T37" fmla="*/ 2147483647 h 90"/>
                <a:gd name="T38" fmla="*/ 2147483647 w 86"/>
                <a:gd name="T39" fmla="*/ 2147483647 h 90"/>
                <a:gd name="T40" fmla="*/ 2147483647 w 86"/>
                <a:gd name="T41" fmla="*/ 2147483647 h 90"/>
                <a:gd name="T42" fmla="*/ 2147483647 w 86"/>
                <a:gd name="T43" fmla="*/ 2147483647 h 90"/>
                <a:gd name="T44" fmla="*/ 2147483647 w 86"/>
                <a:gd name="T45" fmla="*/ 0 h 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6" h="90">
                  <a:moveTo>
                    <a:pt x="59" y="0"/>
                  </a:moveTo>
                  <a:cubicBezTo>
                    <a:pt x="46" y="0"/>
                    <a:pt x="37" y="6"/>
                    <a:pt x="32" y="12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4"/>
                    <a:pt x="31" y="2"/>
                    <a:pt x="24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" y="2"/>
                    <a:pt x="0" y="4"/>
                    <a:pt x="0" y="10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8"/>
                    <a:pt x="1" y="90"/>
                    <a:pt x="8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32" y="90"/>
                    <a:pt x="33" y="88"/>
                    <a:pt x="33" y="8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9" y="27"/>
                    <a:pt x="45" y="27"/>
                  </a:cubicBezTo>
                  <a:cubicBezTo>
                    <a:pt x="51" y="27"/>
                    <a:pt x="54" y="29"/>
                    <a:pt x="54" y="36"/>
                  </a:cubicBezTo>
                  <a:cubicBezTo>
                    <a:pt x="54" y="82"/>
                    <a:pt x="54" y="82"/>
                    <a:pt x="54" y="82"/>
                  </a:cubicBezTo>
                  <a:cubicBezTo>
                    <a:pt x="54" y="88"/>
                    <a:pt x="55" y="90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85" y="90"/>
                    <a:pt x="86" y="88"/>
                    <a:pt x="86" y="8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86" y="12"/>
                    <a:pt x="79" y="0"/>
                    <a:pt x="59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7" name="Freeform 98"/>
            <p:cNvSpPr>
              <a:spLocks/>
            </p:cNvSpPr>
            <p:nvPr/>
          </p:nvSpPr>
          <p:spPr bwMode="auto">
            <a:xfrm>
              <a:off x="2536825" y="1006475"/>
              <a:ext cx="242888" cy="346075"/>
            </a:xfrm>
            <a:custGeom>
              <a:avLst/>
              <a:gdLst>
                <a:gd name="T0" fmla="*/ 2147483647 w 74"/>
                <a:gd name="T1" fmla="*/ 2147483647 h 106"/>
                <a:gd name="T2" fmla="*/ 2147483647 w 74"/>
                <a:gd name="T3" fmla="*/ 2147483647 h 106"/>
                <a:gd name="T4" fmla="*/ 2147483647 w 74"/>
                <a:gd name="T5" fmla="*/ 2147483647 h 106"/>
                <a:gd name="T6" fmla="*/ 2147483647 w 74"/>
                <a:gd name="T7" fmla="*/ 2147483647 h 106"/>
                <a:gd name="T8" fmla="*/ 2147483647 w 74"/>
                <a:gd name="T9" fmla="*/ 2147483647 h 106"/>
                <a:gd name="T10" fmla="*/ 2147483647 w 74"/>
                <a:gd name="T11" fmla="*/ 2147483647 h 106"/>
                <a:gd name="T12" fmla="*/ 2147483647 w 74"/>
                <a:gd name="T13" fmla="*/ 2147483647 h 106"/>
                <a:gd name="T14" fmla="*/ 2147483647 w 74"/>
                <a:gd name="T15" fmla="*/ 2147483647 h 106"/>
                <a:gd name="T16" fmla="*/ 2147483647 w 74"/>
                <a:gd name="T17" fmla="*/ 2147483647 h 106"/>
                <a:gd name="T18" fmla="*/ 2147483647 w 74"/>
                <a:gd name="T19" fmla="*/ 2147483647 h 106"/>
                <a:gd name="T20" fmla="*/ 2147483647 w 74"/>
                <a:gd name="T21" fmla="*/ 2147483647 h 106"/>
                <a:gd name="T22" fmla="*/ 2147483647 w 74"/>
                <a:gd name="T23" fmla="*/ 0 h 106"/>
                <a:gd name="T24" fmla="*/ 2147483647 w 74"/>
                <a:gd name="T25" fmla="*/ 0 h 106"/>
                <a:gd name="T26" fmla="*/ 2147483647 w 74"/>
                <a:gd name="T27" fmla="*/ 2147483647 h 106"/>
                <a:gd name="T28" fmla="*/ 2147483647 w 74"/>
                <a:gd name="T29" fmla="*/ 2147483647 h 106"/>
                <a:gd name="T30" fmla="*/ 2147483647 w 74"/>
                <a:gd name="T31" fmla="*/ 2147483647 h 106"/>
                <a:gd name="T32" fmla="*/ 0 w 74"/>
                <a:gd name="T33" fmla="*/ 2147483647 h 106"/>
                <a:gd name="T34" fmla="*/ 0 w 74"/>
                <a:gd name="T35" fmla="*/ 2147483647 h 106"/>
                <a:gd name="T36" fmla="*/ 2147483647 w 74"/>
                <a:gd name="T37" fmla="*/ 2147483647 h 106"/>
                <a:gd name="T38" fmla="*/ 2147483647 w 74"/>
                <a:gd name="T39" fmla="*/ 2147483647 h 106"/>
                <a:gd name="T40" fmla="*/ 2147483647 w 74"/>
                <a:gd name="T41" fmla="*/ 2147483647 h 106"/>
                <a:gd name="T42" fmla="*/ 2147483647 w 74"/>
                <a:gd name="T43" fmla="*/ 2147483647 h 106"/>
                <a:gd name="T44" fmla="*/ 2147483647 w 74"/>
                <a:gd name="T45" fmla="*/ 2147483647 h 106"/>
                <a:gd name="T46" fmla="*/ 2147483647 w 74"/>
                <a:gd name="T47" fmla="*/ 2147483647 h 106"/>
                <a:gd name="T48" fmla="*/ 2147483647 w 74"/>
                <a:gd name="T49" fmla="*/ 2147483647 h 106"/>
                <a:gd name="T50" fmla="*/ 2147483647 w 74"/>
                <a:gd name="T51" fmla="*/ 2147483647 h 10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4" h="106">
                  <a:moveTo>
                    <a:pt x="68" y="85"/>
                  </a:moveTo>
                  <a:cubicBezTo>
                    <a:pt x="66" y="78"/>
                    <a:pt x="65" y="78"/>
                    <a:pt x="59" y="80"/>
                  </a:cubicBezTo>
                  <a:cubicBezTo>
                    <a:pt x="57" y="81"/>
                    <a:pt x="54" y="82"/>
                    <a:pt x="49" y="82"/>
                  </a:cubicBezTo>
                  <a:cubicBezTo>
                    <a:pt x="44" y="82"/>
                    <a:pt x="42" y="79"/>
                    <a:pt x="42" y="71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9" y="45"/>
                    <a:pt x="60" y="44"/>
                    <a:pt x="60" y="39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0" y="24"/>
                    <a:pt x="59" y="23"/>
                    <a:pt x="55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1"/>
                    <a:pt x="41" y="0"/>
                    <a:pt x="35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3" y="0"/>
                    <a:pt x="12" y="1"/>
                    <a:pt x="12" y="7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2" y="23"/>
                    <a:pt x="0" y="24"/>
                    <a:pt x="0" y="2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2" y="45"/>
                    <a:pt x="6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95"/>
                    <a:pt x="19" y="106"/>
                    <a:pt x="42" y="106"/>
                  </a:cubicBezTo>
                  <a:cubicBezTo>
                    <a:pt x="53" y="106"/>
                    <a:pt x="60" y="104"/>
                    <a:pt x="65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70" y="99"/>
                    <a:pt x="74" y="97"/>
                    <a:pt x="71" y="91"/>
                  </a:cubicBezTo>
                  <a:cubicBezTo>
                    <a:pt x="71" y="91"/>
                    <a:pt x="69" y="87"/>
                    <a:pt x="68" y="8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8" name="Freeform 99"/>
            <p:cNvSpPr>
              <a:spLocks noEditPoints="1"/>
            </p:cNvSpPr>
            <p:nvPr/>
          </p:nvSpPr>
          <p:spPr bwMode="auto">
            <a:xfrm>
              <a:off x="3187700" y="963613"/>
              <a:ext cx="271463" cy="388938"/>
            </a:xfrm>
            <a:custGeom>
              <a:avLst/>
              <a:gdLst>
                <a:gd name="T0" fmla="*/ 2147483647 w 83"/>
                <a:gd name="T1" fmla="*/ 2147483647 h 119"/>
                <a:gd name="T2" fmla="*/ 2147483647 w 83"/>
                <a:gd name="T3" fmla="*/ 2147483647 h 119"/>
                <a:gd name="T4" fmla="*/ 2147483647 w 83"/>
                <a:gd name="T5" fmla="*/ 2147483647 h 119"/>
                <a:gd name="T6" fmla="*/ 2147483647 w 83"/>
                <a:gd name="T7" fmla="*/ 2147483647 h 119"/>
                <a:gd name="T8" fmla="*/ 2147483647 w 83"/>
                <a:gd name="T9" fmla="*/ 2147483647 h 119"/>
                <a:gd name="T10" fmla="*/ 2147483647 w 83"/>
                <a:gd name="T11" fmla="*/ 2147483647 h 119"/>
                <a:gd name="T12" fmla="*/ 2147483647 w 83"/>
                <a:gd name="T13" fmla="*/ 2147483647 h 119"/>
                <a:gd name="T14" fmla="*/ 2147483647 w 83"/>
                <a:gd name="T15" fmla="*/ 0 h 119"/>
                <a:gd name="T16" fmla="*/ 2147483647 w 83"/>
                <a:gd name="T17" fmla="*/ 0 h 119"/>
                <a:gd name="T18" fmla="*/ 2147483647 w 83"/>
                <a:gd name="T19" fmla="*/ 0 h 119"/>
                <a:gd name="T20" fmla="*/ 2147483647 w 83"/>
                <a:gd name="T21" fmla="*/ 2147483647 h 119"/>
                <a:gd name="T22" fmla="*/ 2147483647 w 83"/>
                <a:gd name="T23" fmla="*/ 2147483647 h 119"/>
                <a:gd name="T24" fmla="*/ 2147483647 w 83"/>
                <a:gd name="T25" fmla="*/ 2147483647 h 119"/>
                <a:gd name="T26" fmla="*/ 0 w 83"/>
                <a:gd name="T27" fmla="*/ 2147483647 h 119"/>
                <a:gd name="T28" fmla="*/ 2147483647 w 83"/>
                <a:gd name="T29" fmla="*/ 2147483647 h 119"/>
                <a:gd name="T30" fmla="*/ 2147483647 w 83"/>
                <a:gd name="T31" fmla="*/ 2147483647 h 119"/>
                <a:gd name="T32" fmla="*/ 2147483647 w 83"/>
                <a:gd name="T33" fmla="*/ 2147483647 h 119"/>
                <a:gd name="T34" fmla="*/ 2147483647 w 83"/>
                <a:gd name="T35" fmla="*/ 2147483647 h 119"/>
                <a:gd name="T36" fmla="*/ 2147483647 w 83"/>
                <a:gd name="T37" fmla="*/ 2147483647 h 119"/>
                <a:gd name="T38" fmla="*/ 2147483647 w 83"/>
                <a:gd name="T39" fmla="*/ 2147483647 h 119"/>
                <a:gd name="T40" fmla="*/ 2147483647 w 83"/>
                <a:gd name="T41" fmla="*/ 2147483647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3" h="119">
                  <a:moveTo>
                    <a:pt x="53" y="91"/>
                  </a:moveTo>
                  <a:cubicBezTo>
                    <a:pt x="52" y="93"/>
                    <a:pt x="48" y="96"/>
                    <a:pt x="43" y="96"/>
                  </a:cubicBezTo>
                  <a:cubicBezTo>
                    <a:pt x="35" y="96"/>
                    <a:pt x="31" y="90"/>
                    <a:pt x="31" y="77"/>
                  </a:cubicBezTo>
                  <a:cubicBezTo>
                    <a:pt x="31" y="63"/>
                    <a:pt x="35" y="57"/>
                    <a:pt x="44" y="57"/>
                  </a:cubicBezTo>
                  <a:cubicBezTo>
                    <a:pt x="48" y="57"/>
                    <a:pt x="51" y="58"/>
                    <a:pt x="53" y="60"/>
                  </a:cubicBezTo>
                  <a:lnTo>
                    <a:pt x="53" y="91"/>
                  </a:lnTo>
                  <a:close/>
                  <a:moveTo>
                    <a:pt x="83" y="7"/>
                  </a:moveTo>
                  <a:cubicBezTo>
                    <a:pt x="83" y="2"/>
                    <a:pt x="82" y="0"/>
                    <a:pt x="75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4" y="0"/>
                    <a:pt x="53" y="2"/>
                    <a:pt x="53" y="7"/>
                  </a:cubicBezTo>
                  <a:cubicBezTo>
                    <a:pt x="53" y="39"/>
                    <a:pt x="53" y="39"/>
                    <a:pt x="53" y="39"/>
                  </a:cubicBezTo>
                  <a:cubicBezTo>
                    <a:pt x="51" y="37"/>
                    <a:pt x="45" y="34"/>
                    <a:pt x="36" y="34"/>
                  </a:cubicBezTo>
                  <a:cubicBezTo>
                    <a:pt x="15" y="34"/>
                    <a:pt x="0" y="51"/>
                    <a:pt x="0" y="77"/>
                  </a:cubicBezTo>
                  <a:cubicBezTo>
                    <a:pt x="0" y="104"/>
                    <a:pt x="12" y="119"/>
                    <a:pt x="33" y="119"/>
                  </a:cubicBezTo>
                  <a:cubicBezTo>
                    <a:pt x="43" y="119"/>
                    <a:pt x="49" y="115"/>
                    <a:pt x="55" y="109"/>
                  </a:cubicBezTo>
                  <a:cubicBezTo>
                    <a:pt x="55" y="115"/>
                    <a:pt x="56" y="117"/>
                    <a:pt x="62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75" y="117"/>
                    <a:pt x="75" y="117"/>
                    <a:pt x="75" y="117"/>
                  </a:cubicBezTo>
                  <a:cubicBezTo>
                    <a:pt x="82" y="117"/>
                    <a:pt x="83" y="115"/>
                    <a:pt x="83" y="109"/>
                  </a:cubicBezTo>
                  <a:lnTo>
                    <a:pt x="83" y="7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19" name="Oval 100"/>
            <p:cNvSpPr>
              <a:spLocks noChangeArrowheads="1"/>
            </p:cNvSpPr>
            <p:nvPr/>
          </p:nvSpPr>
          <p:spPr bwMode="auto">
            <a:xfrm>
              <a:off x="3860800" y="1398588"/>
              <a:ext cx="120650" cy="117475"/>
            </a:xfrm>
            <a:prstGeom prst="ellipse">
              <a:avLst/>
            </a:pr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0" name="Freeform 101"/>
            <p:cNvSpPr>
              <a:spLocks/>
            </p:cNvSpPr>
            <p:nvPr/>
          </p:nvSpPr>
          <p:spPr bwMode="auto">
            <a:xfrm>
              <a:off x="3867150" y="1538288"/>
              <a:ext cx="107950" cy="287338"/>
            </a:xfrm>
            <a:custGeom>
              <a:avLst/>
              <a:gdLst>
                <a:gd name="T0" fmla="*/ 2147483647 w 33"/>
                <a:gd name="T1" fmla="*/ 0 h 88"/>
                <a:gd name="T2" fmla="*/ 2147483647 w 33"/>
                <a:gd name="T3" fmla="*/ 0 h 88"/>
                <a:gd name="T4" fmla="*/ 2147483647 w 33"/>
                <a:gd name="T5" fmla="*/ 0 h 88"/>
                <a:gd name="T6" fmla="*/ 0 w 33"/>
                <a:gd name="T7" fmla="*/ 2147483647 h 88"/>
                <a:gd name="T8" fmla="*/ 0 w 33"/>
                <a:gd name="T9" fmla="*/ 2147483647 h 88"/>
                <a:gd name="T10" fmla="*/ 2147483647 w 33"/>
                <a:gd name="T11" fmla="*/ 2147483647 h 88"/>
                <a:gd name="T12" fmla="*/ 2147483647 w 33"/>
                <a:gd name="T13" fmla="*/ 2147483647 h 88"/>
                <a:gd name="T14" fmla="*/ 2147483647 w 33"/>
                <a:gd name="T15" fmla="*/ 2147483647 h 88"/>
                <a:gd name="T16" fmla="*/ 2147483647 w 33"/>
                <a:gd name="T17" fmla="*/ 2147483647 h 88"/>
                <a:gd name="T18" fmla="*/ 2147483647 w 33"/>
                <a:gd name="T19" fmla="*/ 0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88"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" y="0"/>
                    <a:pt x="0" y="2"/>
                    <a:pt x="0" y="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86"/>
                    <a:pt x="1" y="88"/>
                    <a:pt x="9" y="88"/>
                  </a:cubicBezTo>
                  <a:cubicBezTo>
                    <a:pt x="25" y="88"/>
                    <a:pt x="25" y="88"/>
                    <a:pt x="25" y="88"/>
                  </a:cubicBezTo>
                  <a:cubicBezTo>
                    <a:pt x="32" y="88"/>
                    <a:pt x="33" y="86"/>
                    <a:pt x="33" y="7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2"/>
                    <a:pt x="32" y="0"/>
                    <a:pt x="25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1" name="Freeform 102"/>
            <p:cNvSpPr>
              <a:spLocks/>
            </p:cNvSpPr>
            <p:nvPr/>
          </p:nvSpPr>
          <p:spPr bwMode="auto">
            <a:xfrm>
              <a:off x="2201863" y="1401763"/>
              <a:ext cx="263525" cy="423863"/>
            </a:xfrm>
            <a:custGeom>
              <a:avLst/>
              <a:gdLst>
                <a:gd name="T0" fmla="*/ 2147483647 w 81"/>
                <a:gd name="T1" fmla="*/ 2147483647 h 130"/>
                <a:gd name="T2" fmla="*/ 2147483647 w 81"/>
                <a:gd name="T3" fmla="*/ 0 h 130"/>
                <a:gd name="T4" fmla="*/ 2147483647 w 81"/>
                <a:gd name="T5" fmla="*/ 2147483647 h 130"/>
                <a:gd name="T6" fmla="*/ 2147483647 w 81"/>
                <a:gd name="T7" fmla="*/ 2147483647 h 130"/>
                <a:gd name="T8" fmla="*/ 2147483647 w 81"/>
                <a:gd name="T9" fmla="*/ 2147483647 h 130"/>
                <a:gd name="T10" fmla="*/ 0 w 81"/>
                <a:gd name="T11" fmla="*/ 2147483647 h 130"/>
                <a:gd name="T12" fmla="*/ 0 w 81"/>
                <a:gd name="T13" fmla="*/ 2147483647 h 130"/>
                <a:gd name="T14" fmla="*/ 2147483647 w 81"/>
                <a:gd name="T15" fmla="*/ 2147483647 h 130"/>
                <a:gd name="T16" fmla="*/ 2147483647 w 81"/>
                <a:gd name="T17" fmla="*/ 2147483647 h 130"/>
                <a:gd name="T18" fmla="*/ 2147483647 w 81"/>
                <a:gd name="T19" fmla="*/ 2147483647 h 130"/>
                <a:gd name="T20" fmla="*/ 2147483647 w 81"/>
                <a:gd name="T21" fmla="*/ 2147483647 h 130"/>
                <a:gd name="T22" fmla="*/ 2147483647 w 81"/>
                <a:gd name="T23" fmla="*/ 2147483647 h 130"/>
                <a:gd name="T24" fmla="*/ 2147483647 w 81"/>
                <a:gd name="T25" fmla="*/ 2147483647 h 130"/>
                <a:gd name="T26" fmla="*/ 2147483647 w 81"/>
                <a:gd name="T27" fmla="*/ 2147483647 h 130"/>
                <a:gd name="T28" fmla="*/ 2147483647 w 81"/>
                <a:gd name="T29" fmla="*/ 2147483647 h 130"/>
                <a:gd name="T30" fmla="*/ 2147483647 w 81"/>
                <a:gd name="T31" fmla="*/ 2147483647 h 130"/>
                <a:gd name="T32" fmla="*/ 2147483647 w 81"/>
                <a:gd name="T33" fmla="*/ 2147483647 h 130"/>
                <a:gd name="T34" fmla="*/ 2147483647 w 81"/>
                <a:gd name="T35" fmla="*/ 2147483647 h 130"/>
                <a:gd name="T36" fmla="*/ 2147483647 w 81"/>
                <a:gd name="T37" fmla="*/ 2147483647 h 130"/>
                <a:gd name="T38" fmla="*/ 2147483647 w 81"/>
                <a:gd name="T39" fmla="*/ 2147483647 h 130"/>
                <a:gd name="T40" fmla="*/ 2147483647 w 81"/>
                <a:gd name="T41" fmla="*/ 2147483647 h 130"/>
                <a:gd name="T42" fmla="*/ 2147483647 w 81"/>
                <a:gd name="T43" fmla="*/ 2147483647 h 130"/>
                <a:gd name="T44" fmla="*/ 2147483647 w 81"/>
                <a:gd name="T45" fmla="*/ 2147483647 h 130"/>
                <a:gd name="T46" fmla="*/ 2147483647 w 81"/>
                <a:gd name="T47" fmla="*/ 2147483647 h 130"/>
                <a:gd name="T48" fmla="*/ 2147483647 w 81"/>
                <a:gd name="T49" fmla="*/ 2147483647 h 130"/>
                <a:gd name="T50" fmla="*/ 2147483647 w 81"/>
                <a:gd name="T51" fmla="*/ 2147483647 h 13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1" h="130">
                  <a:moveTo>
                    <a:pt x="74" y="5"/>
                  </a:moveTo>
                  <a:cubicBezTo>
                    <a:pt x="71" y="3"/>
                    <a:pt x="61" y="0"/>
                    <a:pt x="48" y="0"/>
                  </a:cubicBezTo>
                  <a:cubicBezTo>
                    <a:pt x="24" y="0"/>
                    <a:pt x="12" y="14"/>
                    <a:pt x="12" y="3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1" y="42"/>
                    <a:pt x="0" y="43"/>
                    <a:pt x="0" y="50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4"/>
                    <a:pt x="1" y="65"/>
                    <a:pt x="6" y="65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12" y="123"/>
                    <a:pt x="12" y="123"/>
                    <a:pt x="12" y="123"/>
                  </a:cubicBezTo>
                  <a:cubicBezTo>
                    <a:pt x="12" y="124"/>
                    <a:pt x="12" y="124"/>
                    <a:pt x="12" y="124"/>
                  </a:cubicBezTo>
                  <a:cubicBezTo>
                    <a:pt x="12" y="129"/>
                    <a:pt x="14" y="130"/>
                    <a:pt x="20" y="130"/>
                  </a:cubicBezTo>
                  <a:cubicBezTo>
                    <a:pt x="35" y="130"/>
                    <a:pt x="35" y="130"/>
                    <a:pt x="35" y="130"/>
                  </a:cubicBezTo>
                  <a:cubicBezTo>
                    <a:pt x="43" y="130"/>
                    <a:pt x="44" y="128"/>
                    <a:pt x="44" y="12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62" y="65"/>
                    <a:pt x="63" y="63"/>
                    <a:pt x="63" y="57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42"/>
                    <a:pt x="62" y="42"/>
                    <a:pt x="55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4" y="39"/>
                    <a:pt x="44" y="39"/>
                    <a:pt x="44" y="39"/>
                  </a:cubicBezTo>
                  <a:cubicBezTo>
                    <a:pt x="44" y="30"/>
                    <a:pt x="46" y="25"/>
                    <a:pt x="54" y="25"/>
                  </a:cubicBezTo>
                  <a:cubicBezTo>
                    <a:pt x="60" y="25"/>
                    <a:pt x="67" y="28"/>
                    <a:pt x="67" y="28"/>
                  </a:cubicBezTo>
                  <a:cubicBezTo>
                    <a:pt x="72" y="30"/>
                    <a:pt x="74" y="28"/>
                    <a:pt x="76" y="22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9"/>
                    <a:pt x="80" y="8"/>
                    <a:pt x="74" y="5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2" name="Freeform 103"/>
            <p:cNvSpPr>
              <a:spLocks/>
            </p:cNvSpPr>
            <p:nvPr/>
          </p:nvSpPr>
          <p:spPr bwMode="auto">
            <a:xfrm>
              <a:off x="2987675" y="1411288"/>
              <a:ext cx="228600" cy="98425"/>
            </a:xfrm>
            <a:custGeom>
              <a:avLst/>
              <a:gdLst>
                <a:gd name="T0" fmla="*/ 2147483647 w 70"/>
                <a:gd name="T1" fmla="*/ 2147483647 h 30"/>
                <a:gd name="T2" fmla="*/ 2147483647 w 70"/>
                <a:gd name="T3" fmla="*/ 2147483647 h 30"/>
                <a:gd name="T4" fmla="*/ 2147483647 w 70"/>
                <a:gd name="T5" fmla="*/ 2147483647 h 30"/>
                <a:gd name="T6" fmla="*/ 2147483647 w 70"/>
                <a:gd name="T7" fmla="*/ 2147483647 h 30"/>
                <a:gd name="T8" fmla="*/ 2147483647 w 70"/>
                <a:gd name="T9" fmla="*/ 2147483647 h 30"/>
                <a:gd name="T10" fmla="*/ 2147483647 w 70"/>
                <a:gd name="T11" fmla="*/ 2147483647 h 30"/>
                <a:gd name="T12" fmla="*/ 2147483647 w 70"/>
                <a:gd name="T13" fmla="*/ 2147483647 h 30"/>
                <a:gd name="T14" fmla="*/ 2147483647 w 70"/>
                <a:gd name="T15" fmla="*/ 2147483647 h 30"/>
                <a:gd name="T16" fmla="*/ 2147483647 w 70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30">
                  <a:moveTo>
                    <a:pt x="9" y="29"/>
                  </a:moveTo>
                  <a:cubicBezTo>
                    <a:pt x="10" y="29"/>
                    <a:pt x="65" y="24"/>
                    <a:pt x="65" y="24"/>
                  </a:cubicBezTo>
                  <a:cubicBezTo>
                    <a:pt x="69" y="24"/>
                    <a:pt x="70" y="22"/>
                    <a:pt x="70" y="17"/>
                  </a:cubicBezTo>
                  <a:cubicBezTo>
                    <a:pt x="69" y="12"/>
                    <a:pt x="69" y="6"/>
                    <a:pt x="69" y="6"/>
                  </a:cubicBezTo>
                  <a:cubicBezTo>
                    <a:pt x="68" y="1"/>
                    <a:pt x="67" y="0"/>
                    <a:pt x="62" y="1"/>
                  </a:cubicBezTo>
                  <a:cubicBezTo>
                    <a:pt x="62" y="1"/>
                    <a:pt x="11" y="5"/>
                    <a:pt x="7" y="6"/>
                  </a:cubicBezTo>
                  <a:cubicBezTo>
                    <a:pt x="2" y="6"/>
                    <a:pt x="0" y="7"/>
                    <a:pt x="1" y="13"/>
                  </a:cubicBezTo>
                  <a:cubicBezTo>
                    <a:pt x="1" y="14"/>
                    <a:pt x="2" y="22"/>
                    <a:pt x="2" y="23"/>
                  </a:cubicBezTo>
                  <a:cubicBezTo>
                    <a:pt x="2" y="29"/>
                    <a:pt x="4" y="30"/>
                    <a:pt x="9" y="29"/>
                  </a:cubicBezTo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3" name="Freeform 148"/>
            <p:cNvSpPr>
              <a:spLocks noEditPoints="1"/>
            </p:cNvSpPr>
            <p:nvPr/>
          </p:nvSpPr>
          <p:spPr bwMode="auto">
            <a:xfrm>
              <a:off x="1665288" y="666750"/>
              <a:ext cx="238125" cy="333375"/>
            </a:xfrm>
            <a:custGeom>
              <a:avLst/>
              <a:gdLst>
                <a:gd name="T0" fmla="*/ 2147483647 w 73"/>
                <a:gd name="T1" fmla="*/ 2147483647 h 102"/>
                <a:gd name="T2" fmla="*/ 2147483647 w 73"/>
                <a:gd name="T3" fmla="*/ 2147483647 h 102"/>
                <a:gd name="T4" fmla="*/ 2147483647 w 73"/>
                <a:gd name="T5" fmla="*/ 2147483647 h 102"/>
                <a:gd name="T6" fmla="*/ 2147483647 w 73"/>
                <a:gd name="T7" fmla="*/ 2147483647 h 102"/>
                <a:gd name="T8" fmla="*/ 2147483647 w 73"/>
                <a:gd name="T9" fmla="*/ 2147483647 h 102"/>
                <a:gd name="T10" fmla="*/ 2147483647 w 73"/>
                <a:gd name="T11" fmla="*/ 2147483647 h 102"/>
                <a:gd name="T12" fmla="*/ 2147483647 w 73"/>
                <a:gd name="T13" fmla="*/ 2147483647 h 102"/>
                <a:gd name="T14" fmla="*/ 2147483647 w 73"/>
                <a:gd name="T15" fmla="*/ 2147483647 h 102"/>
                <a:gd name="T16" fmla="*/ 2147483647 w 73"/>
                <a:gd name="T17" fmla="*/ 2147483647 h 102"/>
                <a:gd name="T18" fmla="*/ 2147483647 w 73"/>
                <a:gd name="T19" fmla="*/ 2147483647 h 102"/>
                <a:gd name="T20" fmla="*/ 2147483647 w 73"/>
                <a:gd name="T21" fmla="*/ 2147483647 h 102"/>
                <a:gd name="T22" fmla="*/ 2147483647 w 73"/>
                <a:gd name="T23" fmla="*/ 2147483647 h 102"/>
                <a:gd name="T24" fmla="*/ 2147483647 w 73"/>
                <a:gd name="T25" fmla="*/ 2147483647 h 102"/>
                <a:gd name="T26" fmla="*/ 2147483647 w 73"/>
                <a:gd name="T27" fmla="*/ 2147483647 h 102"/>
                <a:gd name="T28" fmla="*/ 2147483647 w 73"/>
                <a:gd name="T29" fmla="*/ 0 h 102"/>
                <a:gd name="T30" fmla="*/ 2147483647 w 73"/>
                <a:gd name="T31" fmla="*/ 2147483647 h 102"/>
                <a:gd name="T32" fmla="*/ 2147483647 w 73"/>
                <a:gd name="T33" fmla="*/ 2147483647 h 102"/>
                <a:gd name="T34" fmla="*/ 2147483647 w 73"/>
                <a:gd name="T35" fmla="*/ 2147483647 h 102"/>
                <a:gd name="T36" fmla="*/ 2147483647 w 73"/>
                <a:gd name="T37" fmla="*/ 2147483647 h 102"/>
                <a:gd name="T38" fmla="*/ 0 w 73"/>
                <a:gd name="T39" fmla="*/ 2147483647 h 102"/>
                <a:gd name="T40" fmla="*/ 2147483647 w 73"/>
                <a:gd name="T41" fmla="*/ 2147483647 h 102"/>
                <a:gd name="T42" fmla="*/ 2147483647 w 73"/>
                <a:gd name="T43" fmla="*/ 2147483647 h 102"/>
                <a:gd name="T44" fmla="*/ 2147483647 w 73"/>
                <a:gd name="T45" fmla="*/ 2147483647 h 102"/>
                <a:gd name="T46" fmla="*/ 2147483647 w 73"/>
                <a:gd name="T47" fmla="*/ 2147483647 h 102"/>
                <a:gd name="T48" fmla="*/ 2147483647 w 73"/>
                <a:gd name="T49" fmla="*/ 2147483647 h 102"/>
                <a:gd name="T50" fmla="*/ 2147483647 w 73"/>
                <a:gd name="T51" fmla="*/ 2147483647 h 102"/>
                <a:gd name="T52" fmla="*/ 2147483647 w 73"/>
                <a:gd name="T53" fmla="*/ 2147483647 h 102"/>
                <a:gd name="T54" fmla="*/ 2147483647 w 73"/>
                <a:gd name="T55" fmla="*/ 2147483647 h 102"/>
                <a:gd name="T56" fmla="*/ 2147483647 w 73"/>
                <a:gd name="T57" fmla="*/ 2147483647 h 102"/>
                <a:gd name="T58" fmla="*/ 2147483647 w 73"/>
                <a:gd name="T59" fmla="*/ 2147483647 h 102"/>
                <a:gd name="T60" fmla="*/ 2147483647 w 73"/>
                <a:gd name="T61" fmla="*/ 2147483647 h 102"/>
                <a:gd name="T62" fmla="*/ 2147483647 w 73"/>
                <a:gd name="T63" fmla="*/ 2147483647 h 1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3" h="102">
                  <a:moveTo>
                    <a:pt x="34" y="34"/>
                  </a:moveTo>
                  <a:cubicBezTo>
                    <a:pt x="28" y="34"/>
                    <a:pt x="25" y="31"/>
                    <a:pt x="25" y="24"/>
                  </a:cubicBezTo>
                  <a:cubicBezTo>
                    <a:pt x="25" y="17"/>
                    <a:pt x="28" y="15"/>
                    <a:pt x="34" y="15"/>
                  </a:cubicBezTo>
                  <a:cubicBezTo>
                    <a:pt x="39" y="15"/>
                    <a:pt x="43" y="17"/>
                    <a:pt x="43" y="24"/>
                  </a:cubicBezTo>
                  <a:cubicBezTo>
                    <a:pt x="43" y="31"/>
                    <a:pt x="39" y="34"/>
                    <a:pt x="34" y="34"/>
                  </a:cubicBezTo>
                  <a:moveTo>
                    <a:pt x="32" y="75"/>
                  </a:moveTo>
                  <a:cubicBezTo>
                    <a:pt x="43" y="75"/>
                    <a:pt x="47" y="75"/>
                    <a:pt x="47" y="79"/>
                  </a:cubicBezTo>
                  <a:cubicBezTo>
                    <a:pt x="47" y="83"/>
                    <a:pt x="43" y="86"/>
                    <a:pt x="33" y="86"/>
                  </a:cubicBezTo>
                  <a:cubicBezTo>
                    <a:pt x="26" y="86"/>
                    <a:pt x="23" y="84"/>
                    <a:pt x="23" y="79"/>
                  </a:cubicBezTo>
                  <a:cubicBezTo>
                    <a:pt x="23" y="77"/>
                    <a:pt x="24" y="75"/>
                    <a:pt x="26" y="74"/>
                  </a:cubicBezTo>
                  <a:cubicBezTo>
                    <a:pt x="27" y="74"/>
                    <a:pt x="30" y="74"/>
                    <a:pt x="32" y="75"/>
                  </a:cubicBezTo>
                  <a:moveTo>
                    <a:pt x="70" y="2"/>
                  </a:moveTo>
                  <a:cubicBezTo>
                    <a:pt x="70" y="2"/>
                    <a:pt x="70" y="2"/>
                    <a:pt x="70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0"/>
                    <a:pt x="39" y="0"/>
                    <a:pt x="34" y="0"/>
                  </a:cubicBezTo>
                  <a:cubicBezTo>
                    <a:pt x="13" y="0"/>
                    <a:pt x="1" y="9"/>
                    <a:pt x="1" y="24"/>
                  </a:cubicBezTo>
                  <a:cubicBezTo>
                    <a:pt x="1" y="33"/>
                    <a:pt x="6" y="40"/>
                    <a:pt x="13" y="44"/>
                  </a:cubicBezTo>
                  <a:cubicBezTo>
                    <a:pt x="9" y="47"/>
                    <a:pt x="5" y="51"/>
                    <a:pt x="5" y="58"/>
                  </a:cubicBezTo>
                  <a:cubicBezTo>
                    <a:pt x="5" y="63"/>
                    <a:pt x="7" y="66"/>
                    <a:pt x="11" y="69"/>
                  </a:cubicBezTo>
                  <a:cubicBezTo>
                    <a:pt x="5" y="72"/>
                    <a:pt x="0" y="77"/>
                    <a:pt x="0" y="84"/>
                  </a:cubicBezTo>
                  <a:cubicBezTo>
                    <a:pt x="0" y="96"/>
                    <a:pt x="11" y="102"/>
                    <a:pt x="32" y="102"/>
                  </a:cubicBezTo>
                  <a:cubicBezTo>
                    <a:pt x="58" y="102"/>
                    <a:pt x="72" y="90"/>
                    <a:pt x="72" y="76"/>
                  </a:cubicBezTo>
                  <a:cubicBezTo>
                    <a:pt x="72" y="57"/>
                    <a:pt x="56" y="56"/>
                    <a:pt x="43" y="55"/>
                  </a:cubicBezTo>
                  <a:cubicBezTo>
                    <a:pt x="29" y="54"/>
                    <a:pt x="26" y="54"/>
                    <a:pt x="26" y="51"/>
                  </a:cubicBezTo>
                  <a:cubicBezTo>
                    <a:pt x="26" y="49"/>
                    <a:pt x="26" y="49"/>
                    <a:pt x="27" y="48"/>
                  </a:cubicBezTo>
                  <a:cubicBezTo>
                    <a:pt x="29" y="48"/>
                    <a:pt x="32" y="49"/>
                    <a:pt x="35" y="49"/>
                  </a:cubicBezTo>
                  <a:cubicBezTo>
                    <a:pt x="56" y="49"/>
                    <a:pt x="66" y="39"/>
                    <a:pt x="66" y="24"/>
                  </a:cubicBezTo>
                  <a:cubicBezTo>
                    <a:pt x="66" y="21"/>
                    <a:pt x="66" y="19"/>
                    <a:pt x="63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3" y="17"/>
                    <a:pt x="73" y="16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3" y="2"/>
                    <a:pt x="70" y="2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4" name="Freeform 149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5" name="Freeform 150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6" name="Freeform 151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7" name="Freeform 152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8" name="Freeform 153"/>
            <p:cNvSpPr>
              <a:spLocks noEditPoints="1"/>
            </p:cNvSpPr>
            <p:nvPr/>
          </p:nvSpPr>
          <p:spPr bwMode="auto">
            <a:xfrm>
              <a:off x="2325688" y="666750"/>
              <a:ext cx="198438" cy="280988"/>
            </a:xfrm>
            <a:custGeom>
              <a:avLst/>
              <a:gdLst>
                <a:gd name="T0" fmla="*/ 2147483647 w 61"/>
                <a:gd name="T1" fmla="*/ 2147483647 h 86"/>
                <a:gd name="T2" fmla="*/ 2147483647 w 61"/>
                <a:gd name="T3" fmla="*/ 2147483647 h 86"/>
                <a:gd name="T4" fmla="*/ 2147483647 w 61"/>
                <a:gd name="T5" fmla="*/ 2147483647 h 86"/>
                <a:gd name="T6" fmla="*/ 2147483647 w 61"/>
                <a:gd name="T7" fmla="*/ 2147483647 h 86"/>
                <a:gd name="T8" fmla="*/ 2147483647 w 61"/>
                <a:gd name="T9" fmla="*/ 2147483647 h 86"/>
                <a:gd name="T10" fmla="*/ 2147483647 w 61"/>
                <a:gd name="T11" fmla="*/ 2147483647 h 86"/>
                <a:gd name="T12" fmla="*/ 2147483647 w 61"/>
                <a:gd name="T13" fmla="*/ 0 h 86"/>
                <a:gd name="T14" fmla="*/ 2147483647 w 61"/>
                <a:gd name="T15" fmla="*/ 2147483647 h 86"/>
                <a:gd name="T16" fmla="*/ 2147483647 w 61"/>
                <a:gd name="T17" fmla="*/ 2147483647 h 86"/>
                <a:gd name="T18" fmla="*/ 2147483647 w 61"/>
                <a:gd name="T19" fmla="*/ 2147483647 h 86"/>
                <a:gd name="T20" fmla="*/ 0 w 61"/>
                <a:gd name="T21" fmla="*/ 2147483647 h 86"/>
                <a:gd name="T22" fmla="*/ 0 w 61"/>
                <a:gd name="T23" fmla="*/ 2147483647 h 86"/>
                <a:gd name="T24" fmla="*/ 2147483647 w 61"/>
                <a:gd name="T25" fmla="*/ 2147483647 h 86"/>
                <a:gd name="T26" fmla="*/ 2147483647 w 61"/>
                <a:gd name="T27" fmla="*/ 2147483647 h 86"/>
                <a:gd name="T28" fmla="*/ 2147483647 w 61"/>
                <a:gd name="T29" fmla="*/ 2147483647 h 86"/>
                <a:gd name="T30" fmla="*/ 2147483647 w 61"/>
                <a:gd name="T31" fmla="*/ 2147483647 h 86"/>
                <a:gd name="T32" fmla="*/ 2147483647 w 61"/>
                <a:gd name="T33" fmla="*/ 2147483647 h 86"/>
                <a:gd name="T34" fmla="*/ 2147483647 w 61"/>
                <a:gd name="T35" fmla="*/ 2147483647 h 86"/>
                <a:gd name="T36" fmla="*/ 2147483647 w 61"/>
                <a:gd name="T37" fmla="*/ 0 h 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" h="86">
                  <a:moveTo>
                    <a:pt x="29" y="46"/>
                  </a:moveTo>
                  <a:cubicBezTo>
                    <a:pt x="26" y="46"/>
                    <a:pt x="24" y="44"/>
                    <a:pt x="22" y="43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19"/>
                    <a:pt x="26" y="17"/>
                    <a:pt x="30" y="17"/>
                  </a:cubicBezTo>
                  <a:cubicBezTo>
                    <a:pt x="35" y="17"/>
                    <a:pt x="38" y="21"/>
                    <a:pt x="38" y="31"/>
                  </a:cubicBezTo>
                  <a:cubicBezTo>
                    <a:pt x="38" y="41"/>
                    <a:pt x="35" y="46"/>
                    <a:pt x="29" y="46"/>
                  </a:cubicBezTo>
                  <a:moveTo>
                    <a:pt x="37" y="0"/>
                  </a:moveTo>
                  <a:cubicBezTo>
                    <a:pt x="30" y="0"/>
                    <a:pt x="26" y="3"/>
                    <a:pt x="22" y="7"/>
                  </a:cubicBezTo>
                  <a:cubicBezTo>
                    <a:pt x="22" y="3"/>
                    <a:pt x="21" y="2"/>
                    <a:pt x="1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1" y="2"/>
                    <a:pt x="0" y="3"/>
                    <a:pt x="0" y="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5"/>
                    <a:pt x="2" y="86"/>
                    <a:pt x="6" y="86"/>
                  </a:cubicBezTo>
                  <a:cubicBezTo>
                    <a:pt x="17" y="86"/>
                    <a:pt x="17" y="86"/>
                    <a:pt x="17" y="86"/>
                  </a:cubicBezTo>
                  <a:cubicBezTo>
                    <a:pt x="21" y="86"/>
                    <a:pt x="22" y="85"/>
                    <a:pt x="22" y="8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4" y="59"/>
                    <a:pt x="28" y="61"/>
                    <a:pt x="35" y="61"/>
                  </a:cubicBezTo>
                  <a:cubicBezTo>
                    <a:pt x="50" y="61"/>
                    <a:pt x="61" y="49"/>
                    <a:pt x="61" y="31"/>
                  </a:cubicBezTo>
                  <a:cubicBezTo>
                    <a:pt x="61" y="11"/>
                    <a:pt x="52" y="0"/>
                    <a:pt x="37" y="0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29" name="Freeform 154"/>
            <p:cNvSpPr>
              <a:spLocks/>
            </p:cNvSpPr>
            <p:nvPr/>
          </p:nvSpPr>
          <p:spPr bwMode="auto">
            <a:xfrm>
              <a:off x="1930400" y="663575"/>
              <a:ext cx="163513" cy="203200"/>
            </a:xfrm>
            <a:custGeom>
              <a:avLst/>
              <a:gdLst>
                <a:gd name="T0" fmla="*/ 2147483647 w 50"/>
                <a:gd name="T1" fmla="*/ 2147483647 h 62"/>
                <a:gd name="T2" fmla="*/ 2147483647 w 50"/>
                <a:gd name="T3" fmla="*/ 0 h 62"/>
                <a:gd name="T4" fmla="*/ 2147483647 w 50"/>
                <a:gd name="T5" fmla="*/ 2147483647 h 62"/>
                <a:gd name="T6" fmla="*/ 2147483647 w 50"/>
                <a:gd name="T7" fmla="*/ 2147483647 h 62"/>
                <a:gd name="T8" fmla="*/ 2147483647 w 50"/>
                <a:gd name="T9" fmla="*/ 2147483647 h 62"/>
                <a:gd name="T10" fmla="*/ 2147483647 w 50"/>
                <a:gd name="T11" fmla="*/ 2147483647 h 62"/>
                <a:gd name="T12" fmla="*/ 0 w 50"/>
                <a:gd name="T13" fmla="*/ 2147483647 h 62"/>
                <a:gd name="T14" fmla="*/ 0 w 50"/>
                <a:gd name="T15" fmla="*/ 2147483647 h 62"/>
                <a:gd name="T16" fmla="*/ 0 w 50"/>
                <a:gd name="T17" fmla="*/ 2147483647 h 62"/>
                <a:gd name="T18" fmla="*/ 0 w 50"/>
                <a:gd name="T19" fmla="*/ 2147483647 h 62"/>
                <a:gd name="T20" fmla="*/ 2147483647 w 50"/>
                <a:gd name="T21" fmla="*/ 2147483647 h 62"/>
                <a:gd name="T22" fmla="*/ 2147483647 w 50"/>
                <a:gd name="T23" fmla="*/ 2147483647 h 62"/>
                <a:gd name="T24" fmla="*/ 2147483647 w 50"/>
                <a:gd name="T25" fmla="*/ 2147483647 h 62"/>
                <a:gd name="T26" fmla="*/ 2147483647 w 50"/>
                <a:gd name="T27" fmla="*/ 2147483647 h 62"/>
                <a:gd name="T28" fmla="*/ 2147483647 w 50"/>
                <a:gd name="T29" fmla="*/ 2147483647 h 62"/>
                <a:gd name="T30" fmla="*/ 2147483647 w 50"/>
                <a:gd name="T31" fmla="*/ 2147483647 h 62"/>
                <a:gd name="T32" fmla="*/ 2147483647 w 50"/>
                <a:gd name="T33" fmla="*/ 2147483647 h 62"/>
                <a:gd name="T34" fmla="*/ 2147483647 w 50"/>
                <a:gd name="T35" fmla="*/ 2147483647 h 62"/>
                <a:gd name="T36" fmla="*/ 2147483647 w 50"/>
                <a:gd name="T37" fmla="*/ 2147483647 h 62"/>
                <a:gd name="T38" fmla="*/ 2147483647 w 50"/>
                <a:gd name="T39" fmla="*/ 2147483647 h 62"/>
                <a:gd name="T40" fmla="*/ 2147483647 w 50"/>
                <a:gd name="T41" fmla="*/ 214748364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0" h="62">
                  <a:moveTo>
                    <a:pt x="46" y="1"/>
                  </a:moveTo>
                  <a:cubicBezTo>
                    <a:pt x="44" y="0"/>
                    <a:pt x="41" y="0"/>
                    <a:pt x="36" y="0"/>
                  </a:cubicBezTo>
                  <a:cubicBezTo>
                    <a:pt x="30" y="0"/>
                    <a:pt x="25" y="3"/>
                    <a:pt x="22" y="8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2"/>
                    <a:pt x="20" y="1"/>
                    <a:pt x="17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1" y="1"/>
                    <a:pt x="0" y="2"/>
                    <a:pt x="0" y="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60"/>
                    <a:pt x="2" y="62"/>
                    <a:pt x="5" y="62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21" y="62"/>
                    <a:pt x="22" y="60"/>
                    <a:pt x="22" y="5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4" y="22"/>
                    <a:pt x="28" y="19"/>
                    <a:pt x="34" y="19"/>
                  </a:cubicBezTo>
                  <a:cubicBezTo>
                    <a:pt x="37" y="19"/>
                    <a:pt x="40" y="19"/>
                    <a:pt x="42" y="19"/>
                  </a:cubicBezTo>
                  <a:cubicBezTo>
                    <a:pt x="45" y="19"/>
                    <a:pt x="46" y="17"/>
                    <a:pt x="46" y="15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50" y="3"/>
                    <a:pt x="49" y="2"/>
                    <a:pt x="46" y="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0" name="Freeform 155"/>
            <p:cNvSpPr>
              <a:spLocks noEditPoints="1"/>
            </p:cNvSpPr>
            <p:nvPr/>
          </p:nvSpPr>
          <p:spPr bwMode="auto">
            <a:xfrm>
              <a:off x="2540000" y="666750"/>
              <a:ext cx="190500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2147483647 h 61"/>
                <a:gd name="T6" fmla="*/ 2147483647 w 58"/>
                <a:gd name="T7" fmla="*/ 2147483647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0 w 58"/>
                <a:gd name="T13" fmla="*/ 2147483647 h 61"/>
                <a:gd name="T14" fmla="*/ 2147483647 w 58"/>
                <a:gd name="T15" fmla="*/ 0 h 61"/>
                <a:gd name="T16" fmla="*/ 2147483647 w 58"/>
                <a:gd name="T17" fmla="*/ 2147483647 h 61"/>
                <a:gd name="T18" fmla="*/ 2147483647 w 58"/>
                <a:gd name="T19" fmla="*/ 2147483647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1">
                  <a:moveTo>
                    <a:pt x="29" y="15"/>
                  </a:moveTo>
                  <a:cubicBezTo>
                    <a:pt x="22" y="15"/>
                    <a:pt x="22" y="21"/>
                    <a:pt x="22" y="30"/>
                  </a:cubicBezTo>
                  <a:cubicBezTo>
                    <a:pt x="22" y="39"/>
                    <a:pt x="23" y="45"/>
                    <a:pt x="29" y="45"/>
                  </a:cubicBezTo>
                  <a:cubicBezTo>
                    <a:pt x="36" y="45"/>
                    <a:pt x="37" y="40"/>
                    <a:pt x="37" y="31"/>
                  </a:cubicBezTo>
                  <a:cubicBezTo>
                    <a:pt x="37" y="22"/>
                    <a:pt x="35" y="15"/>
                    <a:pt x="29" y="15"/>
                  </a:cubicBezTo>
                  <a:moveTo>
                    <a:pt x="29" y="61"/>
                  </a:moveTo>
                  <a:cubicBezTo>
                    <a:pt x="10" y="61"/>
                    <a:pt x="0" y="46"/>
                    <a:pt x="0" y="31"/>
                  </a:cubicBezTo>
                  <a:cubicBezTo>
                    <a:pt x="0" y="15"/>
                    <a:pt x="10" y="0"/>
                    <a:pt x="29" y="0"/>
                  </a:cubicBezTo>
                  <a:cubicBezTo>
                    <a:pt x="49" y="0"/>
                    <a:pt x="58" y="14"/>
                    <a:pt x="58" y="30"/>
                  </a:cubicBezTo>
                  <a:cubicBezTo>
                    <a:pt x="58" y="45"/>
                    <a:pt x="49" y="61"/>
                    <a:pt x="29" y="61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1" name="Freeform 156"/>
            <p:cNvSpPr>
              <a:spLocks/>
            </p:cNvSpPr>
            <p:nvPr/>
          </p:nvSpPr>
          <p:spPr bwMode="auto">
            <a:xfrm>
              <a:off x="2112963" y="669925"/>
              <a:ext cx="188913" cy="200025"/>
            </a:xfrm>
            <a:custGeom>
              <a:avLst/>
              <a:gdLst>
                <a:gd name="T0" fmla="*/ 2147483647 w 58"/>
                <a:gd name="T1" fmla="*/ 2147483647 h 61"/>
                <a:gd name="T2" fmla="*/ 2147483647 w 58"/>
                <a:gd name="T3" fmla="*/ 2147483647 h 61"/>
                <a:gd name="T4" fmla="*/ 2147483647 w 58"/>
                <a:gd name="T5" fmla="*/ 0 h 61"/>
                <a:gd name="T6" fmla="*/ 2147483647 w 58"/>
                <a:gd name="T7" fmla="*/ 0 h 61"/>
                <a:gd name="T8" fmla="*/ 2147483647 w 58"/>
                <a:gd name="T9" fmla="*/ 2147483647 h 61"/>
                <a:gd name="T10" fmla="*/ 2147483647 w 58"/>
                <a:gd name="T11" fmla="*/ 2147483647 h 61"/>
                <a:gd name="T12" fmla="*/ 2147483647 w 58"/>
                <a:gd name="T13" fmla="*/ 2147483647 h 61"/>
                <a:gd name="T14" fmla="*/ 2147483647 w 58"/>
                <a:gd name="T15" fmla="*/ 2147483647 h 61"/>
                <a:gd name="T16" fmla="*/ 2147483647 w 58"/>
                <a:gd name="T17" fmla="*/ 2147483647 h 61"/>
                <a:gd name="T18" fmla="*/ 2147483647 w 58"/>
                <a:gd name="T19" fmla="*/ 0 h 61"/>
                <a:gd name="T20" fmla="*/ 2147483647 w 58"/>
                <a:gd name="T21" fmla="*/ 0 h 61"/>
                <a:gd name="T22" fmla="*/ 0 w 58"/>
                <a:gd name="T23" fmla="*/ 2147483647 h 61"/>
                <a:gd name="T24" fmla="*/ 0 w 58"/>
                <a:gd name="T25" fmla="*/ 2147483647 h 61"/>
                <a:gd name="T26" fmla="*/ 2147483647 w 58"/>
                <a:gd name="T27" fmla="*/ 2147483647 h 61"/>
                <a:gd name="T28" fmla="*/ 2147483647 w 58"/>
                <a:gd name="T29" fmla="*/ 2147483647 h 61"/>
                <a:gd name="T30" fmla="*/ 2147483647 w 58"/>
                <a:gd name="T31" fmla="*/ 2147483647 h 61"/>
                <a:gd name="T32" fmla="*/ 2147483647 w 58"/>
                <a:gd name="T33" fmla="*/ 2147483647 h 61"/>
                <a:gd name="T34" fmla="*/ 2147483647 w 58"/>
                <a:gd name="T35" fmla="*/ 2147483647 h 61"/>
                <a:gd name="T36" fmla="*/ 2147483647 w 58"/>
                <a:gd name="T37" fmla="*/ 2147483647 h 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61">
                  <a:moveTo>
                    <a:pt x="58" y="54"/>
                  </a:moveTo>
                  <a:cubicBezTo>
                    <a:pt x="58" y="5"/>
                    <a:pt x="58" y="5"/>
                    <a:pt x="58" y="5"/>
                  </a:cubicBezTo>
                  <a:cubicBezTo>
                    <a:pt x="58" y="1"/>
                    <a:pt x="57" y="0"/>
                    <a:pt x="53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7" y="0"/>
                    <a:pt x="36" y="1"/>
                    <a:pt x="36" y="5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5" y="40"/>
                    <a:pt x="32" y="43"/>
                    <a:pt x="28" y="43"/>
                  </a:cubicBezTo>
                  <a:cubicBezTo>
                    <a:pt x="23" y="43"/>
                    <a:pt x="22" y="41"/>
                    <a:pt x="22" y="36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1"/>
                    <a:pt x="21" y="0"/>
                    <a:pt x="1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1"/>
                    <a:pt x="0" y="5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53"/>
                    <a:pt x="4" y="61"/>
                    <a:pt x="18" y="61"/>
                  </a:cubicBezTo>
                  <a:cubicBezTo>
                    <a:pt x="27" y="61"/>
                    <a:pt x="33" y="56"/>
                    <a:pt x="37" y="52"/>
                  </a:cubicBezTo>
                  <a:cubicBezTo>
                    <a:pt x="37" y="55"/>
                    <a:pt x="37" y="55"/>
                    <a:pt x="37" y="55"/>
                  </a:cubicBezTo>
                  <a:cubicBezTo>
                    <a:pt x="37" y="58"/>
                    <a:pt x="38" y="60"/>
                    <a:pt x="42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7" y="60"/>
                    <a:pt x="58" y="58"/>
                    <a:pt x="58" y="54"/>
                  </a:cubicBezTo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2" name="Freeform 104"/>
            <p:cNvSpPr>
              <a:spLocks/>
            </p:cNvSpPr>
            <p:nvPr/>
          </p:nvSpPr>
          <p:spPr bwMode="auto">
            <a:xfrm>
              <a:off x="336550" y="628650"/>
              <a:ext cx="1192213" cy="1230313"/>
            </a:xfrm>
            <a:custGeom>
              <a:avLst/>
              <a:gdLst>
                <a:gd name="T0" fmla="*/ 2147483647 w 751"/>
                <a:gd name="T1" fmla="*/ 2147483647 h 775"/>
                <a:gd name="T2" fmla="*/ 2147483647 w 751"/>
                <a:gd name="T3" fmla="*/ 2147483647 h 775"/>
                <a:gd name="T4" fmla="*/ 0 w 751"/>
                <a:gd name="T5" fmla="*/ 2147483647 h 775"/>
                <a:gd name="T6" fmla="*/ 2147483647 w 751"/>
                <a:gd name="T7" fmla="*/ 0 h 775"/>
                <a:gd name="T8" fmla="*/ 2147483647 w 751"/>
                <a:gd name="T9" fmla="*/ 2147483647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1" h="775">
                  <a:moveTo>
                    <a:pt x="749" y="775"/>
                  </a:moveTo>
                  <a:lnTo>
                    <a:pt x="25" y="750"/>
                  </a:lnTo>
                  <a:lnTo>
                    <a:pt x="0" y="65"/>
                  </a:lnTo>
                  <a:lnTo>
                    <a:pt x="751" y="0"/>
                  </a:lnTo>
                  <a:lnTo>
                    <a:pt x="749" y="775"/>
                  </a:lnTo>
                  <a:close/>
                </a:path>
              </a:pathLst>
            </a:custGeom>
            <a:solidFill>
              <a:srgbClr val="C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3" name="Freeform 128"/>
            <p:cNvSpPr>
              <a:spLocks/>
            </p:cNvSpPr>
            <p:nvPr/>
          </p:nvSpPr>
          <p:spPr bwMode="auto">
            <a:xfrm>
              <a:off x="565150" y="746125"/>
              <a:ext cx="825500" cy="822325"/>
            </a:xfrm>
            <a:custGeom>
              <a:avLst/>
              <a:gdLst>
                <a:gd name="T0" fmla="*/ 2147483647 w 520"/>
                <a:gd name="T1" fmla="*/ 2147483647 h 518"/>
                <a:gd name="T2" fmla="*/ 2147483647 w 520"/>
                <a:gd name="T3" fmla="*/ 2147483647 h 518"/>
                <a:gd name="T4" fmla="*/ 0 w 520"/>
                <a:gd name="T5" fmla="*/ 2147483647 h 518"/>
                <a:gd name="T6" fmla="*/ 2147483647 w 520"/>
                <a:gd name="T7" fmla="*/ 0 h 518"/>
                <a:gd name="T8" fmla="*/ 2147483647 w 520"/>
                <a:gd name="T9" fmla="*/ 2147483647 h 5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0" h="518">
                  <a:moveTo>
                    <a:pt x="520" y="518"/>
                  </a:moveTo>
                  <a:lnTo>
                    <a:pt x="74" y="518"/>
                  </a:lnTo>
                  <a:lnTo>
                    <a:pt x="0" y="80"/>
                  </a:lnTo>
                  <a:lnTo>
                    <a:pt x="516" y="0"/>
                  </a:lnTo>
                  <a:lnTo>
                    <a:pt x="520" y="518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  <p:sp>
          <p:nvSpPr>
            <p:cNvPr id="34" name="Freeform 136"/>
            <p:cNvSpPr>
              <a:spLocks/>
            </p:cNvSpPr>
            <p:nvPr/>
          </p:nvSpPr>
          <p:spPr bwMode="auto">
            <a:xfrm>
              <a:off x="877888" y="901700"/>
              <a:ext cx="415925" cy="425450"/>
            </a:xfrm>
            <a:custGeom>
              <a:avLst/>
              <a:gdLst>
                <a:gd name="T0" fmla="*/ 2147483647 w 262"/>
                <a:gd name="T1" fmla="*/ 2147483647 h 268"/>
                <a:gd name="T2" fmla="*/ 0 w 262"/>
                <a:gd name="T3" fmla="*/ 2147483647 h 268"/>
                <a:gd name="T4" fmla="*/ 2147483647 w 262"/>
                <a:gd name="T5" fmla="*/ 2147483647 h 268"/>
                <a:gd name="T6" fmla="*/ 2147483647 w 262"/>
                <a:gd name="T7" fmla="*/ 0 h 268"/>
                <a:gd name="T8" fmla="*/ 2147483647 w 262"/>
                <a:gd name="T9" fmla="*/ 2147483647 h 2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268">
                  <a:moveTo>
                    <a:pt x="223" y="268"/>
                  </a:moveTo>
                  <a:lnTo>
                    <a:pt x="0" y="235"/>
                  </a:lnTo>
                  <a:lnTo>
                    <a:pt x="11" y="15"/>
                  </a:lnTo>
                  <a:lnTo>
                    <a:pt x="262" y="0"/>
                  </a:lnTo>
                  <a:lnTo>
                    <a:pt x="223" y="268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endParaRPr lang="pt-BR" sz="2400">
                <a:solidFill>
                  <a:prstClr val="black"/>
                </a:solidFill>
                <a:latin typeface="Candara" pitchFamily="34" charset="0"/>
                <a:cs typeface="Arial" charset="0"/>
              </a:endParaRPr>
            </a:p>
          </p:txBody>
        </p:sp>
      </p:grpSp>
    </p:spTree>
  </p:cSld>
  <p:clrMapOvr>
    <a:masterClrMapping/>
  </p:clrMapOvr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ítulo 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404664"/>
            <a:ext cx="8229600" cy="1138138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 marL="0" indent="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Duas Partes de Conteú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332656"/>
            <a:ext cx="8229600" cy="1224136"/>
          </a:xfrm>
        </p:spPr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0" y="1600200"/>
            <a:ext cx="4114800" cy="4637112"/>
          </a:xfrm>
        </p:spPr>
        <p:txBody>
          <a:bodyPr>
            <a:normAutofit/>
          </a:bodyPr>
          <a:lstStyle>
            <a:lvl1pPr marL="0" indent="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  <a:lvl2pPr marL="357188" indent="6350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2pPr>
            <a:lvl3pPr marL="714375" indent="-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3pPr>
            <a:lvl4pPr marL="1071563" indent="3175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4pPr>
            <a:lvl5pPr marL="1428750" indent="7938">
              <a:defRPr sz="24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03225" y="620688"/>
            <a:ext cx="4168775" cy="5472608"/>
          </a:xfr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66657155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/>
      </p:par>
    </p:tnLst>
  </p:timing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 anchor="b"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Em branc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6150005"/>
            <a:ext cx="8229600" cy="418058"/>
          </a:xfrm>
        </p:spPr>
        <p:txBody>
          <a:bodyPr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ítulo e conteúdo">
    <p:bg>
      <p:bgPr>
        <a:solidFill>
          <a:srgbClr val="12101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overrideClrMapping bg1="lt1" tx1="dk1" bg2="lt2" tx2="dk2" accent1="accent1" accent2="accent2" accent3="accent3" accent4="accent4" accent5="accent5" accent6="accent6" hlink="hlink" folHlink="folHlink"/>
  </p:clrMapOvr>
  <p:transition spd="med"/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rot="10800000">
            <a:off x="225425" y="-238125"/>
            <a:ext cx="8709025" cy="7493000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71418 w 8108229"/>
              <a:gd name="connsiteY3" fmla="*/ 2329083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71418" y="232908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3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526466" y="187467"/>
            <a:ext cx="8102219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DIN-Black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5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528638" y="1328739"/>
            <a:ext cx="8072437" cy="48402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DIN-Bold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10"/>
          <p:cNvSpPr/>
          <p:nvPr userDrawn="1"/>
        </p:nvSpPr>
        <p:spPr>
          <a:xfrm flipH="1">
            <a:off x="595313" y="-508000"/>
            <a:ext cx="7851775" cy="1814513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6" name="Retângulo 10"/>
          <p:cNvSpPr/>
          <p:nvPr userDrawn="1"/>
        </p:nvSpPr>
        <p:spPr>
          <a:xfrm rot="10800000" flipH="1">
            <a:off x="479425" y="1306513"/>
            <a:ext cx="7851775" cy="5921375"/>
          </a:xfrm>
          <a:custGeom>
            <a:avLst/>
            <a:gdLst>
              <a:gd name="connsiteX0" fmla="*/ 0 w 7920000"/>
              <a:gd name="connsiteY0" fmla="*/ 0 h 2304256"/>
              <a:gd name="connsiteX1" fmla="*/ 7920000 w 7920000"/>
              <a:gd name="connsiteY1" fmla="*/ 0 h 2304256"/>
              <a:gd name="connsiteX2" fmla="*/ 7920000 w 7920000"/>
              <a:gd name="connsiteY2" fmla="*/ 2304256 h 2304256"/>
              <a:gd name="connsiteX3" fmla="*/ 0 w 7920000"/>
              <a:gd name="connsiteY3" fmla="*/ 2304256 h 2304256"/>
              <a:gd name="connsiteX4" fmla="*/ 0 w 7920000"/>
              <a:gd name="connsiteY4" fmla="*/ 0 h 2304256"/>
              <a:gd name="connsiteX0" fmla="*/ 0 w 8008900"/>
              <a:gd name="connsiteY0" fmla="*/ 0 h 2482056"/>
              <a:gd name="connsiteX1" fmla="*/ 7920000 w 8008900"/>
              <a:gd name="connsiteY1" fmla="*/ 0 h 2482056"/>
              <a:gd name="connsiteX2" fmla="*/ 8008900 w 8008900"/>
              <a:gd name="connsiteY2" fmla="*/ 2482056 h 2482056"/>
              <a:gd name="connsiteX3" fmla="*/ 0 w 8008900"/>
              <a:gd name="connsiteY3" fmla="*/ 2304256 h 2482056"/>
              <a:gd name="connsiteX4" fmla="*/ 0 w 8008900"/>
              <a:gd name="connsiteY4" fmla="*/ 0 h 2482056"/>
              <a:gd name="connsiteX0" fmla="*/ 0 w 8108229"/>
              <a:gd name="connsiteY0" fmla="*/ 0 h 2482056"/>
              <a:gd name="connsiteX1" fmla="*/ 8019329 w 8108229"/>
              <a:gd name="connsiteY1" fmla="*/ 0 h 2482056"/>
              <a:gd name="connsiteX2" fmla="*/ 8108229 w 8108229"/>
              <a:gd name="connsiteY2" fmla="*/ 2482056 h 2482056"/>
              <a:gd name="connsiteX3" fmla="*/ 99329 w 8108229"/>
              <a:gd name="connsiteY3" fmla="*/ 2304256 h 2482056"/>
              <a:gd name="connsiteX4" fmla="*/ 0 w 8108229"/>
              <a:gd name="connsiteY4" fmla="*/ 0 h 2482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08229" h="2482056">
                <a:moveTo>
                  <a:pt x="0" y="0"/>
                </a:moveTo>
                <a:lnTo>
                  <a:pt x="8019329" y="0"/>
                </a:lnTo>
                <a:lnTo>
                  <a:pt x="8108229" y="2482056"/>
                </a:lnTo>
                <a:lnTo>
                  <a:pt x="99329" y="2304256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2400" dirty="0">
              <a:solidFill>
                <a:prstClr val="white"/>
              </a:solidFill>
              <a:latin typeface="DIN-Black" pitchFamily="34" charset="0"/>
            </a:endParaRPr>
          </a:p>
        </p:txBody>
      </p:sp>
      <p:sp>
        <p:nvSpPr>
          <p:cNvPr id="5" name="Espaço Reservado para Texto 28"/>
          <p:cNvSpPr>
            <a:spLocks noGrp="1"/>
          </p:cNvSpPr>
          <p:nvPr>
            <p:ph type="body" sz="quarter" idx="10"/>
          </p:nvPr>
        </p:nvSpPr>
        <p:spPr>
          <a:xfrm>
            <a:off x="856343" y="-15729"/>
            <a:ext cx="7170052" cy="1133333"/>
          </a:xfrm>
          <a:prstGeom prst="rect">
            <a:avLst/>
          </a:prstGeom>
        </p:spPr>
        <p:txBody>
          <a:bodyPr anchor="ctr">
            <a:normAutofit/>
          </a:bodyPr>
          <a:lstStyle>
            <a:lvl1pPr marL="0" indent="0">
              <a:buNone/>
              <a:defRPr sz="4000">
                <a:latin typeface="DIN-Black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  <p:sp>
        <p:nvSpPr>
          <p:cNvPr id="9" name="Espaço Reservado para Conteúdo 8"/>
          <p:cNvSpPr>
            <a:spLocks noGrp="1"/>
          </p:cNvSpPr>
          <p:nvPr>
            <p:ph sz="quarter" idx="11"/>
          </p:nvPr>
        </p:nvSpPr>
        <p:spPr>
          <a:xfrm>
            <a:off x="885371" y="1959429"/>
            <a:ext cx="7112000" cy="45720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baseline="0">
                <a:latin typeface="DIN-Bold" pitchFamily="34" charset="0"/>
              </a:defRPr>
            </a:lvl1pPr>
          </a:lstStyle>
          <a:p>
            <a:pPr lvl="0"/>
            <a:r>
              <a:rPr lang="en-US" dirty="0" smtClean="0"/>
              <a:t>Click to edit Master text styles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7"/>
          <p:cNvSpPr>
            <a:spLocks noChangeArrowheads="1"/>
          </p:cNvSpPr>
          <p:nvPr/>
        </p:nvSpPr>
        <p:spPr bwMode="auto">
          <a:xfrm>
            <a:off x="8697913" y="6581775"/>
            <a:ext cx="425450" cy="2746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fld id="{59E974CC-5F40-4574-8854-C7C20214C84A}" type="slidenum">
              <a:rPr lang="pt-BR" sz="1200" b="1">
                <a:solidFill>
                  <a:srgbClr val="FFFFFF"/>
                </a:solidFill>
                <a:latin typeface="GrilledCheese BTN" pitchFamily="34" charset="0"/>
              </a:rPr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 b="1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5" name="Rectangle 11"/>
          <p:cNvSpPr>
            <a:spLocks noChangeArrowheads="1"/>
          </p:cNvSpPr>
          <p:nvPr/>
        </p:nvSpPr>
        <p:spPr bwMode="auto">
          <a:xfrm>
            <a:off x="0" y="3532188"/>
            <a:ext cx="9144000" cy="71437"/>
          </a:xfrm>
          <a:prstGeom prst="rect">
            <a:avLst/>
          </a:prstGeom>
          <a:solidFill>
            <a:schemeClr val="bg1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endParaRPr lang="pt-BR" sz="3600" b="1">
              <a:solidFill>
                <a:srgbClr val="FFFFFF"/>
              </a:solidFill>
              <a:latin typeface="GrilledCheese BTN" pitchFamily="34" charset="0"/>
            </a:endParaRPr>
          </a:p>
        </p:txBody>
      </p:sp>
      <p:pic>
        <p:nvPicPr>
          <p:cNvPr id="6" name="Picture 12" descr="Logo-PR-Out2005-LetraBranca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2550" y="6402388"/>
            <a:ext cx="1671638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601988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76200" y="3619500"/>
            <a:ext cx="9067800" cy="1752600"/>
          </a:xfrm>
        </p:spPr>
        <p:txBody>
          <a:bodyPr/>
          <a:lstStyle>
            <a:lvl1pPr marL="0" indent="0">
              <a:buFont typeface="Wingdings 2" pitchFamily="18" charset="2"/>
              <a:buNone/>
              <a:tabLst>
                <a:tab pos="0" algn="l"/>
              </a:tabLst>
              <a:defRPr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2601994" name="Rectangle 10"/>
          <p:cNvSpPr>
            <a:spLocks noGrp="1" noChangeArrowheads="1"/>
          </p:cNvSpPr>
          <p:nvPr>
            <p:ph type="ctrTitle"/>
          </p:nvPr>
        </p:nvSpPr>
        <p:spPr>
          <a:xfrm>
            <a:off x="60325" y="0"/>
            <a:ext cx="9083675" cy="3530600"/>
          </a:xfrm>
          <a:solidFill>
            <a:schemeClr val="tx1"/>
          </a:solidFill>
        </p:spPr>
        <p:txBody>
          <a:bodyPr anchor="b"/>
          <a:lstStyle>
            <a:lvl1pPr>
              <a:defRPr sz="7200">
                <a:ea typeface="Arial Unicode MS" pitchFamily="34" charset="-128"/>
                <a:cs typeface="Arial Unicode MS" pitchFamily="34" charset="-128"/>
              </a:defRPr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76200" y="1558925"/>
            <a:ext cx="4457700" cy="45847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86300" y="1558925"/>
            <a:ext cx="4457700" cy="45847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00616274"/>
      </p:ext>
    </p:extLst>
  </p:cSld>
  <p:clrMapOvr>
    <a:masterClrMapping/>
  </p:clrMapOvr>
  <p:transition advClick="0">
    <p:fade/>
  </p:transition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6413" y="0"/>
            <a:ext cx="2287587" cy="61436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-6350" y="0"/>
            <a:ext cx="6710363" cy="61436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8898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886200"/>
            <a:ext cx="5461000" cy="1752600"/>
          </a:xfrm>
        </p:spPr>
        <p:txBody>
          <a:bodyPr/>
          <a:lstStyle>
            <a:lvl1pPr marL="6350" indent="0">
              <a:defRPr>
                <a:solidFill>
                  <a:schemeClr val="bg1"/>
                </a:solidFill>
                <a:latin typeface="NeoSans-Medium" pitchFamily="34" charset="0"/>
              </a:defRPr>
            </a:lvl1pPr>
          </a:lstStyle>
          <a:p>
            <a:pPr lvl="0"/>
            <a:r>
              <a:rPr lang="pt-BR" noProof="0" dirty="0" smtClean="0"/>
              <a:t>Clique para editar o estilo do subtítulo mestre</a:t>
            </a:r>
          </a:p>
        </p:txBody>
      </p:sp>
      <p:sp>
        <p:nvSpPr>
          <p:cNvPr id="1488899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/>
          </a:p>
        </p:txBody>
      </p:sp>
      <p:sp>
        <p:nvSpPr>
          <p:cNvPr id="1488900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/>
          </a:p>
        </p:txBody>
      </p:sp>
      <p:sp>
        <p:nvSpPr>
          <p:cNvPr id="1488901" name="Rectangle 5"/>
          <p:cNvSpPr>
            <a:spLocks noGrp="1" noChangeArrowheads="1"/>
          </p:cNvSpPr>
          <p:nvPr>
            <p:ph type="ctrTitle"/>
          </p:nvPr>
        </p:nvSpPr>
        <p:spPr>
          <a:xfrm>
            <a:off x="685800" y="974725"/>
            <a:ext cx="5461000" cy="2892425"/>
          </a:xfrm>
        </p:spPr>
        <p:txBody>
          <a:bodyPr anchor="b"/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pPr lvl="0"/>
            <a:r>
              <a:rPr lang="pt-BR" noProof="0" dirty="0" smtClean="0"/>
              <a:t>Clique para editar o estilo do título mestre</a:t>
            </a:r>
          </a:p>
        </p:txBody>
      </p:sp>
      <p:sp>
        <p:nvSpPr>
          <p:cNvPr id="1488903" name="Freeform 7"/>
          <p:cNvSpPr>
            <a:spLocks/>
          </p:cNvSpPr>
          <p:nvPr userDrawn="1"/>
        </p:nvSpPr>
        <p:spPr bwMode="auto">
          <a:xfrm rot="16200000">
            <a:off x="6166643" y="983457"/>
            <a:ext cx="2881313" cy="3073400"/>
          </a:xfrm>
          <a:custGeom>
            <a:avLst/>
            <a:gdLst>
              <a:gd name="T0" fmla="*/ 1056 w 1056"/>
              <a:gd name="T1" fmla="*/ 529 h 1129"/>
              <a:gd name="T2" fmla="*/ 526 w 1056"/>
              <a:gd name="T3" fmla="*/ 0 h 1129"/>
              <a:gd name="T4" fmla="*/ 0 w 1056"/>
              <a:gd name="T5" fmla="*/ 524 h 1129"/>
              <a:gd name="T6" fmla="*/ 186 w 1056"/>
              <a:gd name="T7" fmla="*/ 711 h 1129"/>
              <a:gd name="T8" fmla="*/ 397 w 1056"/>
              <a:gd name="T9" fmla="*/ 501 h 1129"/>
              <a:gd name="T10" fmla="*/ 397 w 1056"/>
              <a:gd name="T11" fmla="*/ 1129 h 1129"/>
              <a:gd name="T12" fmla="*/ 659 w 1056"/>
              <a:gd name="T13" fmla="*/ 1129 h 1129"/>
              <a:gd name="T14" fmla="*/ 659 w 1056"/>
              <a:gd name="T15" fmla="*/ 503 h 1129"/>
              <a:gd name="T16" fmla="*/ 869 w 1056"/>
              <a:gd name="T17" fmla="*/ 713 h 1129"/>
              <a:gd name="T18" fmla="*/ 1056 w 1056"/>
              <a:gd name="T19" fmla="*/ 529 h 1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56" h="1129">
                <a:moveTo>
                  <a:pt x="1056" y="529"/>
                </a:moveTo>
                <a:lnTo>
                  <a:pt x="526" y="0"/>
                </a:lnTo>
                <a:lnTo>
                  <a:pt x="0" y="524"/>
                </a:lnTo>
                <a:lnTo>
                  <a:pt x="186" y="711"/>
                </a:lnTo>
                <a:lnTo>
                  <a:pt x="397" y="501"/>
                </a:lnTo>
                <a:lnTo>
                  <a:pt x="397" y="1129"/>
                </a:lnTo>
                <a:lnTo>
                  <a:pt x="659" y="1129"/>
                </a:lnTo>
                <a:lnTo>
                  <a:pt x="659" y="503"/>
                </a:lnTo>
                <a:lnTo>
                  <a:pt x="869" y="713"/>
                </a:lnTo>
                <a:lnTo>
                  <a:pt x="1056" y="529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  <a:ln>
            <a:noFill/>
          </a:ln>
        </p:spPr>
        <p:txBody>
          <a:bodyPr/>
          <a:lstStyle/>
          <a:p>
            <a:endParaRPr lang="pt-BR" dirty="0"/>
          </a:p>
        </p:txBody>
      </p:sp>
      <p:pic>
        <p:nvPicPr>
          <p:cNvPr id="13" name="Picture 2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36" y="6485227"/>
            <a:ext cx="1296144" cy="2565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972816420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8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889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889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88903" grpId="0" animBg="1"/>
    </p:bldLst>
  </p:timing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03225" y="103188"/>
            <a:ext cx="5464919" cy="1813644"/>
          </a:xfrm>
        </p:spPr>
        <p:txBody>
          <a:bodyPr/>
          <a:lstStyle>
            <a:lvl1pPr>
              <a:defRPr sz="3600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03225" y="2132856"/>
            <a:ext cx="4181475" cy="4528294"/>
          </a:xfr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18350210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/>
      </p:par>
    </p:tnLst>
  </p:timing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511019377"/>
      </p:ext>
    </p:extLst>
  </p:cSld>
  <p:clrMapOvr>
    <a:masterClrMapping/>
  </p:clrMapOvr>
  <p:transition advClick="0">
    <p:fade/>
  </p:transition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2482850"/>
            <a:ext cx="5092333" cy="1362075"/>
          </a:xfrm>
        </p:spPr>
        <p:txBody>
          <a:bodyPr anchor="b"/>
          <a:lstStyle>
            <a:lvl1pPr algn="l">
              <a:defRPr sz="6000" b="0" cap="none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3859213"/>
            <a:ext cx="5092333" cy="1500187"/>
          </a:xfrm>
        </p:spPr>
        <p:txBody>
          <a:bodyPr anchor="t"/>
          <a:lstStyle>
            <a:lvl1pPr marL="0" indent="0">
              <a:buNone/>
              <a:defRPr sz="4000">
                <a:latin typeface="Burbank Small Bold" pitchFamily="50" charset="0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9239779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/>
      </p:par>
    </p:tnLst>
  </p:timing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578250744"/>
      </p:ext>
    </p:extLst>
  </p:cSld>
  <p:clrMapOvr>
    <a:masterClrMapping/>
  </p:clrMapOvr>
  <p:transition advClick="0">
    <p:fade/>
  </p:transition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94190187"/>
      </p:ext>
    </p:extLst>
  </p:cSld>
  <p:clrMapOvr>
    <a:masterClrMapping/>
  </p:clrMapOvr>
  <p:transition advClick="0">
    <p:fade/>
  </p:transition>
</p:sldLayout>
</file>

<file path=ppt/slideLayouts/slideLayout7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993775"/>
            <a:ext cx="4256088" cy="51260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3" y="993775"/>
            <a:ext cx="4256087" cy="51260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927708908"/>
      </p:ext>
    </p:extLst>
  </p:cSld>
  <p:clrMapOvr>
    <a:masterClrMapping/>
  </p:clrMapOvr>
  <p:transition advClick="0">
    <p:fade/>
  </p:transition>
</p:sldLayout>
</file>

<file path=ppt/slideLayouts/slideLayout7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62698258"/>
      </p:ext>
    </p:extLst>
  </p:cSld>
  <p:clrMapOvr>
    <a:masterClrMapping/>
  </p:clrMapOvr>
  <p:transition advClick="0">
    <p:fade/>
  </p:transition>
</p:sldLayout>
</file>

<file path=ppt/slideLayouts/slideLayout7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74327267"/>
      </p:ext>
    </p:extLst>
  </p:cSld>
  <p:clrMapOvr>
    <a:masterClrMapping/>
  </p:clrMapOvr>
  <p:transition advClick="0">
    <p:fade/>
  </p:transition>
</p:sldLayout>
</file>

<file path=ppt/slideLayouts/slideLayout7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1802374"/>
      </p:ext>
    </p:extLst>
  </p:cSld>
  <p:clrMapOvr>
    <a:masterClrMapping/>
  </p:clrMapOvr>
  <p:transition advClick="0">
    <p:fade/>
  </p:transition>
</p:sldLayout>
</file>

<file path=ppt/slideLayouts/slideLayout72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550765381"/>
      </p:ext>
    </p:extLst>
  </p:cSld>
  <p:clrMapOvr>
    <a:masterClrMapping/>
  </p:clrMapOvr>
  <p:transition advClick="0">
    <p:fade/>
  </p:transition>
</p:sldLayout>
</file>

<file path=ppt/slideLayouts/slideLayout72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 dirty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473741883"/>
      </p:ext>
    </p:extLst>
  </p:cSld>
  <p:clrMapOvr>
    <a:masterClrMapping/>
  </p:clrMapOvr>
  <p:transition advClick="0">
    <p:fade/>
  </p:transition>
</p:sldLayout>
</file>

<file path=ppt/slideLayouts/slideLayout7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303069142"/>
      </p:ext>
    </p:extLst>
  </p:cSld>
  <p:clrMapOvr>
    <a:masterClrMapping/>
  </p:clrMapOvr>
  <p:transition advClick="0">
    <p:fade/>
  </p:transition>
</p:sldLayout>
</file>

<file path=ppt/slideLayouts/slideLayout72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188"/>
            <a:ext cx="2165350" cy="6016625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103188"/>
            <a:ext cx="6346825" cy="6016625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592669386"/>
      </p:ext>
    </p:extLst>
  </p:cSld>
  <p:clrMapOvr>
    <a:masterClrMapping/>
  </p:clrMapOvr>
  <p:transition advClick="0">
    <p:fade/>
  </p:transition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03226" y="620688"/>
            <a:ext cx="5164138" cy="5400600"/>
          </a:xfr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977119754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/>
      </p:par>
    </p:tnLst>
  </p:timing>
</p:sldLayout>
</file>

<file path=ppt/slideLayouts/slideLayout730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Título e tabe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066800" y="400050"/>
            <a:ext cx="7772400" cy="1181100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abela 2"/>
          <p:cNvSpPr>
            <a:spLocks noGrp="1"/>
          </p:cNvSpPr>
          <p:nvPr>
            <p:ph type="tbl" idx="1"/>
          </p:nvPr>
        </p:nvSpPr>
        <p:spPr>
          <a:xfrm>
            <a:off x="1066800" y="1581150"/>
            <a:ext cx="7772400" cy="5087938"/>
          </a:xfrm>
        </p:spPr>
        <p:txBody>
          <a:bodyPr/>
          <a:lstStyle/>
          <a:p>
            <a:pPr lvl="0"/>
            <a:endParaRPr lang="pt-BR" noProof="0" smtClean="0"/>
          </a:p>
        </p:txBody>
      </p:sp>
    </p:spTree>
    <p:extLst>
      <p:ext uri="{BB962C8B-B14F-4D97-AF65-F5344CB8AC3E}">
        <p14:creationId xmlns:p14="http://schemas.microsoft.com/office/powerpoint/2010/main" val="3267301872"/>
      </p:ext>
    </p:extLst>
  </p:cSld>
  <p:clrMapOvr>
    <a:masterClrMapping/>
  </p:clrMapOvr>
  <p:transition spd="med">
    <p:cover dir="ru"/>
  </p:transition>
</p:sldLayout>
</file>

<file path=ppt/slideLayouts/slideLayout7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46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7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7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435" y="4406921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435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7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28611" y="333378"/>
            <a:ext cx="4189535" cy="63357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58812" y="333378"/>
            <a:ext cx="4189534" cy="63357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7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066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066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280" y="1535113"/>
            <a:ext cx="4041531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280" y="2174875"/>
            <a:ext cx="4041531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7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7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7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7" y="273050"/>
            <a:ext cx="3008435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538" y="273071"/>
            <a:ext cx="5111262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7" y="1435103"/>
            <a:ext cx="3008435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7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166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166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166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13363422"/>
      </p:ext>
    </p:extLst>
  </p:cSld>
  <p:clrMapOvr>
    <a:masterClrMapping/>
  </p:clrMapOvr>
  <p:transition advClick="0">
    <p:fade/>
  </p:transition>
</p:sldLayout>
</file>

<file path=ppt/slideLayouts/slideLayout7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7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19153" y="274638"/>
            <a:ext cx="2129203" cy="6394450"/>
          </a:xfrm>
          <a:prstGeom prst="rect">
            <a:avLst/>
          </a:prstGeo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28600" y="274638"/>
            <a:ext cx="6249866" cy="639445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7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7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7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7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7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7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pt-BR" sz="3600" b="1" dirty="0" smtClean="0">
              <a:solidFill>
                <a:srgbClr val="FFFFFF"/>
              </a:solidFill>
              <a:latin typeface="Burbank Small Bold" pitchFamily="50" charset="0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pt-BR" sz="3600" b="1" dirty="0" smtClean="0">
              <a:solidFill>
                <a:srgbClr val="FFFFFF"/>
              </a:solidFill>
              <a:latin typeface="Burbank Small Bold" pitchFamily="50" charset="0"/>
            </a:endParaRPr>
          </a:p>
        </p:txBody>
      </p:sp>
      <p:grpSp>
        <p:nvGrpSpPr>
          <p:cNvPr id="6" name="Group 6"/>
          <p:cNvGrpSpPr>
            <a:grpSpLocks/>
          </p:cNvGrpSpPr>
          <p:nvPr userDrawn="1"/>
        </p:nvGrpSpPr>
        <p:grpSpPr bwMode="auto">
          <a:xfrm>
            <a:off x="1765300" y="1989138"/>
            <a:ext cx="503238" cy="503237"/>
            <a:chOff x="1474" y="323"/>
            <a:chExt cx="952" cy="952"/>
          </a:xfrm>
        </p:grpSpPr>
        <p:sp>
          <p:nvSpPr>
            <p:cNvPr id="7" name="Oval 7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8" name="Oval 8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" name="Oval 9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10" name="Group 10"/>
          <p:cNvGrpSpPr>
            <a:grpSpLocks/>
          </p:cNvGrpSpPr>
          <p:nvPr userDrawn="1"/>
        </p:nvGrpSpPr>
        <p:grpSpPr bwMode="auto">
          <a:xfrm>
            <a:off x="2341563" y="46038"/>
            <a:ext cx="1150937" cy="1150937"/>
            <a:chOff x="1474" y="323"/>
            <a:chExt cx="952" cy="952"/>
          </a:xfrm>
        </p:grpSpPr>
        <p:sp>
          <p:nvSpPr>
            <p:cNvPr id="11" name="Oval 11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12" name="Oval 12"/>
            <p:cNvSpPr>
              <a:spLocks noChangeArrowheads="1"/>
            </p:cNvSpPr>
            <p:nvPr userDrawn="1"/>
          </p:nvSpPr>
          <p:spPr bwMode="auto">
            <a:xfrm>
              <a:off x="1565" y="414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13" name="Oval 13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2" cy="3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14" name="Group 14"/>
          <p:cNvGrpSpPr>
            <a:grpSpLocks/>
          </p:cNvGrpSpPr>
          <p:nvPr userDrawn="1"/>
        </p:nvGrpSpPr>
        <p:grpSpPr bwMode="auto">
          <a:xfrm>
            <a:off x="1260475" y="188913"/>
            <a:ext cx="1511300" cy="1511300"/>
            <a:chOff x="1474" y="323"/>
            <a:chExt cx="952" cy="952"/>
          </a:xfrm>
        </p:grpSpPr>
        <p:sp>
          <p:nvSpPr>
            <p:cNvPr id="15" name="Oval 15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16" name="Oval 16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17" name="Oval 17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18" name="Group 18"/>
          <p:cNvGrpSpPr>
            <a:grpSpLocks/>
          </p:cNvGrpSpPr>
          <p:nvPr userDrawn="1"/>
        </p:nvGrpSpPr>
        <p:grpSpPr bwMode="auto">
          <a:xfrm>
            <a:off x="2268538" y="1701800"/>
            <a:ext cx="503237" cy="503238"/>
            <a:chOff x="1474" y="323"/>
            <a:chExt cx="952" cy="952"/>
          </a:xfrm>
        </p:grpSpPr>
        <p:sp>
          <p:nvSpPr>
            <p:cNvPr id="19" name="Oval 19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20" name="Oval 20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21" name="Oval 21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22" name="Group 22"/>
          <p:cNvGrpSpPr>
            <a:grpSpLocks/>
          </p:cNvGrpSpPr>
          <p:nvPr userDrawn="1"/>
        </p:nvGrpSpPr>
        <p:grpSpPr bwMode="auto">
          <a:xfrm>
            <a:off x="1979613" y="2565400"/>
            <a:ext cx="431800" cy="431800"/>
            <a:chOff x="3039" y="1384"/>
            <a:chExt cx="861" cy="861"/>
          </a:xfrm>
        </p:grpSpPr>
        <p:sp>
          <p:nvSpPr>
            <p:cNvPr id="23" name="Oval 2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24" name="Oval 24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25" name="Oval 2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26" name="Oval 26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27" name="Group 27"/>
          <p:cNvGrpSpPr>
            <a:grpSpLocks/>
          </p:cNvGrpSpPr>
          <p:nvPr userDrawn="1"/>
        </p:nvGrpSpPr>
        <p:grpSpPr bwMode="auto">
          <a:xfrm>
            <a:off x="1044575" y="2349500"/>
            <a:ext cx="827088" cy="827088"/>
            <a:chOff x="3039" y="1384"/>
            <a:chExt cx="861" cy="861"/>
          </a:xfrm>
        </p:grpSpPr>
        <p:sp>
          <p:nvSpPr>
            <p:cNvPr id="28" name="Oval 2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29" name="Oval 2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30" name="Oval 30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31" name="Oval 3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32" name="Group 32"/>
          <p:cNvGrpSpPr>
            <a:grpSpLocks/>
          </p:cNvGrpSpPr>
          <p:nvPr userDrawn="1"/>
        </p:nvGrpSpPr>
        <p:grpSpPr bwMode="auto">
          <a:xfrm>
            <a:off x="2484438" y="2997200"/>
            <a:ext cx="431800" cy="431800"/>
            <a:chOff x="3039" y="1384"/>
            <a:chExt cx="861" cy="861"/>
          </a:xfrm>
        </p:grpSpPr>
        <p:sp>
          <p:nvSpPr>
            <p:cNvPr id="33" name="Oval 3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34" name="Oval 34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35" name="Oval 3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36" name="Oval 36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37" name="Group 37"/>
          <p:cNvGrpSpPr>
            <a:grpSpLocks/>
          </p:cNvGrpSpPr>
          <p:nvPr userDrawn="1"/>
        </p:nvGrpSpPr>
        <p:grpSpPr bwMode="auto">
          <a:xfrm>
            <a:off x="1765300" y="3644900"/>
            <a:ext cx="827088" cy="827088"/>
            <a:chOff x="3039" y="1384"/>
            <a:chExt cx="861" cy="861"/>
          </a:xfrm>
        </p:grpSpPr>
        <p:sp>
          <p:nvSpPr>
            <p:cNvPr id="38" name="Oval 3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39" name="Oval 3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40" name="Oval 40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41" name="Oval 4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42" name="Group 42"/>
          <p:cNvGrpSpPr>
            <a:grpSpLocks/>
          </p:cNvGrpSpPr>
          <p:nvPr userDrawn="1"/>
        </p:nvGrpSpPr>
        <p:grpSpPr bwMode="auto">
          <a:xfrm>
            <a:off x="252413" y="4005263"/>
            <a:ext cx="2592387" cy="2592387"/>
            <a:chOff x="3039" y="1384"/>
            <a:chExt cx="861" cy="861"/>
          </a:xfrm>
        </p:grpSpPr>
        <p:sp>
          <p:nvSpPr>
            <p:cNvPr id="43" name="Oval 4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44" name="Oval 4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45" name="Oval 4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46" name="Oval 46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47" name="Group 47"/>
          <p:cNvGrpSpPr>
            <a:grpSpLocks/>
          </p:cNvGrpSpPr>
          <p:nvPr userDrawn="1"/>
        </p:nvGrpSpPr>
        <p:grpSpPr bwMode="auto">
          <a:xfrm>
            <a:off x="468313" y="2420938"/>
            <a:ext cx="431800" cy="431800"/>
            <a:chOff x="3039" y="1384"/>
            <a:chExt cx="861" cy="861"/>
          </a:xfrm>
        </p:grpSpPr>
        <p:sp>
          <p:nvSpPr>
            <p:cNvPr id="48" name="Oval 4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49" name="Oval 49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50" name="Oval 50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51" name="Oval 51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52" name="Group 52"/>
          <p:cNvGrpSpPr>
            <a:grpSpLocks/>
          </p:cNvGrpSpPr>
          <p:nvPr userDrawn="1"/>
        </p:nvGrpSpPr>
        <p:grpSpPr bwMode="auto">
          <a:xfrm>
            <a:off x="684213" y="1557338"/>
            <a:ext cx="827087" cy="827087"/>
            <a:chOff x="3039" y="1384"/>
            <a:chExt cx="861" cy="861"/>
          </a:xfrm>
        </p:grpSpPr>
        <p:sp>
          <p:nvSpPr>
            <p:cNvPr id="53" name="Oval 5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54" name="Oval 5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55" name="Oval 55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56" name="Oval 56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57" name="Group 57"/>
          <p:cNvGrpSpPr>
            <a:grpSpLocks/>
          </p:cNvGrpSpPr>
          <p:nvPr userDrawn="1"/>
        </p:nvGrpSpPr>
        <p:grpSpPr bwMode="auto">
          <a:xfrm>
            <a:off x="215900" y="657225"/>
            <a:ext cx="827088" cy="827088"/>
            <a:chOff x="3039" y="1384"/>
            <a:chExt cx="861" cy="861"/>
          </a:xfrm>
        </p:grpSpPr>
        <p:sp>
          <p:nvSpPr>
            <p:cNvPr id="58" name="Oval 5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59" name="Oval 5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60" name="Oval 60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61" name="Oval 6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62" name="Group 62"/>
          <p:cNvGrpSpPr>
            <a:grpSpLocks/>
          </p:cNvGrpSpPr>
          <p:nvPr userDrawn="1"/>
        </p:nvGrpSpPr>
        <p:grpSpPr bwMode="auto">
          <a:xfrm>
            <a:off x="179388" y="477838"/>
            <a:ext cx="468312" cy="466725"/>
            <a:chOff x="3039" y="1384"/>
            <a:chExt cx="861" cy="861"/>
          </a:xfrm>
        </p:grpSpPr>
        <p:sp>
          <p:nvSpPr>
            <p:cNvPr id="63" name="Oval 6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64" name="Oval 64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3" cy="773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65" name="Oval 6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6" cy="54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66" name="Oval 66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6" cy="47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pic>
        <p:nvPicPr>
          <p:cNvPr id="68" name="Picture 70" descr="Logo novo preto sem slogan"/>
          <p:cNvPicPr>
            <a:picLocks noChangeAspect="1" noChangeArrowheads="1"/>
          </p:cNvPicPr>
          <p:nvPr userDrawn="1"/>
        </p:nvPicPr>
        <p:blipFill>
          <a:blip r:embed="rId2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3616"/>
          <a:stretch>
            <a:fillRect/>
          </a:stretch>
        </p:blipFill>
        <p:spPr bwMode="auto">
          <a:xfrm>
            <a:off x="114300" y="6313488"/>
            <a:ext cx="427038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30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5435600" y="3643313"/>
            <a:ext cx="3598863" cy="1752600"/>
          </a:xfrm>
          <a:ln/>
        </p:spPr>
        <p:txBody>
          <a:bodyPr/>
          <a:lstStyle>
            <a:lvl1pPr marL="6350" indent="0">
              <a:defRPr sz="3600"/>
            </a:lvl1pPr>
          </a:lstStyle>
          <a:p>
            <a:r>
              <a:rPr lang="pt-BR" dirty="0"/>
              <a:t>Clique para editar o estilo do subtítulo mestre</a:t>
            </a:r>
          </a:p>
        </p:txBody>
      </p:sp>
      <p:sp>
        <p:nvSpPr>
          <p:cNvPr id="48133" name="Rectangle 5"/>
          <p:cNvSpPr>
            <a:spLocks noGrp="1" noChangeArrowheads="1"/>
          </p:cNvSpPr>
          <p:nvPr>
            <p:ph type="ctrTitle"/>
          </p:nvPr>
        </p:nvSpPr>
        <p:spPr>
          <a:xfrm>
            <a:off x="2916238" y="2130425"/>
            <a:ext cx="4608512" cy="1470025"/>
          </a:xfrm>
          <a:ln algn="ctr"/>
        </p:spPr>
        <p:txBody>
          <a:bodyPr lIns="72000" rIns="72000"/>
          <a:lstStyle>
            <a:lvl1pPr algn="r">
              <a:defRPr sz="6000"/>
            </a:lvl1pPr>
          </a:lstStyle>
          <a:p>
            <a:r>
              <a:rPr lang="pt-BR" dirty="0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3092622838"/>
      </p:ext>
    </p:extLst>
  </p:cSld>
  <p:clrMapOvr>
    <a:masterClrMapping/>
  </p:clrMapOvr>
  <p:transition>
    <p:fade thruBlk="1"/>
  </p:transition>
</p:sldLayout>
</file>

<file path=ppt/slideLayouts/slideLayout7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7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7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7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224726304"/>
      </p:ext>
    </p:extLst>
  </p:cSld>
  <p:clrMapOvr>
    <a:masterClrMapping/>
  </p:clrMapOvr>
  <p:transition advClick="0">
    <p:fade/>
  </p:transition>
</p:sldLayout>
</file>

<file path=ppt/slideLayouts/slideLayout7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530047459"/>
      </p:ext>
    </p:extLst>
  </p:cSld>
  <p:clrMapOvr>
    <a:masterClrMapping/>
  </p:clrMapOvr>
  <p:transition advClick="0">
    <p:fade/>
  </p:transition>
</p:sldLayout>
</file>

<file path=ppt/slideLayouts/slideLayout7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365365355"/>
      </p:ext>
    </p:extLst>
  </p:cSld>
  <p:clrMapOvr>
    <a:masterClrMapping/>
  </p:clrMapOvr>
  <p:transition advClick="0">
    <p:fade/>
  </p:transition>
</p:sldLayout>
</file>

<file path=ppt/slideLayouts/slideLayout7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-6350" y="5434013"/>
            <a:ext cx="4533900" cy="119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79950" y="5434013"/>
            <a:ext cx="4533900" cy="119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187404013"/>
      </p:ext>
    </p:extLst>
  </p:cSld>
  <p:clrMapOvr>
    <a:masterClrMapping/>
  </p:clrMapOvr>
  <p:transition advClick="0">
    <p:fade/>
  </p:transition>
</p:sldLayout>
</file>

<file path=ppt/slideLayouts/slideLayout7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22959026"/>
      </p:ext>
    </p:extLst>
  </p:cSld>
  <p:clrMapOvr>
    <a:masterClrMapping/>
  </p:clrMapOvr>
  <p:transition advClick="0">
    <p:fade/>
  </p:transition>
</p:sldLayout>
</file>

<file path=ppt/slideLayouts/slideLayout7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22582240"/>
      </p:ext>
    </p:extLst>
  </p:cSld>
  <p:clrMapOvr>
    <a:masterClrMapping/>
  </p:clrMapOvr>
  <p:transition advClick="0">
    <p:fade/>
  </p:transition>
</p:sldLayout>
</file>

<file path=ppt/slideLayouts/slideLayout7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59253781"/>
      </p:ext>
    </p:extLst>
  </p:cSld>
  <p:clrMapOvr>
    <a:masterClrMapping/>
  </p:clrMapOvr>
  <p:transition>
    <p:fade thruBlk="1"/>
  </p:transition>
</p:sldLayout>
</file>

<file path=ppt/slideLayouts/slideLayout7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7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7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7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7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7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7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7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7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602378343"/>
      </p:ext>
    </p:extLst>
  </p:cSld>
  <p:clrMapOvr>
    <a:masterClrMapping/>
  </p:clrMapOvr>
  <p:transition>
    <p:fade thruBlk="1"/>
  </p:transition>
</p:sldLayout>
</file>

<file path=ppt/slideLayouts/slideLayout7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7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7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7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7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7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7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7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3922713" y="1585913"/>
            <a:ext cx="2479675" cy="47958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6554788" y="1585913"/>
            <a:ext cx="2481262" cy="479583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653958889"/>
      </p:ext>
    </p:extLst>
  </p:cSld>
  <p:clrMapOvr>
    <a:masterClrMapping/>
  </p:clrMapOvr>
  <p:transition>
    <p:fade thruBlk="1"/>
  </p:transition>
</p:sldLayout>
</file>

<file path=ppt/slideLayouts/slideLayout7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7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224726304"/>
      </p:ext>
    </p:extLst>
  </p:cSld>
  <p:clrMapOvr>
    <a:masterClrMapping/>
  </p:clrMapOvr>
  <p:transition advClick="0">
    <p:fade/>
  </p:transition>
</p:sldLayout>
</file>

<file path=ppt/slideLayouts/slideLayout7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530047459"/>
      </p:ext>
    </p:extLst>
  </p:cSld>
  <p:clrMapOvr>
    <a:masterClrMapping/>
  </p:clrMapOvr>
  <p:transition advClick="0">
    <p:fade/>
  </p:transition>
</p:sldLayout>
</file>

<file path=ppt/slideLayouts/slideLayout78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365365355"/>
      </p:ext>
    </p:extLst>
  </p:cSld>
  <p:clrMapOvr>
    <a:masterClrMapping/>
  </p:clrMapOvr>
  <p:transition advClick="0">
    <p:fade/>
  </p:transition>
</p:sldLayout>
</file>

<file path=ppt/slideLayouts/slideLayout78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-6350" y="5434013"/>
            <a:ext cx="4533900" cy="119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79950" y="5434013"/>
            <a:ext cx="4533900" cy="119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187404013"/>
      </p:ext>
    </p:extLst>
  </p:cSld>
  <p:clrMapOvr>
    <a:masterClrMapping/>
  </p:clrMapOvr>
  <p:transition advClick="0">
    <p:fade/>
  </p:transition>
</p:sldLayout>
</file>

<file path=ppt/slideLayouts/slideLayout7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22959026"/>
      </p:ext>
    </p:extLst>
  </p:cSld>
  <p:clrMapOvr>
    <a:masterClrMapping/>
  </p:clrMapOvr>
  <p:transition advClick="0">
    <p:fade/>
  </p:transition>
</p:sldLayout>
</file>

<file path=ppt/slideLayouts/slideLayout78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22582240"/>
      </p:ext>
    </p:extLst>
  </p:cSld>
  <p:clrMapOvr>
    <a:masterClrMapping/>
  </p:clrMapOvr>
  <p:transition advClick="0">
    <p:fade/>
  </p:transition>
</p:sldLayout>
</file>

<file path=ppt/slideLayouts/slideLayout7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>
              <a:solidFill>
                <a:srgbClr val="000000"/>
              </a:solidFill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8596313" y="6486525"/>
            <a:ext cx="549275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spcBef>
                <a:spcPct val="0"/>
              </a:spcBef>
              <a:defRPr/>
            </a:pPr>
            <a:fld id="{D3B06010-E1B8-46BF-8EE5-A9CEE3D11284}" type="slidenum">
              <a:rPr lang="pt-BR">
                <a:solidFill>
                  <a:srgbClr val="000000"/>
                </a:solidFill>
              </a:rPr>
              <a:pPr>
                <a:spcBef>
                  <a:spcPct val="0"/>
                </a:spcBef>
                <a:defRPr/>
              </a:pPr>
              <a:t>‹nº›</a:t>
            </a:fld>
            <a:endParaRPr lang="pt-BR">
              <a:solidFill>
                <a:srgbClr val="000000"/>
              </a:solidFill>
            </a:endParaRPr>
          </a:p>
        </p:txBody>
      </p:sp>
      <p:pic>
        <p:nvPicPr>
          <p:cNvPr id="7" name="Picture 7" descr="Logo novo preto sem slogan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560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643313"/>
            <a:ext cx="7772400" cy="1752600"/>
          </a:xfrm>
          <a:ln/>
        </p:spPr>
        <p:txBody>
          <a:bodyPr/>
          <a:lstStyle>
            <a:lvl1pPr marL="6350" indent="0">
              <a:defRPr sz="36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25605" name="Rectangle 5"/>
          <p:cNvSpPr>
            <a:spLocks noGrp="1" noChangeArrowheads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 anchor="b"/>
          <a:lstStyle>
            <a:lvl1pPr>
              <a:defRPr/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7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7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129236156"/>
      </p:ext>
    </p:extLst>
  </p:cSld>
  <p:clrMapOvr>
    <a:masterClrMapping/>
  </p:clrMapOvr>
  <p:transition>
    <p:fade thruBlk="1"/>
  </p:transition>
</p:sldLayout>
</file>

<file path=ppt/slideLayouts/slideLayout7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50825" y="1412875"/>
            <a:ext cx="4256088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59313" y="1412875"/>
            <a:ext cx="4256087" cy="47069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7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7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7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</p:sldLayout>
</file>

<file path=ppt/slideLayouts/slideLayout7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7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7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7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750050" y="103188"/>
            <a:ext cx="2165350" cy="60166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50825" y="103188"/>
            <a:ext cx="6346825" cy="60166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7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0"/>
          <p:cNvSpPr>
            <a:spLocks noChangeArrowheads="1"/>
          </p:cNvSpPr>
          <p:nvPr userDrawn="1"/>
        </p:nvSpPr>
        <p:spPr bwMode="auto">
          <a:xfrm>
            <a:off x="8010525" y="6875463"/>
            <a:ext cx="425450" cy="2746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fld id="{88935D41-C575-4B13-AA66-AFBAAA5F1FDA}" type="slidenum">
              <a:rPr lang="pt-BR" sz="1200" b="1">
                <a:solidFill>
                  <a:srgbClr val="FFFFFF"/>
                </a:solidFill>
                <a:latin typeface="GrilledCheese BTN" pitchFamily="34" charset="0"/>
              </a:rPr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 b="1">
              <a:solidFill>
                <a:srgbClr val="FFFFFF"/>
              </a:solidFill>
              <a:latin typeface="GrilledCheese BTN" pitchFamily="34" charset="0"/>
            </a:endParaRPr>
          </a:p>
        </p:txBody>
      </p:sp>
      <p:pic>
        <p:nvPicPr>
          <p:cNvPr id="5" name="Picture 13" descr="Logo novo branco sem slogan"/>
          <p:cNvPicPr>
            <a:picLocks noChangeAspect="1" noChangeArrowheads="1"/>
          </p:cNvPicPr>
          <p:nvPr userDrawn="1"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lum bright="-6000"/>
          </a:blip>
          <a:srcRect r="75636"/>
          <a:stretch>
            <a:fillRect/>
          </a:stretch>
        </p:blipFill>
        <p:spPr bwMode="auto">
          <a:xfrm>
            <a:off x="8442325" y="6153150"/>
            <a:ext cx="644525" cy="704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82784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22225" y="3489325"/>
            <a:ext cx="9121775" cy="1785938"/>
          </a:xfrm>
        </p:spPr>
        <p:txBody>
          <a:bodyPr/>
          <a:lstStyle>
            <a:lvl1pPr>
              <a:tabLst>
                <a:tab pos="0" algn="l"/>
              </a:tabLst>
              <a:defRPr sz="6000"/>
            </a:lvl1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1827843" name="Rectangle 3"/>
          <p:cNvSpPr>
            <a:spLocks noGrp="1" noChangeArrowheads="1"/>
          </p:cNvSpPr>
          <p:nvPr>
            <p:ph type="ctrTitle"/>
          </p:nvPr>
        </p:nvSpPr>
        <p:spPr>
          <a:xfrm>
            <a:off x="0" y="0"/>
            <a:ext cx="9144000" cy="3489325"/>
          </a:xfrm>
          <a:effectLst/>
        </p:spPr>
        <p:txBody>
          <a:bodyPr/>
          <a:lstStyle>
            <a:lvl1pPr>
              <a:defRPr sz="8300">
                <a:ea typeface="Arial Unicode MS" pitchFamily="34" charset="-128"/>
                <a:cs typeface="Arial Unicode MS" pitchFamily="34" charset="-128"/>
              </a:defRPr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7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/>
              <a:pPr>
                <a:defRPr/>
              </a:pPr>
              <a:t>‹nº›</a:t>
            </a:fld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398679992"/>
      </p:ext>
    </p:extLst>
  </p:cSld>
  <p:clrMapOvr>
    <a:masterClrMapping/>
  </p:clrMapOvr>
  <p:transition>
    <p:fade thruBlk="1"/>
  </p:transition>
</p:sldLayout>
</file>

<file path=ppt/slideLayouts/slideLayout80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8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0" y="1047750"/>
            <a:ext cx="4478338" cy="49228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30738" y="1047750"/>
            <a:ext cx="4478337" cy="492283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8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8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8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/>
  </p:transition>
</p:sldLayout>
</file>

<file path=ppt/slideLayouts/slideLayout80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8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/>
  </p:transition>
</p:sldLayout>
</file>

<file path=ppt/slideLayouts/slideLayout8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8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0"/>
            <a:ext cx="2286000" cy="5970588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0"/>
            <a:ext cx="6705600" cy="5970588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80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ítulo, text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047750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half" idx="1"/>
          </p:nvPr>
        </p:nvSpPr>
        <p:spPr>
          <a:xfrm>
            <a:off x="0" y="1047750"/>
            <a:ext cx="4478338" cy="4922838"/>
          </a:xfr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30738" y="1047750"/>
            <a:ext cx="4478337" cy="4922838"/>
          </a:xfr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/>
  </p:transition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1714176"/>
      </p:ext>
    </p:extLst>
  </p:cSld>
  <p:clrMapOvr>
    <a:masterClrMapping/>
  </p:clrMapOvr>
  <p:transition>
    <p:fade thruBlk="1"/>
  </p:transition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8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8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8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8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8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8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8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246593004"/>
      </p:ext>
    </p:extLst>
  </p:cSld>
  <p:clrMapOvr>
    <a:masterClrMapping/>
  </p:clrMapOvr>
  <p:transition>
    <p:fade thruBlk="1"/>
  </p:transition>
</p:sldLayout>
</file>

<file path=ppt/slideLayouts/slideLayout8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8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8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8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8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8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8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8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dirty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dirty="0" smtClean="0"/>
              <a:t>Clique para editar os estilos do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760087275"/>
      </p:ext>
    </p:extLst>
  </p:cSld>
  <p:clrMapOvr>
    <a:masterClrMapping/>
  </p:clrMapOvr>
  <p:transition>
    <p:fade thruBlk="1"/>
  </p:transition>
</p:sldLayout>
</file>

<file path=ppt/slideLayouts/slideLayout8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8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8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208758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34847173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98588751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lum bright="30000" contrast="-18000"/>
          </a:blip>
          <a:srcRect b="108"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7726364" y="6604001"/>
            <a:ext cx="1255472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000">
                <a:solidFill>
                  <a:srgbClr val="292929"/>
                </a:solidFill>
                <a:latin typeface="Candara" pitchFamily="34" charset="0"/>
                <a:ea typeface="Arial Unicode MS" pitchFamily="34" charset="-128"/>
                <a:cs typeface="Arial Unicode MS" pitchFamily="34" charset="-128"/>
              </a:rPr>
              <a:t>©edmoursaiani | </a:t>
            </a:r>
            <a:fld id="{04809552-D47C-4221-8EE6-FA896AB66EC2}" type="slidenum">
              <a:rPr lang="en-US" sz="1000">
                <a:solidFill>
                  <a:srgbClr val="292929"/>
                </a:solidFill>
                <a:latin typeface="Candara" pitchFamily="34" charset="0"/>
                <a:ea typeface="Arial Unicode MS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n-US" sz="1000">
              <a:solidFill>
                <a:srgbClr val="292929"/>
              </a:solidFill>
              <a:latin typeface="Candara" pitchFamily="34" charset="0"/>
              <a:ea typeface="Arial Unicode MS" pitchFamily="34" charset="-128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1000">
              <a:solidFill>
                <a:srgbClr val="292929"/>
              </a:solidFill>
              <a:latin typeface="Candara" pitchFamily="34" charset="0"/>
              <a:ea typeface="Arial Unicode MS" pitchFamily="34" charset="-128"/>
              <a:cs typeface="Arial Unicode MS" pitchFamily="34" charset="-128"/>
            </a:endParaRPr>
          </a:p>
        </p:txBody>
      </p:sp>
      <p:pic>
        <p:nvPicPr>
          <p:cNvPr id="6" name="Picture 7" descr="só ciclo">
            <a:hlinkClick r:id="rId3" action="ppaction://hlinksldjump"/>
          </p:cNvPr>
          <p:cNvPicPr>
            <a:picLocks noChangeAspect="1" noChangeArrowheads="1"/>
          </p:cNvPicPr>
          <p:nvPr userDrawn="1"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353300" y="6411917"/>
            <a:ext cx="401638" cy="4016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</p:spPr>
      </p:pic>
      <p:pic>
        <p:nvPicPr>
          <p:cNvPr id="7" name="Picture 8" descr="Logo_CIEE"/>
          <p:cNvPicPr>
            <a:picLocks noChangeAspect="1" noChangeArrowheads="1"/>
          </p:cNvPicPr>
          <p:nvPr userDrawn="1"/>
        </p:nvPicPr>
        <p:blipFill>
          <a:blip r:embed="rId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grayscl/>
            <a:biLevel thresh="50000"/>
          </a:blip>
          <a:srcRect r="-14" b="-23811"/>
          <a:stretch>
            <a:fillRect/>
          </a:stretch>
        </p:blipFill>
        <p:spPr bwMode="auto">
          <a:xfrm>
            <a:off x="373065" y="6237288"/>
            <a:ext cx="1008062" cy="5762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4237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0" y="2457454"/>
            <a:ext cx="9144000" cy="3636963"/>
          </a:xfrm>
        </p:spPr>
        <p:txBody>
          <a:bodyPr/>
          <a:lstStyle>
            <a:lvl1pPr marL="0" indent="0">
              <a:spcBef>
                <a:spcPct val="0"/>
              </a:spcBef>
              <a:buClrTx/>
              <a:buFontTx/>
              <a:buNone/>
              <a:defRPr sz="2800"/>
            </a:lvl1pPr>
          </a:lstStyle>
          <a:p>
            <a:r>
              <a:rPr lang="en-US"/>
              <a:t>Clique para editar o estilo do subtítulo mestre</a:t>
            </a:r>
          </a:p>
        </p:txBody>
      </p:sp>
      <p:sp>
        <p:nvSpPr>
          <p:cNvPr id="442372" name="Rectangle 4"/>
          <p:cNvSpPr>
            <a:spLocks noGrp="1" noChangeArrowheads="1"/>
          </p:cNvSpPr>
          <p:nvPr>
            <p:ph type="ctrTitle" sz="quarter"/>
          </p:nvPr>
        </p:nvSpPr>
        <p:spPr>
          <a:xfrm>
            <a:off x="0" y="0"/>
            <a:ext cx="9144000" cy="2457450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t-BR"/>
              <a:t>Clique para editar o estilo do título mestre</a:t>
            </a:r>
          </a:p>
        </p:txBody>
      </p:sp>
    </p:spTree>
  </p:cSld>
  <p:clrMapOvr>
    <a:masterClrMapping/>
  </p:clrMapOvr>
  <p:transition spd="med">
    <p:wipe dir="r"/>
  </p:transition>
</p:sldLayout>
</file>

<file path=ppt/slideLayouts/slideLayout8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spd="med">
    <p:wipe dir="r"/>
  </p:transition>
</p:sldLayout>
</file>

<file path=ppt/slideLayouts/slideLayout8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spd="med">
    <p:wipe dir="r"/>
  </p:transition>
</p:sldLayout>
</file>

<file path=ppt/slideLayouts/slideLayout8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0" y="1004888"/>
            <a:ext cx="4495800" cy="526891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004888"/>
            <a:ext cx="4495800" cy="526891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spd="med">
    <p:wipe dir="r"/>
  </p:transition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339419661"/>
      </p:ext>
    </p:extLst>
  </p:cSld>
  <p:clrMapOvr>
    <a:masterClrMapping/>
  </p:clrMapOvr>
  <p:transition>
    <p:fade thruBlk="1"/>
  </p:transition>
</p:sldLayout>
</file>

<file path=ppt/slideLayouts/slideLayout8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7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7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spd="med">
    <p:wipe dir="r"/>
  </p:transition>
</p:sldLayout>
</file>

<file path=ppt/slideLayouts/slideLayout8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  <p:transition spd="med">
    <p:wipe dir="r"/>
  </p:transition>
</p:sldLayout>
</file>

<file path=ppt/slideLayouts/slideLayout8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spd="med">
    <p:wipe dir="r"/>
  </p:transition>
</p:sldLayout>
</file>

<file path=ppt/slideLayouts/slideLayout8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1" y="273054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3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spd="med">
    <p:wipe dir="r"/>
  </p:transition>
</p:sldLayout>
</file>

<file path=ppt/slideLayouts/slideLayout8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 spd="med">
    <p:wipe dir="r"/>
  </p:transition>
</p:sldLayout>
</file>

<file path=ppt/slideLayouts/slideLayout8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spd="med">
    <p:wipe dir="r"/>
  </p:transition>
</p:sldLayout>
</file>

<file path=ppt/slideLayouts/slideLayout8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0"/>
            <a:ext cx="2286000" cy="6273800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0"/>
            <a:ext cx="6705600" cy="627380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 spd="med">
    <p:wipe dir="r"/>
  </p:transition>
</p:sldLayout>
</file>

<file path=ppt/slideLayouts/slideLayout8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8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7758113" y="260350"/>
            <a:ext cx="1277937" cy="6121400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3922713" y="260350"/>
            <a:ext cx="3683000" cy="6121400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513033320"/>
      </p:ext>
    </p:extLst>
  </p:cSld>
  <p:clrMapOvr>
    <a:masterClrMapping/>
  </p:clrMapOvr>
  <p:transition>
    <p:fade thruBlk="1"/>
  </p:transition>
</p:sldLayout>
</file>

<file path=ppt/slideLayouts/slideLayout8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8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8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8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8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8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8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8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8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46"/>
            <a:ext cx="7772400" cy="14700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8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8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8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8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8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8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8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8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8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8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rgbClr val="5B524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B34315"/>
                </a:solidFill>
                <a:latin typeface="Berlin Sans FB" pitchFamily="34" charset="0"/>
              </a:defRPr>
            </a:lvl1pPr>
            <a:lvl2pPr>
              <a:defRPr>
                <a:solidFill>
                  <a:srgbClr val="B34315"/>
                </a:solidFill>
                <a:latin typeface="Berlin Sans FB" pitchFamily="34" charset="0"/>
              </a:defRPr>
            </a:lvl2pPr>
            <a:lvl3pPr>
              <a:defRPr>
                <a:solidFill>
                  <a:srgbClr val="B34315"/>
                </a:solidFill>
                <a:latin typeface="Berlin Sans FB" pitchFamily="34" charset="0"/>
              </a:defRPr>
            </a:lvl3pPr>
            <a:lvl4pPr>
              <a:defRPr>
                <a:solidFill>
                  <a:srgbClr val="B34315"/>
                </a:solidFill>
                <a:latin typeface="Berlin Sans FB" pitchFamily="34" charset="0"/>
              </a:defRPr>
            </a:lvl4pPr>
            <a:lvl5pPr>
              <a:defRPr>
                <a:solidFill>
                  <a:srgbClr val="B34315"/>
                </a:solidFill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7101541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rgbClr val="5B5241"/>
                </a:solidFill>
                <a:latin typeface="Berlin Sans FB Demi" pitchFamily="34" charset="0"/>
              </a:defRPr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9810302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75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Título e tabel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547814" y="217488"/>
            <a:ext cx="6689725" cy="550862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abela 2"/>
          <p:cNvSpPr>
            <a:spLocks noGrp="1"/>
          </p:cNvSpPr>
          <p:nvPr>
            <p:ph type="tbl" idx="1"/>
          </p:nvPr>
        </p:nvSpPr>
        <p:spPr>
          <a:xfrm>
            <a:off x="1547814" y="768350"/>
            <a:ext cx="6689725" cy="5556250"/>
          </a:xfrm>
          <a:prstGeom prst="rect">
            <a:avLst/>
          </a:prstGeom>
        </p:spPr>
        <p:txBody>
          <a:bodyPr/>
          <a:lstStyle/>
          <a:p>
            <a:pPr lvl="0"/>
            <a:endParaRPr lang="pt-BR" noProof="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8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435" y="4406921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435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8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8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8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88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8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8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88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8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28611" y="333378"/>
            <a:ext cx="4189535" cy="63357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58812" y="333378"/>
            <a:ext cx="4189534" cy="633571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8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8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8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8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8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8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8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8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066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066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280" y="1535113"/>
            <a:ext cx="4041531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280" y="2174875"/>
            <a:ext cx="4041531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90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9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9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9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9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</p:spTree>
  </p:cSld>
  <p:clrMapOvr>
    <a:masterClrMapping/>
  </p:clrMapOvr>
  <p:transition>
    <p:fade thruBlk="1"/>
  </p:transition>
</p:sldLayout>
</file>

<file path=ppt/slideLayouts/slideLayout9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9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9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9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9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9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B8130D1-2FCF-47B7-936F-5F858E2D1521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1278458"/>
      </p:ext>
    </p:extLst>
  </p:cSld>
  <p:clrMapOvr>
    <a:masterClrMapping/>
  </p:clrMapOvr>
</p:sldLayout>
</file>

<file path=ppt/slideLayouts/slideLayout9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D53481-9BB0-43D3-9FEC-E3C74ED8280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1271809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>
    <p:fade thruBlk="1"/>
  </p:transition>
  <p:timing>
    <p:tnLst>
      <p:par>
        <p:cTn id="1" dur="indefinite" restart="never" nodeType="tmRoot"/>
      </p:par>
    </p:tnLst>
  </p:timing>
</p:sldLayout>
</file>

<file path=ppt/slideLayouts/slideLayout9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1"/>
          <p:cNvSpPr>
            <a:spLocks noGrp="1"/>
          </p:cNvSpPr>
          <p:nvPr>
            <p:ph type="title"/>
          </p:nvPr>
        </p:nvSpPr>
        <p:spPr>
          <a:xfrm>
            <a:off x="472008" y="3417019"/>
            <a:ext cx="6692280" cy="1362075"/>
          </a:xfrm>
          <a:prstGeom prst="rect">
            <a:avLst/>
          </a:prstGeom>
        </p:spPr>
        <p:txBody>
          <a:bodyPr anchor="t"/>
          <a:lstStyle>
            <a:lvl1pPr>
              <a:defRPr lang="pt-BR" sz="2800" dirty="0">
                <a:solidFill>
                  <a:schemeClr val="tx1">
                    <a:tint val="75000"/>
                  </a:schemeClr>
                </a:solidFill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1916832"/>
            <a:ext cx="6692280" cy="1500187"/>
          </a:xfrm>
          <a:prstGeom prst="rect">
            <a:avLst/>
          </a:prstGeom>
        </p:spPr>
        <p:txBody>
          <a:bodyPr anchor="ctr"/>
          <a:lstStyle>
            <a:lvl1pPr>
              <a:defRPr lang="pt-BR" sz="40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386233050"/>
      </p:ext>
    </p:extLst>
  </p:cSld>
  <p:clrMapOvr>
    <a:masterClrMapping/>
  </p:clrMapOvr>
</p:sldLayout>
</file>

<file path=ppt/slideLayouts/slideLayout9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355D7CC-01B4-4450-821A-817D6B16C40B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9942408"/>
      </p:ext>
    </p:extLst>
  </p:cSld>
  <p:clrMapOvr>
    <a:masterClrMapping/>
  </p:clrMapOvr>
</p:sldLayout>
</file>

<file path=ppt/slideLayouts/slideLayout92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7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2E7409-C6F6-4563-92FC-5ECE01D857CA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9139668"/>
      </p:ext>
    </p:extLst>
  </p:cSld>
  <p:clrMapOvr>
    <a:masterClrMapping/>
  </p:clrMapOvr>
</p:sldLayout>
</file>

<file path=ppt/slideLayouts/slideLayout9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título mestre</a:t>
            </a:r>
            <a:endParaRPr lang="pt-BR"/>
          </a:p>
        </p:txBody>
      </p:sp>
      <p:sp>
        <p:nvSpPr>
          <p:cNvPr id="3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C25A7EF-CDA3-4AD7-9193-31030D16AE7F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4754963"/>
      </p:ext>
    </p:extLst>
  </p:cSld>
  <p:clrMapOvr>
    <a:masterClrMapping/>
  </p:clrMapOvr>
</p:sldLayout>
</file>

<file path=ppt/slideLayouts/slideLayout9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A906E1C-BE9E-4CF7-9EBB-28849CEF9214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369632"/>
      </p:ext>
    </p:extLst>
  </p:cSld>
  <p:clrMapOvr>
    <a:masterClrMapping/>
  </p:clrMapOvr>
</p:sldLayout>
</file>

<file path=ppt/slideLayouts/slideLayout9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224726304"/>
      </p:ext>
    </p:extLst>
  </p:cSld>
  <p:clrMapOvr>
    <a:masterClrMapping/>
  </p:clrMapOvr>
  <p:transition advClick="0">
    <p:fade/>
  </p:transition>
</p:sldLayout>
</file>

<file path=ppt/slideLayouts/slideLayout9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530047459"/>
      </p:ext>
    </p:extLst>
  </p:cSld>
  <p:clrMapOvr>
    <a:masterClrMapping/>
  </p:clrMapOvr>
  <p:transition advClick="0">
    <p:fade/>
  </p:transition>
</p:sldLayout>
</file>

<file path=ppt/slideLayouts/slideLayout9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3365365355"/>
      </p:ext>
    </p:extLst>
  </p:cSld>
  <p:clrMapOvr>
    <a:masterClrMapping/>
  </p:clrMapOvr>
  <p:transition advClick="0">
    <p:fade/>
  </p:transition>
</p:sldLayout>
</file>

<file path=ppt/slideLayouts/slideLayout9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-6350" y="5434013"/>
            <a:ext cx="4533900" cy="119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79950" y="5434013"/>
            <a:ext cx="4533900" cy="1193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4187404013"/>
      </p:ext>
    </p:extLst>
  </p:cSld>
  <p:clrMapOvr>
    <a:masterClrMapping/>
  </p:clrMapOvr>
  <p:transition advClick="0">
    <p:fade/>
  </p:transition>
</p:sldLayout>
</file>

<file path=ppt/slideLayouts/slideLayout9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22959026"/>
      </p:ext>
    </p:extLst>
  </p:cSld>
  <p:clrMapOvr>
    <a:masterClrMapping/>
  </p:clrMapOvr>
  <p:transition advClick="0">
    <p:fade/>
  </p:transition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7" y="273050"/>
            <a:ext cx="3008435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538" y="273071"/>
            <a:ext cx="5111262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7" y="1435103"/>
            <a:ext cx="3008435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9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22582240"/>
      </p:ext>
    </p:extLst>
  </p:cSld>
  <p:clrMapOvr>
    <a:masterClrMapping/>
  </p:clrMapOvr>
  <p:transition advClick="0">
    <p:fade/>
  </p:transition>
</p:sldLayout>
</file>

<file path=ppt/slideLayouts/slideLayout9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9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93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9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0" y="1600200"/>
            <a:ext cx="4495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495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9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  <p:sp>
        <p:nvSpPr>
          <p:cNvPr id="6" name="Espaço Reservado para Conteúdo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9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9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93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pt-BR" noProof="0" smtClean="0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792166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Imagem 2"/>
          <p:cNvSpPr>
            <a:spLocks noGrp="1"/>
          </p:cNvSpPr>
          <p:nvPr>
            <p:ph type="pic" idx="1"/>
          </p:nvPr>
        </p:nvSpPr>
        <p:spPr>
          <a:xfrm>
            <a:off x="1792166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/>
          <p:cNvSpPr>
            <a:spLocks noGrp="1"/>
          </p:cNvSpPr>
          <p:nvPr>
            <p:ph type="body" sz="half" idx="2"/>
          </p:nvPr>
        </p:nvSpPr>
        <p:spPr>
          <a:xfrm>
            <a:off x="1792166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  <p:transition>
    <p:fade thruBlk="1"/>
  </p:transition>
</p:sldLayout>
</file>

<file path=ppt/slideLayouts/slideLayout9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94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858000" y="274638"/>
            <a:ext cx="2286000" cy="5851525"/>
          </a:xfrm>
        </p:spPr>
        <p:txBody>
          <a:bodyPr vert="eaVert"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0" y="274638"/>
            <a:ext cx="6705600" cy="5851525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9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22"/>
          <p:cNvSpPr/>
          <p:nvPr userDrawn="1"/>
        </p:nvSpPr>
        <p:spPr>
          <a:xfrm>
            <a:off x="-396875" y="22225"/>
            <a:ext cx="10306050" cy="5854700"/>
          </a:xfrm>
          <a:custGeom>
            <a:avLst/>
            <a:gdLst>
              <a:gd name="connsiteX0" fmla="*/ 0 w 9144000"/>
              <a:gd name="connsiteY0" fmla="*/ 0 h 4752529"/>
              <a:gd name="connsiteX1" fmla="*/ 9144000 w 9144000"/>
              <a:gd name="connsiteY1" fmla="*/ 0 h 4752529"/>
              <a:gd name="connsiteX2" fmla="*/ 9144000 w 9144000"/>
              <a:gd name="connsiteY2" fmla="*/ 4752529 h 4752529"/>
              <a:gd name="connsiteX3" fmla="*/ 0 w 9144000"/>
              <a:gd name="connsiteY3" fmla="*/ 4752529 h 4752529"/>
              <a:gd name="connsiteX4" fmla="*/ 0 w 9144000"/>
              <a:gd name="connsiteY4" fmla="*/ 0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174171 w 10189028"/>
              <a:gd name="connsiteY0" fmla="*/ 9724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174171 w 10189028"/>
              <a:gd name="connsiteY4" fmla="*/ 972457 h 5391158"/>
              <a:gd name="connsiteX0" fmla="*/ 246743 w 10189028"/>
              <a:gd name="connsiteY0" fmla="*/ 2612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246743 w 10189028"/>
              <a:gd name="connsiteY4" fmla="*/ 261257 h 5391158"/>
              <a:gd name="connsiteX0" fmla="*/ 348343 w 10189028"/>
              <a:gd name="connsiteY0" fmla="*/ 139482 h 5617725"/>
              <a:gd name="connsiteX1" fmla="*/ 10189028 w 10189028"/>
              <a:gd name="connsiteY1" fmla="*/ 226567 h 5617725"/>
              <a:gd name="connsiteX2" fmla="*/ 10014856 w 10189028"/>
              <a:gd name="connsiteY2" fmla="*/ 5080696 h 5617725"/>
              <a:gd name="connsiteX3" fmla="*/ 0 w 10189028"/>
              <a:gd name="connsiteY3" fmla="*/ 5617725 h 5617725"/>
              <a:gd name="connsiteX4" fmla="*/ 348343 w 10189028"/>
              <a:gd name="connsiteY4" fmla="*/ 139482 h 5617725"/>
              <a:gd name="connsiteX0" fmla="*/ 348343 w 10189028"/>
              <a:gd name="connsiteY0" fmla="*/ 97040 h 5575283"/>
              <a:gd name="connsiteX1" fmla="*/ 10189028 w 10189028"/>
              <a:gd name="connsiteY1" fmla="*/ 184125 h 5575283"/>
              <a:gd name="connsiteX2" fmla="*/ 10014856 w 10189028"/>
              <a:gd name="connsiteY2" fmla="*/ 5038254 h 5575283"/>
              <a:gd name="connsiteX3" fmla="*/ 0 w 10189028"/>
              <a:gd name="connsiteY3" fmla="*/ 5575283 h 5575283"/>
              <a:gd name="connsiteX4" fmla="*/ 348343 w 10189028"/>
              <a:gd name="connsiteY4" fmla="*/ 97040 h 5575283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305143" h="5855615">
                <a:moveTo>
                  <a:pt x="348343" y="377372"/>
                </a:moveTo>
                <a:cubicBezTo>
                  <a:pt x="3575352" y="72573"/>
                  <a:pt x="6889448" y="275771"/>
                  <a:pt x="10305143" y="0"/>
                </a:cubicBezTo>
                <a:lnTo>
                  <a:pt x="10014856" y="5318586"/>
                </a:lnTo>
                <a:cubicBezTo>
                  <a:pt x="6550779" y="5333100"/>
                  <a:pt x="3289904" y="5362129"/>
                  <a:pt x="0" y="5855615"/>
                </a:cubicBezTo>
                <a:lnTo>
                  <a:pt x="348343" y="377372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  <p:sp>
        <p:nvSpPr>
          <p:cNvPr id="5" name="Retângulo 22"/>
          <p:cNvSpPr/>
          <p:nvPr userDrawn="1"/>
        </p:nvSpPr>
        <p:spPr>
          <a:xfrm>
            <a:off x="-396875" y="165100"/>
            <a:ext cx="10306050" cy="5856288"/>
          </a:xfrm>
          <a:custGeom>
            <a:avLst/>
            <a:gdLst>
              <a:gd name="connsiteX0" fmla="*/ 0 w 9144000"/>
              <a:gd name="connsiteY0" fmla="*/ 0 h 4752529"/>
              <a:gd name="connsiteX1" fmla="*/ 9144000 w 9144000"/>
              <a:gd name="connsiteY1" fmla="*/ 0 h 4752529"/>
              <a:gd name="connsiteX2" fmla="*/ 9144000 w 9144000"/>
              <a:gd name="connsiteY2" fmla="*/ 4752529 h 4752529"/>
              <a:gd name="connsiteX3" fmla="*/ 0 w 9144000"/>
              <a:gd name="connsiteY3" fmla="*/ 4752529 h 4752529"/>
              <a:gd name="connsiteX4" fmla="*/ 0 w 9144000"/>
              <a:gd name="connsiteY4" fmla="*/ 0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174171 w 10189028"/>
              <a:gd name="connsiteY0" fmla="*/ 9724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174171 w 10189028"/>
              <a:gd name="connsiteY4" fmla="*/ 972457 h 5391158"/>
              <a:gd name="connsiteX0" fmla="*/ 246743 w 10189028"/>
              <a:gd name="connsiteY0" fmla="*/ 2612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246743 w 10189028"/>
              <a:gd name="connsiteY4" fmla="*/ 261257 h 5391158"/>
              <a:gd name="connsiteX0" fmla="*/ 348343 w 10189028"/>
              <a:gd name="connsiteY0" fmla="*/ 139482 h 5617725"/>
              <a:gd name="connsiteX1" fmla="*/ 10189028 w 10189028"/>
              <a:gd name="connsiteY1" fmla="*/ 226567 h 5617725"/>
              <a:gd name="connsiteX2" fmla="*/ 10014856 w 10189028"/>
              <a:gd name="connsiteY2" fmla="*/ 5080696 h 5617725"/>
              <a:gd name="connsiteX3" fmla="*/ 0 w 10189028"/>
              <a:gd name="connsiteY3" fmla="*/ 5617725 h 5617725"/>
              <a:gd name="connsiteX4" fmla="*/ 348343 w 10189028"/>
              <a:gd name="connsiteY4" fmla="*/ 139482 h 5617725"/>
              <a:gd name="connsiteX0" fmla="*/ 348343 w 10189028"/>
              <a:gd name="connsiteY0" fmla="*/ 97040 h 5575283"/>
              <a:gd name="connsiteX1" fmla="*/ 10189028 w 10189028"/>
              <a:gd name="connsiteY1" fmla="*/ 184125 h 5575283"/>
              <a:gd name="connsiteX2" fmla="*/ 10014856 w 10189028"/>
              <a:gd name="connsiteY2" fmla="*/ 5038254 h 5575283"/>
              <a:gd name="connsiteX3" fmla="*/ 0 w 10189028"/>
              <a:gd name="connsiteY3" fmla="*/ 5575283 h 5575283"/>
              <a:gd name="connsiteX4" fmla="*/ 348343 w 10189028"/>
              <a:gd name="connsiteY4" fmla="*/ 97040 h 5575283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305143" h="5855615">
                <a:moveTo>
                  <a:pt x="348343" y="377372"/>
                </a:moveTo>
                <a:cubicBezTo>
                  <a:pt x="3575352" y="72573"/>
                  <a:pt x="6889448" y="275771"/>
                  <a:pt x="10305143" y="0"/>
                </a:cubicBezTo>
                <a:lnTo>
                  <a:pt x="10014856" y="5318586"/>
                </a:lnTo>
                <a:cubicBezTo>
                  <a:pt x="6550779" y="5333100"/>
                  <a:pt x="3289904" y="5362129"/>
                  <a:pt x="0" y="5855615"/>
                </a:cubicBezTo>
                <a:lnTo>
                  <a:pt x="348343" y="377372"/>
                </a:lnTo>
                <a:close/>
              </a:path>
            </a:pathLst>
          </a:custGeom>
          <a:solidFill>
            <a:srgbClr val="F4792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  <p:sp>
        <p:nvSpPr>
          <p:cNvPr id="6" name="Retângulo 22"/>
          <p:cNvSpPr/>
          <p:nvPr userDrawn="1"/>
        </p:nvSpPr>
        <p:spPr>
          <a:xfrm>
            <a:off x="-476250" y="333375"/>
            <a:ext cx="10304463" cy="5854700"/>
          </a:xfrm>
          <a:custGeom>
            <a:avLst/>
            <a:gdLst>
              <a:gd name="connsiteX0" fmla="*/ 0 w 9144000"/>
              <a:gd name="connsiteY0" fmla="*/ 0 h 4752529"/>
              <a:gd name="connsiteX1" fmla="*/ 9144000 w 9144000"/>
              <a:gd name="connsiteY1" fmla="*/ 0 h 4752529"/>
              <a:gd name="connsiteX2" fmla="*/ 9144000 w 9144000"/>
              <a:gd name="connsiteY2" fmla="*/ 4752529 h 4752529"/>
              <a:gd name="connsiteX3" fmla="*/ 0 w 9144000"/>
              <a:gd name="connsiteY3" fmla="*/ 4752529 h 4752529"/>
              <a:gd name="connsiteX4" fmla="*/ 0 w 9144000"/>
              <a:gd name="connsiteY4" fmla="*/ 0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174171 w 10189028"/>
              <a:gd name="connsiteY0" fmla="*/ 9724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174171 w 10189028"/>
              <a:gd name="connsiteY4" fmla="*/ 972457 h 5391158"/>
              <a:gd name="connsiteX0" fmla="*/ 246743 w 10189028"/>
              <a:gd name="connsiteY0" fmla="*/ 2612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246743 w 10189028"/>
              <a:gd name="connsiteY4" fmla="*/ 261257 h 5391158"/>
              <a:gd name="connsiteX0" fmla="*/ 348343 w 10189028"/>
              <a:gd name="connsiteY0" fmla="*/ 139482 h 5617725"/>
              <a:gd name="connsiteX1" fmla="*/ 10189028 w 10189028"/>
              <a:gd name="connsiteY1" fmla="*/ 226567 h 5617725"/>
              <a:gd name="connsiteX2" fmla="*/ 10014856 w 10189028"/>
              <a:gd name="connsiteY2" fmla="*/ 5080696 h 5617725"/>
              <a:gd name="connsiteX3" fmla="*/ 0 w 10189028"/>
              <a:gd name="connsiteY3" fmla="*/ 5617725 h 5617725"/>
              <a:gd name="connsiteX4" fmla="*/ 348343 w 10189028"/>
              <a:gd name="connsiteY4" fmla="*/ 139482 h 5617725"/>
              <a:gd name="connsiteX0" fmla="*/ 348343 w 10189028"/>
              <a:gd name="connsiteY0" fmla="*/ 97040 h 5575283"/>
              <a:gd name="connsiteX1" fmla="*/ 10189028 w 10189028"/>
              <a:gd name="connsiteY1" fmla="*/ 184125 h 5575283"/>
              <a:gd name="connsiteX2" fmla="*/ 10014856 w 10189028"/>
              <a:gd name="connsiteY2" fmla="*/ 5038254 h 5575283"/>
              <a:gd name="connsiteX3" fmla="*/ 0 w 10189028"/>
              <a:gd name="connsiteY3" fmla="*/ 5575283 h 5575283"/>
              <a:gd name="connsiteX4" fmla="*/ 348343 w 10189028"/>
              <a:gd name="connsiteY4" fmla="*/ 97040 h 5575283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305143" h="5855615">
                <a:moveTo>
                  <a:pt x="348343" y="377372"/>
                </a:moveTo>
                <a:cubicBezTo>
                  <a:pt x="3575352" y="72573"/>
                  <a:pt x="6889448" y="275771"/>
                  <a:pt x="10305143" y="0"/>
                </a:cubicBezTo>
                <a:lnTo>
                  <a:pt x="10014856" y="5318586"/>
                </a:lnTo>
                <a:cubicBezTo>
                  <a:pt x="6550779" y="5333100"/>
                  <a:pt x="3289904" y="5362129"/>
                  <a:pt x="0" y="5855615"/>
                </a:cubicBezTo>
                <a:lnTo>
                  <a:pt x="348343" y="377372"/>
                </a:lnTo>
                <a:close/>
              </a:path>
            </a:pathLst>
          </a:custGeom>
          <a:solidFill>
            <a:srgbClr val="F2652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  <p:pic>
        <p:nvPicPr>
          <p:cNvPr id="7" name="Picture 1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79388" y="6311900"/>
            <a:ext cx="1147762" cy="419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" name="Retângulo 22"/>
          <p:cNvSpPr/>
          <p:nvPr userDrawn="1"/>
        </p:nvSpPr>
        <p:spPr>
          <a:xfrm>
            <a:off x="-381000" y="530225"/>
            <a:ext cx="10145713" cy="5781675"/>
          </a:xfrm>
          <a:custGeom>
            <a:avLst/>
            <a:gdLst>
              <a:gd name="connsiteX0" fmla="*/ 0 w 9144000"/>
              <a:gd name="connsiteY0" fmla="*/ 0 h 4752529"/>
              <a:gd name="connsiteX1" fmla="*/ 9144000 w 9144000"/>
              <a:gd name="connsiteY1" fmla="*/ 0 h 4752529"/>
              <a:gd name="connsiteX2" fmla="*/ 9144000 w 9144000"/>
              <a:gd name="connsiteY2" fmla="*/ 4752529 h 4752529"/>
              <a:gd name="connsiteX3" fmla="*/ 0 w 9144000"/>
              <a:gd name="connsiteY3" fmla="*/ 4752529 h 4752529"/>
              <a:gd name="connsiteX4" fmla="*/ 0 w 9144000"/>
              <a:gd name="connsiteY4" fmla="*/ 0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174171 w 10189028"/>
              <a:gd name="connsiteY0" fmla="*/ 9724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174171 w 10189028"/>
              <a:gd name="connsiteY4" fmla="*/ 972457 h 5391158"/>
              <a:gd name="connsiteX0" fmla="*/ 246743 w 10189028"/>
              <a:gd name="connsiteY0" fmla="*/ 2612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246743 w 10189028"/>
              <a:gd name="connsiteY4" fmla="*/ 261257 h 5391158"/>
              <a:gd name="connsiteX0" fmla="*/ 348343 w 10189028"/>
              <a:gd name="connsiteY0" fmla="*/ 139482 h 5617725"/>
              <a:gd name="connsiteX1" fmla="*/ 10189028 w 10189028"/>
              <a:gd name="connsiteY1" fmla="*/ 226567 h 5617725"/>
              <a:gd name="connsiteX2" fmla="*/ 10014856 w 10189028"/>
              <a:gd name="connsiteY2" fmla="*/ 5080696 h 5617725"/>
              <a:gd name="connsiteX3" fmla="*/ 0 w 10189028"/>
              <a:gd name="connsiteY3" fmla="*/ 5617725 h 5617725"/>
              <a:gd name="connsiteX4" fmla="*/ 348343 w 10189028"/>
              <a:gd name="connsiteY4" fmla="*/ 139482 h 5617725"/>
              <a:gd name="connsiteX0" fmla="*/ 348343 w 10189028"/>
              <a:gd name="connsiteY0" fmla="*/ 97040 h 5575283"/>
              <a:gd name="connsiteX1" fmla="*/ 10189028 w 10189028"/>
              <a:gd name="connsiteY1" fmla="*/ 184125 h 5575283"/>
              <a:gd name="connsiteX2" fmla="*/ 10014856 w 10189028"/>
              <a:gd name="connsiteY2" fmla="*/ 5038254 h 5575283"/>
              <a:gd name="connsiteX3" fmla="*/ 0 w 10189028"/>
              <a:gd name="connsiteY3" fmla="*/ 5575283 h 5575283"/>
              <a:gd name="connsiteX4" fmla="*/ 348343 w 10189028"/>
              <a:gd name="connsiteY4" fmla="*/ 97040 h 5575283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145484 w 10305143"/>
              <a:gd name="connsiteY2" fmla="*/ 5449214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145484 w 10305143"/>
              <a:gd name="connsiteY2" fmla="*/ 5449214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  <a:gd name="connsiteX0" fmla="*/ 159658 w 10116458"/>
              <a:gd name="connsiteY0" fmla="*/ 377372 h 5783044"/>
              <a:gd name="connsiteX1" fmla="*/ 10116458 w 10116458"/>
              <a:gd name="connsiteY1" fmla="*/ 0 h 5783044"/>
              <a:gd name="connsiteX2" fmla="*/ 9956799 w 10116458"/>
              <a:gd name="connsiteY2" fmla="*/ 5449214 h 5783044"/>
              <a:gd name="connsiteX3" fmla="*/ 0 w 10116458"/>
              <a:gd name="connsiteY3" fmla="*/ 5783044 h 5783044"/>
              <a:gd name="connsiteX4" fmla="*/ 159658 w 10116458"/>
              <a:gd name="connsiteY4" fmla="*/ 377372 h 5783044"/>
              <a:gd name="connsiteX0" fmla="*/ 159658 w 10116458"/>
              <a:gd name="connsiteY0" fmla="*/ 377372 h 5783044"/>
              <a:gd name="connsiteX1" fmla="*/ 10116458 w 10116458"/>
              <a:gd name="connsiteY1" fmla="*/ 0 h 5783044"/>
              <a:gd name="connsiteX2" fmla="*/ 9956799 w 10116458"/>
              <a:gd name="connsiteY2" fmla="*/ 5449214 h 5783044"/>
              <a:gd name="connsiteX3" fmla="*/ 0 w 10116458"/>
              <a:gd name="connsiteY3" fmla="*/ 5783044 h 5783044"/>
              <a:gd name="connsiteX4" fmla="*/ 159658 w 10116458"/>
              <a:gd name="connsiteY4" fmla="*/ 377372 h 5783044"/>
              <a:gd name="connsiteX0" fmla="*/ 159658 w 10116458"/>
              <a:gd name="connsiteY0" fmla="*/ 377372 h 5852550"/>
              <a:gd name="connsiteX1" fmla="*/ 10116458 w 10116458"/>
              <a:gd name="connsiteY1" fmla="*/ 0 h 5852550"/>
              <a:gd name="connsiteX2" fmla="*/ 9971313 w 10116458"/>
              <a:gd name="connsiteY2" fmla="*/ 5724985 h 5852550"/>
              <a:gd name="connsiteX3" fmla="*/ 0 w 10116458"/>
              <a:gd name="connsiteY3" fmla="*/ 5783044 h 5852550"/>
              <a:gd name="connsiteX4" fmla="*/ 159658 w 10116458"/>
              <a:gd name="connsiteY4" fmla="*/ 377372 h 5852550"/>
              <a:gd name="connsiteX0" fmla="*/ 159658 w 10116458"/>
              <a:gd name="connsiteY0" fmla="*/ 377372 h 5783044"/>
              <a:gd name="connsiteX1" fmla="*/ 10116458 w 10116458"/>
              <a:gd name="connsiteY1" fmla="*/ 0 h 5783044"/>
              <a:gd name="connsiteX2" fmla="*/ 9971313 w 10116458"/>
              <a:gd name="connsiteY2" fmla="*/ 5724985 h 5783044"/>
              <a:gd name="connsiteX3" fmla="*/ 0 w 10116458"/>
              <a:gd name="connsiteY3" fmla="*/ 5783044 h 5783044"/>
              <a:gd name="connsiteX4" fmla="*/ 159658 w 10116458"/>
              <a:gd name="connsiteY4" fmla="*/ 377372 h 5783044"/>
              <a:gd name="connsiteX0" fmla="*/ 159658 w 10116458"/>
              <a:gd name="connsiteY0" fmla="*/ 377372 h 5783044"/>
              <a:gd name="connsiteX1" fmla="*/ 10116458 w 10116458"/>
              <a:gd name="connsiteY1" fmla="*/ 0 h 5783044"/>
              <a:gd name="connsiteX2" fmla="*/ 9971313 w 10116458"/>
              <a:gd name="connsiteY2" fmla="*/ 5724985 h 5783044"/>
              <a:gd name="connsiteX3" fmla="*/ 0 w 10116458"/>
              <a:gd name="connsiteY3" fmla="*/ 5783044 h 5783044"/>
              <a:gd name="connsiteX4" fmla="*/ 159658 w 10116458"/>
              <a:gd name="connsiteY4" fmla="*/ 377372 h 5783044"/>
              <a:gd name="connsiteX0" fmla="*/ 159658 w 10116458"/>
              <a:gd name="connsiteY0" fmla="*/ 377372 h 6146688"/>
              <a:gd name="connsiteX1" fmla="*/ 10116458 w 10116458"/>
              <a:gd name="connsiteY1" fmla="*/ 0 h 6146688"/>
              <a:gd name="connsiteX2" fmla="*/ 9971313 w 10116458"/>
              <a:gd name="connsiteY2" fmla="*/ 5724985 h 6146688"/>
              <a:gd name="connsiteX3" fmla="*/ 3530511 w 10116458"/>
              <a:gd name="connsiteY3" fmla="*/ 5681329 h 6146688"/>
              <a:gd name="connsiteX4" fmla="*/ 0 w 10116458"/>
              <a:gd name="connsiteY4" fmla="*/ 5783044 h 6146688"/>
              <a:gd name="connsiteX5" fmla="*/ 159658 w 10116458"/>
              <a:gd name="connsiteY5" fmla="*/ 377372 h 6146688"/>
              <a:gd name="connsiteX0" fmla="*/ 159658 w 10116458"/>
              <a:gd name="connsiteY0" fmla="*/ 377372 h 6126305"/>
              <a:gd name="connsiteX1" fmla="*/ 10116458 w 10116458"/>
              <a:gd name="connsiteY1" fmla="*/ 0 h 6126305"/>
              <a:gd name="connsiteX2" fmla="*/ 9971313 w 10116458"/>
              <a:gd name="connsiteY2" fmla="*/ 5724985 h 6126305"/>
              <a:gd name="connsiteX3" fmla="*/ 3530511 w 10116458"/>
              <a:gd name="connsiteY3" fmla="*/ 5681329 h 6126305"/>
              <a:gd name="connsiteX4" fmla="*/ 0 w 10116458"/>
              <a:gd name="connsiteY4" fmla="*/ 5783044 h 6126305"/>
              <a:gd name="connsiteX5" fmla="*/ 159658 w 10116458"/>
              <a:gd name="connsiteY5" fmla="*/ 377372 h 6126305"/>
              <a:gd name="connsiteX0" fmla="*/ 159658 w 10116458"/>
              <a:gd name="connsiteY0" fmla="*/ 377372 h 6126305"/>
              <a:gd name="connsiteX1" fmla="*/ 10116458 w 10116458"/>
              <a:gd name="connsiteY1" fmla="*/ 0 h 6126305"/>
              <a:gd name="connsiteX2" fmla="*/ 9971313 w 10116458"/>
              <a:gd name="connsiteY2" fmla="*/ 5724985 h 6126305"/>
              <a:gd name="connsiteX3" fmla="*/ 3530511 w 10116458"/>
              <a:gd name="connsiteY3" fmla="*/ 5681329 h 6126305"/>
              <a:gd name="connsiteX4" fmla="*/ 0 w 10116458"/>
              <a:gd name="connsiteY4" fmla="*/ 5783044 h 6126305"/>
              <a:gd name="connsiteX5" fmla="*/ 159658 w 10116458"/>
              <a:gd name="connsiteY5" fmla="*/ 377372 h 6126305"/>
              <a:gd name="connsiteX0" fmla="*/ 159658 w 10116458"/>
              <a:gd name="connsiteY0" fmla="*/ 377372 h 5950049"/>
              <a:gd name="connsiteX1" fmla="*/ 10116458 w 10116458"/>
              <a:gd name="connsiteY1" fmla="*/ 0 h 5950049"/>
              <a:gd name="connsiteX2" fmla="*/ 10014856 w 10116458"/>
              <a:gd name="connsiteY2" fmla="*/ 5478242 h 5950049"/>
              <a:gd name="connsiteX3" fmla="*/ 3530511 w 10116458"/>
              <a:gd name="connsiteY3" fmla="*/ 5681329 h 5950049"/>
              <a:gd name="connsiteX4" fmla="*/ 0 w 10116458"/>
              <a:gd name="connsiteY4" fmla="*/ 5783044 h 5950049"/>
              <a:gd name="connsiteX5" fmla="*/ 159658 w 10116458"/>
              <a:gd name="connsiteY5" fmla="*/ 377372 h 5950049"/>
              <a:gd name="connsiteX0" fmla="*/ 159658 w 10116458"/>
              <a:gd name="connsiteY0" fmla="*/ 377372 h 5787229"/>
              <a:gd name="connsiteX1" fmla="*/ 10116458 w 10116458"/>
              <a:gd name="connsiteY1" fmla="*/ 0 h 5787229"/>
              <a:gd name="connsiteX2" fmla="*/ 10014856 w 10116458"/>
              <a:gd name="connsiteY2" fmla="*/ 5478242 h 5787229"/>
              <a:gd name="connsiteX3" fmla="*/ 3530511 w 10116458"/>
              <a:gd name="connsiteY3" fmla="*/ 5681329 h 5787229"/>
              <a:gd name="connsiteX4" fmla="*/ 0 w 10116458"/>
              <a:gd name="connsiteY4" fmla="*/ 5783044 h 5787229"/>
              <a:gd name="connsiteX5" fmla="*/ 159658 w 10116458"/>
              <a:gd name="connsiteY5" fmla="*/ 377372 h 5787229"/>
              <a:gd name="connsiteX0" fmla="*/ 159658 w 10116458"/>
              <a:gd name="connsiteY0" fmla="*/ 377372 h 5788144"/>
              <a:gd name="connsiteX1" fmla="*/ 10116458 w 10116458"/>
              <a:gd name="connsiteY1" fmla="*/ 0 h 5788144"/>
              <a:gd name="connsiteX2" fmla="*/ 10014856 w 10116458"/>
              <a:gd name="connsiteY2" fmla="*/ 5478242 h 5788144"/>
              <a:gd name="connsiteX3" fmla="*/ 3530511 w 10116458"/>
              <a:gd name="connsiteY3" fmla="*/ 5681329 h 5788144"/>
              <a:gd name="connsiteX4" fmla="*/ 0 w 10116458"/>
              <a:gd name="connsiteY4" fmla="*/ 5783044 h 5788144"/>
              <a:gd name="connsiteX5" fmla="*/ 159658 w 10116458"/>
              <a:gd name="connsiteY5" fmla="*/ 377372 h 5788144"/>
              <a:gd name="connsiteX0" fmla="*/ 159658 w 10116458"/>
              <a:gd name="connsiteY0" fmla="*/ 377372 h 5788144"/>
              <a:gd name="connsiteX1" fmla="*/ 10116458 w 10116458"/>
              <a:gd name="connsiteY1" fmla="*/ 0 h 5788144"/>
              <a:gd name="connsiteX2" fmla="*/ 10014856 w 10116458"/>
              <a:gd name="connsiteY2" fmla="*/ 5478242 h 5788144"/>
              <a:gd name="connsiteX3" fmla="*/ 3806282 w 10116458"/>
              <a:gd name="connsiteY3" fmla="*/ 5681329 h 5788144"/>
              <a:gd name="connsiteX4" fmla="*/ 0 w 10116458"/>
              <a:gd name="connsiteY4" fmla="*/ 5783044 h 5788144"/>
              <a:gd name="connsiteX5" fmla="*/ 159658 w 10116458"/>
              <a:gd name="connsiteY5" fmla="*/ 377372 h 5788144"/>
              <a:gd name="connsiteX0" fmla="*/ 188687 w 10145487"/>
              <a:gd name="connsiteY0" fmla="*/ 377372 h 5731569"/>
              <a:gd name="connsiteX1" fmla="*/ 10145487 w 10145487"/>
              <a:gd name="connsiteY1" fmla="*/ 0 h 5731569"/>
              <a:gd name="connsiteX2" fmla="*/ 10043885 w 10145487"/>
              <a:gd name="connsiteY2" fmla="*/ 5478242 h 5731569"/>
              <a:gd name="connsiteX3" fmla="*/ 3835311 w 10145487"/>
              <a:gd name="connsiteY3" fmla="*/ 5681329 h 5731569"/>
              <a:gd name="connsiteX4" fmla="*/ 0 w 10145487"/>
              <a:gd name="connsiteY4" fmla="*/ 5724986 h 5731569"/>
              <a:gd name="connsiteX5" fmla="*/ 188687 w 10145487"/>
              <a:gd name="connsiteY5" fmla="*/ 377372 h 5731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145487" h="5731569">
                <a:moveTo>
                  <a:pt x="188687" y="377372"/>
                </a:moveTo>
                <a:cubicBezTo>
                  <a:pt x="3415696" y="72573"/>
                  <a:pt x="6729792" y="275771"/>
                  <a:pt x="10145487" y="0"/>
                </a:cubicBezTo>
                <a:lnTo>
                  <a:pt x="10043885" y="5478242"/>
                </a:lnTo>
                <a:cubicBezTo>
                  <a:pt x="9253446" y="5728445"/>
                  <a:pt x="5497196" y="5671653"/>
                  <a:pt x="3835311" y="5681329"/>
                </a:cubicBezTo>
                <a:cubicBezTo>
                  <a:pt x="2100855" y="5589404"/>
                  <a:pt x="1188342" y="5767151"/>
                  <a:pt x="0" y="5724986"/>
                </a:cubicBezTo>
                <a:lnTo>
                  <a:pt x="188687" y="377372"/>
                </a:lnTo>
                <a:close/>
              </a:path>
            </a:pathLst>
          </a:custGeom>
          <a:solidFill>
            <a:srgbClr val="F04E2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  <p:pic>
        <p:nvPicPr>
          <p:cNvPr id="9" name="Picture 4" descr="C:\Users\DELL\Desktop\sp_structure_8b.png"/>
          <p:cNvPicPr>
            <a:picLocks noChangeAspect="1" noChangeArrowheads="1"/>
          </p:cNvPicPr>
          <p:nvPr userDrawn="1"/>
        </p:nvPicPr>
        <p:blipFill>
          <a:blip r:embed="rId3" cstate="print"/>
          <a:srcRect r="20612" b="62267"/>
          <a:stretch>
            <a:fillRect/>
          </a:stretch>
        </p:blipFill>
        <p:spPr bwMode="auto">
          <a:xfrm>
            <a:off x="6948488" y="6278563"/>
            <a:ext cx="2041525" cy="571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51962" name="Rectangle 3"/>
          <p:cNvSpPr>
            <a:spLocks noGrp="1" noChangeArrowheads="1"/>
          </p:cNvSpPr>
          <p:nvPr>
            <p:ph type="ctrTitle"/>
          </p:nvPr>
        </p:nvSpPr>
        <p:spPr>
          <a:xfrm>
            <a:off x="685800" y="1701800"/>
            <a:ext cx="6146074" cy="1755775"/>
          </a:xfrm>
          <a:prstGeom prst="rect">
            <a:avLst/>
          </a:prstGeom>
        </p:spPr>
        <p:txBody>
          <a:bodyPr anchor="b"/>
          <a:lstStyle>
            <a:lvl1pPr>
              <a:defRPr sz="4000" smtClean="0">
                <a:solidFill>
                  <a:schemeClr val="bg1"/>
                </a:solidFill>
                <a:latin typeface="DIN-Black" pitchFamily="34" charset="0"/>
              </a:defRPr>
            </a:lvl1pPr>
          </a:lstStyle>
          <a:p>
            <a:pPr lvl="0"/>
            <a:r>
              <a:rPr lang="pt-BR" noProof="0" dirty="0" smtClean="0"/>
              <a:t>Clique para editar o estilo do título mestre</a:t>
            </a:r>
          </a:p>
        </p:txBody>
      </p:sp>
      <p:sp>
        <p:nvSpPr>
          <p:cNvPr id="551963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685800" y="3457575"/>
            <a:ext cx="6111875" cy="1752600"/>
          </a:xfrm>
          <a:prstGeom prst="rect">
            <a:avLst/>
          </a:prstGeom>
        </p:spPr>
        <p:txBody>
          <a:bodyPr/>
          <a:lstStyle>
            <a:lvl1pPr marL="0" indent="0">
              <a:buFont typeface="Wingdings" pitchFamily="2" charset="2"/>
              <a:buNone/>
              <a:defRPr smtClean="0">
                <a:solidFill>
                  <a:schemeClr val="bg1"/>
                </a:solidFill>
                <a:latin typeface="DIN-Medium" pitchFamily="34" charset="0"/>
              </a:defRPr>
            </a:lvl1pPr>
          </a:lstStyle>
          <a:p>
            <a:pPr lvl="0"/>
            <a:r>
              <a:rPr lang="pt-BR" noProof="0" dirty="0" smtClean="0"/>
              <a:t>Clique para editar o estilo do subtítulo mestre</a:t>
            </a:r>
          </a:p>
        </p:txBody>
      </p:sp>
    </p:spTree>
  </p:cSld>
  <p:clrMapOvr>
    <a:masterClrMapping/>
  </p:clrMapOvr>
  <p:transition spd="slow"/>
</p:sldLayout>
</file>

<file path=ppt/slideLayouts/slideLayout9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93675" y="906463"/>
            <a:ext cx="8756650" cy="798512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DIN-Black" pitchFamily="34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pt-B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79388" y="1755775"/>
            <a:ext cx="8713787" cy="4311196"/>
          </a:xfrm>
          <a:prstGeom prst="rect">
            <a:avLst/>
          </a:prstGeo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latin typeface="DIN-Medium" pitchFamily="34" charset="0"/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latin typeface="DIN-Medium" pitchFamily="34" charset="0"/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latin typeface="DIN-Medium" pitchFamily="34" charset="0"/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latin typeface="DIN-Medium" pitchFamily="34" charset="0"/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latin typeface="DIN-Medium" pitchFamily="34" charset="0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9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Title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93675" y="369445"/>
            <a:ext cx="8756650" cy="798512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  <a:latin typeface="DIN-Black" pitchFamily="34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pt-B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79388" y="1248229"/>
            <a:ext cx="8713787" cy="4818742"/>
          </a:xfrm>
          <a:prstGeom prst="rect">
            <a:avLst/>
          </a:prstGeo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tx1"/>
                </a:solidFill>
                <a:latin typeface="DIN-Medium" pitchFamily="34" charset="0"/>
              </a:defRPr>
            </a:lvl1pPr>
            <a:lvl2pPr>
              <a:buClr>
                <a:schemeClr val="bg1"/>
              </a:buClr>
              <a:defRPr>
                <a:solidFill>
                  <a:schemeClr val="tx1"/>
                </a:solidFill>
                <a:latin typeface="DIN-Medium" pitchFamily="34" charset="0"/>
              </a:defRPr>
            </a:lvl2pPr>
            <a:lvl3pPr>
              <a:buClr>
                <a:schemeClr val="bg1"/>
              </a:buClr>
              <a:defRPr>
                <a:solidFill>
                  <a:schemeClr val="tx1"/>
                </a:solidFill>
                <a:latin typeface="DIN-Medium" pitchFamily="34" charset="0"/>
              </a:defRPr>
            </a:lvl3pPr>
            <a:lvl4pPr>
              <a:buClr>
                <a:schemeClr val="bg1"/>
              </a:buClr>
              <a:defRPr>
                <a:solidFill>
                  <a:schemeClr val="tx1"/>
                </a:solidFill>
                <a:latin typeface="DIN-Medium" pitchFamily="34" charset="0"/>
              </a:defRPr>
            </a:lvl4pPr>
            <a:lvl5pPr>
              <a:buClr>
                <a:schemeClr val="bg1"/>
              </a:buClr>
              <a:defRPr>
                <a:solidFill>
                  <a:schemeClr val="tx1"/>
                </a:solidFill>
                <a:latin typeface="DIN-Medium" pitchFamily="34" charset="0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9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2"/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79388" y="6310313"/>
            <a:ext cx="1147762" cy="420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4" descr="C:\Users\DELL\Desktop\sp_structure_8b.png"/>
          <p:cNvPicPr>
            <a:picLocks noChangeAspect="1" noChangeArrowheads="1"/>
          </p:cNvPicPr>
          <p:nvPr userDrawn="1"/>
        </p:nvPicPr>
        <p:blipFill>
          <a:blip r:embed="rId3" cstate="print"/>
          <a:srcRect r="20612" b="62267"/>
          <a:stretch>
            <a:fillRect/>
          </a:stretch>
        </p:blipFill>
        <p:spPr bwMode="auto">
          <a:xfrm>
            <a:off x="6948488" y="6278563"/>
            <a:ext cx="2043112" cy="571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79388" y="485775"/>
            <a:ext cx="8713787" cy="5581196"/>
          </a:xfrm>
          <a:prstGeom prst="rect">
            <a:avLst/>
          </a:prstGeo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tx1"/>
                </a:solidFill>
                <a:latin typeface="DIN-Medium" pitchFamily="34" charset="0"/>
              </a:defRPr>
            </a:lvl1pPr>
            <a:lvl2pPr>
              <a:buClr>
                <a:schemeClr val="bg1"/>
              </a:buClr>
              <a:defRPr>
                <a:solidFill>
                  <a:schemeClr val="tx1"/>
                </a:solidFill>
                <a:latin typeface="DIN-Medium" pitchFamily="34" charset="0"/>
              </a:defRPr>
            </a:lvl2pPr>
            <a:lvl3pPr>
              <a:buClr>
                <a:schemeClr val="bg1"/>
              </a:buClr>
              <a:defRPr>
                <a:solidFill>
                  <a:schemeClr val="tx1"/>
                </a:solidFill>
                <a:latin typeface="DIN-Medium" pitchFamily="34" charset="0"/>
              </a:defRPr>
            </a:lvl3pPr>
            <a:lvl4pPr>
              <a:buClr>
                <a:schemeClr val="bg1"/>
              </a:buClr>
              <a:defRPr>
                <a:solidFill>
                  <a:schemeClr val="tx1"/>
                </a:solidFill>
                <a:latin typeface="DIN-Medium" pitchFamily="34" charset="0"/>
              </a:defRPr>
            </a:lvl4pPr>
            <a:lvl5pPr>
              <a:buClr>
                <a:schemeClr val="bg1"/>
              </a:buClr>
              <a:defRPr>
                <a:solidFill>
                  <a:schemeClr val="tx1"/>
                </a:solidFill>
                <a:latin typeface="DIN-Medium" pitchFamily="34" charset="0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9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2_Title and Conten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93675" y="282361"/>
            <a:ext cx="8756650" cy="798512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DIN-Black" pitchFamily="34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pt-BR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79388" y="1175657"/>
            <a:ext cx="8713787" cy="4891314"/>
          </a:xfrm>
          <a:prstGeom prst="rect">
            <a:avLst/>
          </a:prstGeo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DIN-Medium" pitchFamily="34" charset="0"/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DIN-Medium" pitchFamily="34" charset="0"/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DIN-Medium" pitchFamily="34" charset="0"/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DIN-Medium" pitchFamily="34" charset="0"/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DIN-Medium" pitchFamily="34" charset="0"/>
              </a:defRPr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pt-BR" dirty="0"/>
          </a:p>
        </p:txBody>
      </p:sp>
    </p:spTree>
  </p:cSld>
  <p:clrMapOvr>
    <a:masterClrMapping/>
  </p:clrMapOvr>
</p:sldLayout>
</file>

<file path=ppt/slideLayouts/slideLayout9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Title and Conten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93675" y="282361"/>
            <a:ext cx="8756650" cy="798512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F04E23"/>
                </a:solidFill>
                <a:effectLst/>
                <a:latin typeface="DIN-Black" pitchFamily="34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pt-BR" dirty="0"/>
          </a:p>
        </p:txBody>
      </p:sp>
    </p:spTree>
  </p:cSld>
  <p:clrMapOvr>
    <a:masterClrMapping/>
  </p:clrMapOvr>
</p:sldLayout>
</file>

<file path=ppt/slideLayouts/slideLayout9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93675" y="1011238"/>
            <a:ext cx="8756650" cy="798512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  <a:latin typeface="DIN-Black" pitchFamily="34" charset="0"/>
              </a:defRPr>
            </a:lvl1pPr>
          </a:lstStyle>
          <a:p>
            <a:r>
              <a:rPr lang="en-US" dirty="0" smtClean="0"/>
              <a:t>Click to edit Master title style</a:t>
            </a:r>
            <a:endParaRPr lang="pt-BR" dirty="0"/>
          </a:p>
        </p:txBody>
      </p:sp>
    </p:spTree>
  </p:cSld>
  <p:clrMapOvr>
    <a:masterClrMapping/>
  </p:clrMapOvr>
</p:sldLayout>
</file>

<file path=ppt/slideLayouts/slideLayout9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9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>
            <a:spLocks noChangeArrowheads="1"/>
          </p:cNvSpPr>
          <p:nvPr userDrawn="1"/>
        </p:nvSpPr>
        <p:spPr bwMode="auto">
          <a:xfrm>
            <a:off x="323850" y="868363"/>
            <a:ext cx="4994275" cy="1323975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1pPr>
            <a:lvl2pPr marL="742950" indent="-28575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2pPr>
            <a:lvl3pPr marL="1143000" indent="-22860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3pPr>
            <a:lvl4pPr marL="1600200" indent="-22860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4pPr>
            <a:lvl5pPr marL="2057400" indent="-22860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8000" dirty="0" smtClean="0">
                <a:solidFill>
                  <a:srgbClr val="FFFFFF"/>
                </a:solidFill>
                <a:latin typeface="DIN-Black" pitchFamily="34" charset="0"/>
                <a:cs typeface="Arial" charset="0"/>
              </a:rPr>
              <a:t>Interagir</a:t>
            </a:r>
          </a:p>
        </p:txBody>
      </p:sp>
      <p:sp>
        <p:nvSpPr>
          <p:cNvPr id="4" name="Texto explicativo em elipse 3"/>
          <p:cNvSpPr/>
          <p:nvPr userDrawn="1"/>
        </p:nvSpPr>
        <p:spPr>
          <a:xfrm>
            <a:off x="5508625" y="812800"/>
            <a:ext cx="3895725" cy="2716213"/>
          </a:xfrm>
          <a:prstGeom prst="wedgeEllipseCallout">
            <a:avLst>
              <a:gd name="adj1" fmla="val -38990"/>
              <a:gd name="adj2" fmla="val 60909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  <p:sp>
        <p:nvSpPr>
          <p:cNvPr id="5" name="Texto explicativo em elipse 4"/>
          <p:cNvSpPr/>
          <p:nvPr userDrawn="1"/>
        </p:nvSpPr>
        <p:spPr>
          <a:xfrm>
            <a:off x="6896100" y="3197225"/>
            <a:ext cx="2274888" cy="1585913"/>
          </a:xfrm>
          <a:prstGeom prst="wedgeEllipseCallout">
            <a:avLst>
              <a:gd name="adj1" fmla="val 33733"/>
              <a:gd name="adj2" fmla="val 63777"/>
            </a:avLst>
          </a:prstGeom>
          <a:solidFill>
            <a:schemeClr val="bg1"/>
          </a:solidFill>
          <a:ln>
            <a:solidFill>
              <a:srgbClr val="F04E2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  <p:sp>
        <p:nvSpPr>
          <p:cNvPr id="26" name="Título 1"/>
          <p:cNvSpPr>
            <a:spLocks noGrp="1"/>
          </p:cNvSpPr>
          <p:nvPr>
            <p:ph type="title"/>
          </p:nvPr>
        </p:nvSpPr>
        <p:spPr>
          <a:xfrm>
            <a:off x="725714" y="2393334"/>
            <a:ext cx="4710382" cy="2835866"/>
          </a:xfrm>
          <a:prstGeom prst="rect">
            <a:avLst/>
          </a:prstGeom>
        </p:spPr>
        <p:txBody>
          <a:bodyPr anchor="t"/>
          <a:lstStyle>
            <a:lvl1pPr algn="l">
              <a:defRPr sz="4000">
                <a:solidFill>
                  <a:schemeClr val="bg1"/>
                </a:solidFill>
                <a:latin typeface="DIN-Black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9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>
            <a:spLocks noChangeArrowheads="1"/>
          </p:cNvSpPr>
          <p:nvPr userDrawn="1"/>
        </p:nvSpPr>
        <p:spPr bwMode="auto">
          <a:xfrm>
            <a:off x="696913" y="1412875"/>
            <a:ext cx="4708525" cy="769938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1pPr>
            <a:lvl2pPr marL="742950" indent="-28575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2pPr>
            <a:lvl3pPr marL="1143000" indent="-22860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3pPr>
            <a:lvl4pPr marL="1600200" indent="-22860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4pPr>
            <a:lvl5pPr marL="2057400" indent="-22860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9pPr>
          </a:lstStyle>
          <a:p>
            <a:pPr eaLnBrk="1" fontAlgn="base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400" dirty="0" smtClean="0">
                <a:solidFill>
                  <a:srgbClr val="FFFFFF"/>
                </a:solidFill>
                <a:latin typeface="DIN-Black" pitchFamily="34" charset="0"/>
                <a:cs typeface="Arial" charset="0"/>
              </a:rPr>
              <a:t>Moral da história</a:t>
            </a:r>
          </a:p>
        </p:txBody>
      </p:sp>
      <p:grpSp>
        <p:nvGrpSpPr>
          <p:cNvPr id="2" name="Grupo 1"/>
          <p:cNvGrpSpPr>
            <a:grpSpLocks/>
          </p:cNvGrpSpPr>
          <p:nvPr userDrawn="1"/>
        </p:nvGrpSpPr>
        <p:grpSpPr bwMode="auto">
          <a:xfrm>
            <a:off x="5856288" y="3305175"/>
            <a:ext cx="3109912" cy="1625600"/>
            <a:chOff x="5856504" y="3305014"/>
            <a:chExt cx="3109907" cy="1625882"/>
          </a:xfrm>
        </p:grpSpPr>
        <p:sp>
          <p:nvSpPr>
            <p:cNvPr id="5" name="Freeform 59"/>
            <p:cNvSpPr>
              <a:spLocks/>
            </p:cNvSpPr>
            <p:nvPr userDrawn="1"/>
          </p:nvSpPr>
          <p:spPr bwMode="auto">
            <a:xfrm>
              <a:off x="5856504" y="3881377"/>
              <a:ext cx="2165347" cy="1049519"/>
            </a:xfrm>
            <a:custGeom>
              <a:avLst/>
              <a:gdLst>
                <a:gd name="T0" fmla="*/ 0 w 165"/>
                <a:gd name="T1" fmla="*/ 0 h 80"/>
                <a:gd name="T2" fmla="*/ 1 w 165"/>
                <a:gd name="T3" fmla="*/ 36 h 80"/>
                <a:gd name="T4" fmla="*/ 160 w 165"/>
                <a:gd name="T5" fmla="*/ 80 h 80"/>
                <a:gd name="T6" fmla="*/ 165 w 165"/>
                <a:gd name="T7" fmla="*/ 50 h 80"/>
                <a:gd name="T8" fmla="*/ 0 w 165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80">
                  <a:moveTo>
                    <a:pt x="0" y="0"/>
                  </a:moveTo>
                  <a:lnTo>
                    <a:pt x="1" y="36"/>
                  </a:lnTo>
                  <a:lnTo>
                    <a:pt x="160" y="80"/>
                  </a:lnTo>
                  <a:lnTo>
                    <a:pt x="165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rgbClr val="F04E23"/>
              </a:solidFill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>
                <a:solidFill>
                  <a:srgbClr val="000000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6" name="Freeform 60"/>
            <p:cNvSpPr>
              <a:spLocks/>
            </p:cNvSpPr>
            <p:nvPr/>
          </p:nvSpPr>
          <p:spPr bwMode="auto">
            <a:xfrm>
              <a:off x="5856504" y="3305014"/>
              <a:ext cx="2992432" cy="1232114"/>
            </a:xfrm>
            <a:custGeom>
              <a:avLst/>
              <a:gdLst>
                <a:gd name="T0" fmla="*/ 85 w 228"/>
                <a:gd name="T1" fmla="*/ 0 h 94"/>
                <a:gd name="T2" fmla="*/ 0 w 228"/>
                <a:gd name="T3" fmla="*/ 44 h 94"/>
                <a:gd name="T4" fmla="*/ 165 w 228"/>
                <a:gd name="T5" fmla="*/ 94 h 94"/>
                <a:gd name="T6" fmla="*/ 228 w 228"/>
                <a:gd name="T7" fmla="*/ 41 h 94"/>
                <a:gd name="T8" fmla="*/ 85 w 228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8" h="94">
                  <a:moveTo>
                    <a:pt x="85" y="0"/>
                  </a:moveTo>
                  <a:lnTo>
                    <a:pt x="0" y="44"/>
                  </a:lnTo>
                  <a:lnTo>
                    <a:pt x="165" y="94"/>
                  </a:lnTo>
                  <a:lnTo>
                    <a:pt x="228" y="41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rgbClr val="F04E23"/>
              </a:solidFill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>
                <a:solidFill>
                  <a:srgbClr val="000000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7" name="Freeform 61"/>
            <p:cNvSpPr>
              <a:spLocks/>
            </p:cNvSpPr>
            <p:nvPr/>
          </p:nvSpPr>
          <p:spPr bwMode="auto">
            <a:xfrm>
              <a:off x="7956763" y="3855973"/>
              <a:ext cx="1009648" cy="1035230"/>
            </a:xfrm>
            <a:custGeom>
              <a:avLst/>
              <a:gdLst>
                <a:gd name="T0" fmla="*/ 0 w 77"/>
                <a:gd name="T1" fmla="*/ 79 h 79"/>
                <a:gd name="T2" fmla="*/ 77 w 77"/>
                <a:gd name="T3" fmla="*/ 28 h 79"/>
                <a:gd name="T4" fmla="*/ 61 w 77"/>
                <a:gd name="T5" fmla="*/ 24 h 79"/>
                <a:gd name="T6" fmla="*/ 68 w 77"/>
                <a:gd name="T7" fmla="*/ 0 h 79"/>
                <a:gd name="T8" fmla="*/ 5 w 77"/>
                <a:gd name="T9" fmla="*/ 52 h 79"/>
                <a:gd name="T10" fmla="*/ 0 w 77"/>
                <a:gd name="T11" fmla="*/ 79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79">
                  <a:moveTo>
                    <a:pt x="0" y="79"/>
                  </a:moveTo>
                  <a:lnTo>
                    <a:pt x="77" y="28"/>
                  </a:lnTo>
                  <a:lnTo>
                    <a:pt x="61" y="24"/>
                  </a:lnTo>
                  <a:lnTo>
                    <a:pt x="68" y="0"/>
                  </a:lnTo>
                  <a:lnTo>
                    <a:pt x="5" y="52"/>
                  </a:lnTo>
                  <a:lnTo>
                    <a:pt x="0" y="79"/>
                  </a:lnTo>
                  <a:close/>
                </a:path>
              </a:pathLst>
            </a:custGeom>
            <a:solidFill>
              <a:srgbClr val="FFFFFF"/>
            </a:solidFill>
            <a:ln w="57150" cap="rnd">
              <a:solidFill>
                <a:srgbClr val="F04E2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>
                <a:solidFill>
                  <a:srgbClr val="000000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4" name="Grupo 19"/>
          <p:cNvGrpSpPr>
            <a:grpSpLocks/>
          </p:cNvGrpSpPr>
          <p:nvPr userDrawn="1"/>
        </p:nvGrpSpPr>
        <p:grpSpPr bwMode="auto">
          <a:xfrm rot="1028012">
            <a:off x="6148388" y="2976563"/>
            <a:ext cx="2559050" cy="1338262"/>
            <a:chOff x="5856504" y="3305014"/>
            <a:chExt cx="3109907" cy="1625882"/>
          </a:xfrm>
        </p:grpSpPr>
        <p:sp>
          <p:nvSpPr>
            <p:cNvPr id="9" name="Freeform 59"/>
            <p:cNvSpPr>
              <a:spLocks/>
            </p:cNvSpPr>
            <p:nvPr userDrawn="1"/>
          </p:nvSpPr>
          <p:spPr bwMode="auto">
            <a:xfrm>
              <a:off x="5853730" y="3878130"/>
              <a:ext cx="2164588" cy="1049205"/>
            </a:xfrm>
            <a:custGeom>
              <a:avLst/>
              <a:gdLst>
                <a:gd name="T0" fmla="*/ 0 w 165"/>
                <a:gd name="T1" fmla="*/ 0 h 80"/>
                <a:gd name="T2" fmla="*/ 1 w 165"/>
                <a:gd name="T3" fmla="*/ 36 h 80"/>
                <a:gd name="T4" fmla="*/ 160 w 165"/>
                <a:gd name="T5" fmla="*/ 80 h 80"/>
                <a:gd name="T6" fmla="*/ 165 w 165"/>
                <a:gd name="T7" fmla="*/ 50 h 80"/>
                <a:gd name="T8" fmla="*/ 0 w 165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80">
                  <a:moveTo>
                    <a:pt x="0" y="0"/>
                  </a:moveTo>
                  <a:lnTo>
                    <a:pt x="1" y="36"/>
                  </a:lnTo>
                  <a:lnTo>
                    <a:pt x="160" y="80"/>
                  </a:lnTo>
                  <a:lnTo>
                    <a:pt x="165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rgbClr val="F04E23"/>
              </a:solidFill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>
                <a:solidFill>
                  <a:srgbClr val="000000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0" name="Freeform 60"/>
            <p:cNvSpPr>
              <a:spLocks/>
            </p:cNvSpPr>
            <p:nvPr/>
          </p:nvSpPr>
          <p:spPr bwMode="auto">
            <a:xfrm>
              <a:off x="5851766" y="3305381"/>
              <a:ext cx="2992225" cy="1232431"/>
            </a:xfrm>
            <a:custGeom>
              <a:avLst/>
              <a:gdLst>
                <a:gd name="T0" fmla="*/ 85 w 228"/>
                <a:gd name="T1" fmla="*/ 0 h 94"/>
                <a:gd name="T2" fmla="*/ 0 w 228"/>
                <a:gd name="T3" fmla="*/ 44 h 94"/>
                <a:gd name="T4" fmla="*/ 165 w 228"/>
                <a:gd name="T5" fmla="*/ 94 h 94"/>
                <a:gd name="T6" fmla="*/ 228 w 228"/>
                <a:gd name="T7" fmla="*/ 41 h 94"/>
                <a:gd name="T8" fmla="*/ 85 w 228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8" h="94">
                  <a:moveTo>
                    <a:pt x="85" y="0"/>
                  </a:moveTo>
                  <a:lnTo>
                    <a:pt x="0" y="44"/>
                  </a:lnTo>
                  <a:lnTo>
                    <a:pt x="165" y="94"/>
                  </a:lnTo>
                  <a:lnTo>
                    <a:pt x="228" y="41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rgbClr val="F04E23"/>
              </a:solidFill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>
                <a:solidFill>
                  <a:srgbClr val="000000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1" name="Freeform 61"/>
            <p:cNvSpPr>
              <a:spLocks/>
            </p:cNvSpPr>
            <p:nvPr/>
          </p:nvSpPr>
          <p:spPr bwMode="auto">
            <a:xfrm>
              <a:off x="7949792" y="3855632"/>
              <a:ext cx="1010913" cy="1035705"/>
            </a:xfrm>
            <a:custGeom>
              <a:avLst/>
              <a:gdLst>
                <a:gd name="T0" fmla="*/ 0 w 77"/>
                <a:gd name="T1" fmla="*/ 79 h 79"/>
                <a:gd name="T2" fmla="*/ 77 w 77"/>
                <a:gd name="T3" fmla="*/ 28 h 79"/>
                <a:gd name="T4" fmla="*/ 61 w 77"/>
                <a:gd name="T5" fmla="*/ 24 h 79"/>
                <a:gd name="T6" fmla="*/ 68 w 77"/>
                <a:gd name="T7" fmla="*/ 0 h 79"/>
                <a:gd name="T8" fmla="*/ 5 w 77"/>
                <a:gd name="T9" fmla="*/ 52 h 79"/>
                <a:gd name="T10" fmla="*/ 0 w 77"/>
                <a:gd name="T11" fmla="*/ 79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79">
                  <a:moveTo>
                    <a:pt x="0" y="79"/>
                  </a:moveTo>
                  <a:lnTo>
                    <a:pt x="77" y="28"/>
                  </a:lnTo>
                  <a:lnTo>
                    <a:pt x="61" y="24"/>
                  </a:lnTo>
                  <a:lnTo>
                    <a:pt x="68" y="0"/>
                  </a:lnTo>
                  <a:lnTo>
                    <a:pt x="5" y="52"/>
                  </a:lnTo>
                  <a:lnTo>
                    <a:pt x="0" y="79"/>
                  </a:lnTo>
                  <a:close/>
                </a:path>
              </a:pathLst>
            </a:custGeom>
            <a:solidFill>
              <a:srgbClr val="FFFFFF"/>
            </a:solidFill>
            <a:ln w="57150" cap="rnd">
              <a:solidFill>
                <a:srgbClr val="F04E2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>
                <a:solidFill>
                  <a:srgbClr val="000000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8" name="Grupo 23"/>
          <p:cNvGrpSpPr>
            <a:grpSpLocks/>
          </p:cNvGrpSpPr>
          <p:nvPr userDrawn="1"/>
        </p:nvGrpSpPr>
        <p:grpSpPr bwMode="auto">
          <a:xfrm rot="2455013">
            <a:off x="6781800" y="2420938"/>
            <a:ext cx="2058988" cy="1076325"/>
            <a:chOff x="5856504" y="3305014"/>
            <a:chExt cx="3109907" cy="1625882"/>
          </a:xfrm>
        </p:grpSpPr>
        <p:sp>
          <p:nvSpPr>
            <p:cNvPr id="13" name="Freeform 59"/>
            <p:cNvSpPr>
              <a:spLocks/>
            </p:cNvSpPr>
            <p:nvPr userDrawn="1"/>
          </p:nvSpPr>
          <p:spPr bwMode="auto">
            <a:xfrm>
              <a:off x="5850095" y="3883648"/>
              <a:ext cx="2165185" cy="1047951"/>
            </a:xfrm>
            <a:custGeom>
              <a:avLst/>
              <a:gdLst>
                <a:gd name="T0" fmla="*/ 0 w 165"/>
                <a:gd name="T1" fmla="*/ 0 h 80"/>
                <a:gd name="T2" fmla="*/ 1 w 165"/>
                <a:gd name="T3" fmla="*/ 36 h 80"/>
                <a:gd name="T4" fmla="*/ 160 w 165"/>
                <a:gd name="T5" fmla="*/ 80 h 80"/>
                <a:gd name="T6" fmla="*/ 165 w 165"/>
                <a:gd name="T7" fmla="*/ 50 h 80"/>
                <a:gd name="T8" fmla="*/ 0 w 165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80">
                  <a:moveTo>
                    <a:pt x="0" y="0"/>
                  </a:moveTo>
                  <a:lnTo>
                    <a:pt x="1" y="36"/>
                  </a:lnTo>
                  <a:lnTo>
                    <a:pt x="160" y="80"/>
                  </a:lnTo>
                  <a:lnTo>
                    <a:pt x="165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rgbClr val="F04E23"/>
              </a:solidFill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>
                <a:solidFill>
                  <a:srgbClr val="000000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4" name="Freeform 60"/>
            <p:cNvSpPr>
              <a:spLocks/>
            </p:cNvSpPr>
            <p:nvPr/>
          </p:nvSpPr>
          <p:spPr bwMode="auto">
            <a:xfrm>
              <a:off x="5853694" y="3304310"/>
              <a:ext cx="2992416" cy="1232601"/>
            </a:xfrm>
            <a:custGeom>
              <a:avLst/>
              <a:gdLst>
                <a:gd name="T0" fmla="*/ 85 w 228"/>
                <a:gd name="T1" fmla="*/ 0 h 94"/>
                <a:gd name="T2" fmla="*/ 0 w 228"/>
                <a:gd name="T3" fmla="*/ 44 h 94"/>
                <a:gd name="T4" fmla="*/ 165 w 228"/>
                <a:gd name="T5" fmla="*/ 94 h 94"/>
                <a:gd name="T6" fmla="*/ 228 w 228"/>
                <a:gd name="T7" fmla="*/ 41 h 94"/>
                <a:gd name="T8" fmla="*/ 85 w 228"/>
                <a:gd name="T9" fmla="*/ 0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8" h="94">
                  <a:moveTo>
                    <a:pt x="85" y="0"/>
                  </a:moveTo>
                  <a:lnTo>
                    <a:pt x="0" y="44"/>
                  </a:lnTo>
                  <a:lnTo>
                    <a:pt x="165" y="94"/>
                  </a:lnTo>
                  <a:lnTo>
                    <a:pt x="228" y="41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rgbClr val="F04E23"/>
              </a:solidFill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>
                <a:solidFill>
                  <a:srgbClr val="000000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5" name="Freeform 61"/>
            <p:cNvSpPr>
              <a:spLocks/>
            </p:cNvSpPr>
            <p:nvPr/>
          </p:nvSpPr>
          <p:spPr bwMode="auto">
            <a:xfrm>
              <a:off x="7954176" y="3856655"/>
              <a:ext cx="1009461" cy="1035960"/>
            </a:xfrm>
            <a:custGeom>
              <a:avLst/>
              <a:gdLst>
                <a:gd name="T0" fmla="*/ 0 w 77"/>
                <a:gd name="T1" fmla="*/ 79 h 79"/>
                <a:gd name="T2" fmla="*/ 77 w 77"/>
                <a:gd name="T3" fmla="*/ 28 h 79"/>
                <a:gd name="T4" fmla="*/ 61 w 77"/>
                <a:gd name="T5" fmla="*/ 24 h 79"/>
                <a:gd name="T6" fmla="*/ 68 w 77"/>
                <a:gd name="T7" fmla="*/ 0 h 79"/>
                <a:gd name="T8" fmla="*/ 5 w 77"/>
                <a:gd name="T9" fmla="*/ 52 h 79"/>
                <a:gd name="T10" fmla="*/ 0 w 77"/>
                <a:gd name="T11" fmla="*/ 79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79">
                  <a:moveTo>
                    <a:pt x="0" y="79"/>
                  </a:moveTo>
                  <a:lnTo>
                    <a:pt x="77" y="28"/>
                  </a:lnTo>
                  <a:lnTo>
                    <a:pt x="61" y="24"/>
                  </a:lnTo>
                  <a:lnTo>
                    <a:pt x="68" y="0"/>
                  </a:lnTo>
                  <a:lnTo>
                    <a:pt x="5" y="52"/>
                  </a:lnTo>
                  <a:lnTo>
                    <a:pt x="0" y="79"/>
                  </a:lnTo>
                  <a:close/>
                </a:path>
              </a:pathLst>
            </a:custGeom>
            <a:solidFill>
              <a:srgbClr val="FFFFFF"/>
            </a:solidFill>
            <a:ln w="57150" cap="rnd">
              <a:solidFill>
                <a:srgbClr val="F04E2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>
                <a:solidFill>
                  <a:srgbClr val="000000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26" name="Título 1"/>
          <p:cNvSpPr>
            <a:spLocks noGrp="1"/>
          </p:cNvSpPr>
          <p:nvPr>
            <p:ph type="title"/>
          </p:nvPr>
        </p:nvSpPr>
        <p:spPr>
          <a:xfrm>
            <a:off x="725714" y="2393334"/>
            <a:ext cx="4710382" cy="2835866"/>
          </a:xfrm>
          <a:prstGeom prst="rect">
            <a:avLst/>
          </a:prstGeom>
        </p:spPr>
        <p:txBody>
          <a:bodyPr anchor="t"/>
          <a:lstStyle>
            <a:lvl1pPr algn="l">
              <a:defRPr sz="4000">
                <a:solidFill>
                  <a:schemeClr val="bg1"/>
                </a:solidFill>
                <a:latin typeface="DIN-Black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9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2"/>
          <p:cNvGrpSpPr/>
          <p:nvPr userDrawn="1"/>
        </p:nvGrpSpPr>
        <p:grpSpPr>
          <a:xfrm>
            <a:off x="5563297" y="1449371"/>
            <a:ext cx="4273606" cy="3662049"/>
            <a:chOff x="9820275" y="-357982"/>
            <a:chExt cx="4572001" cy="3984625"/>
          </a:xfrm>
          <a:solidFill>
            <a:schemeClr val="bg1"/>
          </a:solidFill>
          <a:effectLst/>
        </p:grpSpPr>
        <p:sp>
          <p:nvSpPr>
            <p:cNvPr id="4" name="Freeform 16"/>
            <p:cNvSpPr>
              <a:spLocks/>
            </p:cNvSpPr>
            <p:nvPr/>
          </p:nvSpPr>
          <p:spPr bwMode="auto">
            <a:xfrm>
              <a:off x="11063288" y="929481"/>
              <a:ext cx="1917700" cy="2252663"/>
            </a:xfrm>
            <a:custGeom>
              <a:avLst/>
              <a:gdLst>
                <a:gd name="T0" fmla="*/ 112 w 125"/>
                <a:gd name="T1" fmla="*/ 86 h 147"/>
                <a:gd name="T2" fmla="*/ 88 w 125"/>
                <a:gd name="T3" fmla="*/ 13 h 147"/>
                <a:gd name="T4" fmla="*/ 15 w 125"/>
                <a:gd name="T5" fmla="*/ 40 h 147"/>
                <a:gd name="T6" fmla="*/ 15 w 125"/>
                <a:gd name="T7" fmla="*/ 114 h 147"/>
                <a:gd name="T8" fmla="*/ 8 w 125"/>
                <a:gd name="T9" fmla="*/ 128 h 147"/>
                <a:gd name="T10" fmla="*/ 49 w 125"/>
                <a:gd name="T11" fmla="*/ 147 h 147"/>
                <a:gd name="T12" fmla="*/ 56 w 125"/>
                <a:gd name="T13" fmla="*/ 133 h 147"/>
                <a:gd name="T14" fmla="*/ 112 w 125"/>
                <a:gd name="T15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47">
                  <a:moveTo>
                    <a:pt x="112" y="86"/>
                  </a:moveTo>
                  <a:cubicBezTo>
                    <a:pt x="125" y="60"/>
                    <a:pt x="113" y="25"/>
                    <a:pt x="88" y="13"/>
                  </a:cubicBezTo>
                  <a:cubicBezTo>
                    <a:pt x="62" y="0"/>
                    <a:pt x="28" y="14"/>
                    <a:pt x="15" y="40"/>
                  </a:cubicBezTo>
                  <a:cubicBezTo>
                    <a:pt x="0" y="72"/>
                    <a:pt x="20" y="102"/>
                    <a:pt x="15" y="114"/>
                  </a:cubicBezTo>
                  <a:cubicBezTo>
                    <a:pt x="9" y="125"/>
                    <a:pt x="8" y="128"/>
                    <a:pt x="8" y="12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67" y="114"/>
                    <a:pt x="99" y="114"/>
                    <a:pt x="112" y="86"/>
                  </a:cubicBezTo>
                  <a:close/>
                </a:path>
              </a:pathLst>
            </a:custGeom>
            <a:solidFill>
              <a:srgbClr val="F04E23"/>
            </a:solidFill>
            <a:ln w="1270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1400" dirty="0">
                <a:solidFill>
                  <a:prstClr val="black"/>
                </a:solidFill>
                <a:latin typeface="DIN-Medium" pitchFamily="34" charset="0"/>
                <a:cs typeface="Arial" charset="0"/>
              </a:endParaRPr>
            </a:p>
          </p:txBody>
        </p:sp>
        <p:sp>
          <p:nvSpPr>
            <p:cNvPr id="5" name="Freeform 17"/>
            <p:cNvSpPr>
              <a:spLocks/>
            </p:cNvSpPr>
            <p:nvPr/>
          </p:nvSpPr>
          <p:spPr bwMode="auto">
            <a:xfrm>
              <a:off x="10939463" y="3013868"/>
              <a:ext cx="858838" cy="612775"/>
            </a:xfrm>
            <a:custGeom>
              <a:avLst/>
              <a:gdLst>
                <a:gd name="T0" fmla="*/ 445 w 541"/>
                <a:gd name="T1" fmla="*/ 386 h 386"/>
                <a:gd name="T2" fmla="*/ 0 w 541"/>
                <a:gd name="T3" fmla="*/ 96 h 386"/>
                <a:gd name="T4" fmla="*/ 49 w 541"/>
                <a:gd name="T5" fmla="*/ 0 h 386"/>
                <a:gd name="T6" fmla="*/ 541 w 541"/>
                <a:gd name="T7" fmla="*/ 212 h 386"/>
                <a:gd name="T8" fmla="*/ 445 w 541"/>
                <a:gd name="T9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1" h="386">
                  <a:moveTo>
                    <a:pt x="445" y="386"/>
                  </a:moveTo>
                  <a:lnTo>
                    <a:pt x="0" y="96"/>
                  </a:lnTo>
                  <a:lnTo>
                    <a:pt x="49" y="0"/>
                  </a:lnTo>
                  <a:lnTo>
                    <a:pt x="541" y="212"/>
                  </a:lnTo>
                  <a:lnTo>
                    <a:pt x="445" y="386"/>
                  </a:ln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1400" dirty="0">
                <a:solidFill>
                  <a:prstClr val="black"/>
                </a:solidFill>
                <a:latin typeface="DIN-Medium" pitchFamily="34" charset="0"/>
                <a:cs typeface="Arial" charset="0"/>
              </a:endParaRPr>
            </a:p>
          </p:txBody>
        </p:sp>
        <p:sp>
          <p:nvSpPr>
            <p:cNvPr id="6" name="Freeform 18"/>
            <p:cNvSpPr>
              <a:spLocks/>
            </p:cNvSpPr>
            <p:nvPr/>
          </p:nvSpPr>
          <p:spPr bwMode="auto">
            <a:xfrm>
              <a:off x="11461751" y="1710531"/>
              <a:ext cx="858838" cy="1317625"/>
            </a:xfrm>
            <a:custGeom>
              <a:avLst/>
              <a:gdLst>
                <a:gd name="T0" fmla="*/ 0 w 56"/>
                <a:gd name="T1" fmla="*/ 82 h 86"/>
                <a:gd name="T2" fmla="*/ 24 w 56"/>
                <a:gd name="T3" fmla="*/ 6 h 86"/>
                <a:gd name="T4" fmla="*/ 38 w 56"/>
                <a:gd name="T5" fmla="*/ 31 h 86"/>
                <a:gd name="T6" fmla="*/ 49 w 56"/>
                <a:gd name="T7" fmla="*/ 20 h 86"/>
                <a:gd name="T8" fmla="*/ 7 w 56"/>
                <a:gd name="T9" fmla="*/ 86 h 86"/>
                <a:gd name="T10" fmla="*/ 0 w 56"/>
                <a:gd name="T11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86">
                  <a:moveTo>
                    <a:pt x="0" y="82"/>
                  </a:moveTo>
                  <a:cubicBezTo>
                    <a:pt x="0" y="82"/>
                    <a:pt x="39" y="10"/>
                    <a:pt x="24" y="6"/>
                  </a:cubicBezTo>
                  <a:cubicBezTo>
                    <a:pt x="9" y="1"/>
                    <a:pt x="31" y="29"/>
                    <a:pt x="38" y="31"/>
                  </a:cubicBezTo>
                  <a:cubicBezTo>
                    <a:pt x="44" y="34"/>
                    <a:pt x="56" y="31"/>
                    <a:pt x="49" y="20"/>
                  </a:cubicBezTo>
                  <a:cubicBezTo>
                    <a:pt x="29" y="0"/>
                    <a:pt x="7" y="86"/>
                    <a:pt x="7" y="86"/>
                  </a:cubicBezTo>
                  <a:lnTo>
                    <a:pt x="0" y="82"/>
                  </a:lnTo>
                  <a:close/>
                </a:path>
              </a:pathLst>
            </a:custGeom>
            <a:solidFill>
              <a:srgbClr val="F04E23"/>
            </a:solidFill>
            <a:ln w="5715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1400" dirty="0">
                <a:solidFill>
                  <a:prstClr val="black"/>
                </a:solidFill>
                <a:latin typeface="DIN-Medium" pitchFamily="34" charset="0"/>
                <a:cs typeface="Arial" charset="0"/>
              </a:endParaRPr>
            </a:p>
          </p:txBody>
        </p:sp>
        <p:sp>
          <p:nvSpPr>
            <p:cNvPr id="7" name="Freeform 19"/>
            <p:cNvSpPr>
              <a:spLocks/>
            </p:cNvSpPr>
            <p:nvPr/>
          </p:nvSpPr>
          <p:spPr bwMode="auto">
            <a:xfrm>
              <a:off x="13195301" y="1297781"/>
              <a:ext cx="1196975" cy="320675"/>
            </a:xfrm>
            <a:custGeom>
              <a:avLst/>
              <a:gdLst>
                <a:gd name="T0" fmla="*/ 686 w 754"/>
                <a:gd name="T1" fmla="*/ 0 h 202"/>
                <a:gd name="T2" fmla="*/ 754 w 754"/>
                <a:gd name="T3" fmla="*/ 144 h 202"/>
                <a:gd name="T4" fmla="*/ 29 w 754"/>
                <a:gd name="T5" fmla="*/ 202 h 202"/>
                <a:gd name="T6" fmla="*/ 0 w 754"/>
                <a:gd name="T7" fmla="*/ 135 h 202"/>
                <a:gd name="T8" fmla="*/ 686 w 754"/>
                <a:gd name="T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4" h="202">
                  <a:moveTo>
                    <a:pt x="686" y="0"/>
                  </a:moveTo>
                  <a:lnTo>
                    <a:pt x="754" y="144"/>
                  </a:lnTo>
                  <a:lnTo>
                    <a:pt x="29" y="202"/>
                  </a:lnTo>
                  <a:lnTo>
                    <a:pt x="0" y="135"/>
                  </a:lnTo>
                  <a:lnTo>
                    <a:pt x="686" y="0"/>
                  </a:ln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1400" dirty="0">
                <a:solidFill>
                  <a:prstClr val="black"/>
                </a:solidFill>
                <a:latin typeface="DIN-Medium" pitchFamily="34" charset="0"/>
                <a:cs typeface="Arial" charset="0"/>
              </a:endParaRPr>
            </a:p>
          </p:txBody>
        </p:sp>
        <p:sp>
          <p:nvSpPr>
            <p:cNvPr id="8" name="Freeform 20"/>
            <p:cNvSpPr>
              <a:spLocks/>
            </p:cNvSpPr>
            <p:nvPr/>
          </p:nvSpPr>
          <p:spPr bwMode="auto">
            <a:xfrm>
              <a:off x="12626976" y="-357982"/>
              <a:ext cx="690563" cy="1027113"/>
            </a:xfrm>
            <a:custGeom>
              <a:avLst/>
              <a:gdLst>
                <a:gd name="T0" fmla="*/ 271 w 435"/>
                <a:gd name="T1" fmla="*/ 0 h 647"/>
                <a:gd name="T2" fmla="*/ 435 w 435"/>
                <a:gd name="T3" fmla="*/ 29 h 647"/>
                <a:gd name="T4" fmla="*/ 78 w 435"/>
                <a:gd name="T5" fmla="*/ 647 h 647"/>
                <a:gd name="T6" fmla="*/ 0 w 435"/>
                <a:gd name="T7" fmla="*/ 637 h 647"/>
                <a:gd name="T8" fmla="*/ 271 w 435"/>
                <a:gd name="T9" fmla="*/ 0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647">
                  <a:moveTo>
                    <a:pt x="271" y="0"/>
                  </a:moveTo>
                  <a:lnTo>
                    <a:pt x="435" y="29"/>
                  </a:lnTo>
                  <a:lnTo>
                    <a:pt x="78" y="647"/>
                  </a:lnTo>
                  <a:lnTo>
                    <a:pt x="0" y="637"/>
                  </a:lnTo>
                  <a:lnTo>
                    <a:pt x="271" y="0"/>
                  </a:ln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1400" dirty="0">
                <a:solidFill>
                  <a:prstClr val="black"/>
                </a:solidFill>
                <a:latin typeface="DIN-Medium" pitchFamily="34" charset="0"/>
                <a:cs typeface="Arial" charset="0"/>
              </a:endParaRPr>
            </a:p>
          </p:txBody>
        </p:sp>
        <p:sp>
          <p:nvSpPr>
            <p:cNvPr id="9" name="Freeform 21"/>
            <p:cNvSpPr>
              <a:spLocks/>
            </p:cNvSpPr>
            <p:nvPr/>
          </p:nvSpPr>
          <p:spPr bwMode="auto">
            <a:xfrm>
              <a:off x="12857163" y="2675731"/>
              <a:ext cx="920750" cy="782638"/>
            </a:xfrm>
            <a:custGeom>
              <a:avLst/>
              <a:gdLst>
                <a:gd name="T0" fmla="*/ 580 w 580"/>
                <a:gd name="T1" fmla="*/ 348 h 493"/>
                <a:gd name="T2" fmla="*/ 513 w 580"/>
                <a:gd name="T3" fmla="*/ 493 h 493"/>
                <a:gd name="T4" fmla="*/ 0 w 580"/>
                <a:gd name="T5" fmla="*/ 68 h 493"/>
                <a:gd name="T6" fmla="*/ 29 w 580"/>
                <a:gd name="T7" fmla="*/ 0 h 493"/>
                <a:gd name="T8" fmla="*/ 580 w 580"/>
                <a:gd name="T9" fmla="*/ 34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493">
                  <a:moveTo>
                    <a:pt x="580" y="348"/>
                  </a:moveTo>
                  <a:lnTo>
                    <a:pt x="513" y="493"/>
                  </a:lnTo>
                  <a:lnTo>
                    <a:pt x="0" y="68"/>
                  </a:lnTo>
                  <a:lnTo>
                    <a:pt x="29" y="0"/>
                  </a:lnTo>
                  <a:lnTo>
                    <a:pt x="580" y="348"/>
                  </a:ln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1400" dirty="0">
                <a:solidFill>
                  <a:prstClr val="black"/>
                </a:solidFill>
                <a:latin typeface="DIN-Medium" pitchFamily="34" charset="0"/>
                <a:cs typeface="Arial" charset="0"/>
              </a:endParaRPr>
            </a:p>
          </p:txBody>
        </p:sp>
        <p:sp>
          <p:nvSpPr>
            <p:cNvPr id="10" name="Freeform 22"/>
            <p:cNvSpPr>
              <a:spLocks/>
            </p:cNvSpPr>
            <p:nvPr/>
          </p:nvSpPr>
          <p:spPr bwMode="auto">
            <a:xfrm>
              <a:off x="9820275" y="1327943"/>
              <a:ext cx="796925" cy="550863"/>
            </a:xfrm>
            <a:custGeom>
              <a:avLst/>
              <a:gdLst>
                <a:gd name="T0" fmla="*/ 0 w 502"/>
                <a:gd name="T1" fmla="*/ 116 h 347"/>
                <a:gd name="T2" fmla="*/ 48 w 502"/>
                <a:gd name="T3" fmla="*/ 0 h 347"/>
                <a:gd name="T4" fmla="*/ 502 w 502"/>
                <a:gd name="T5" fmla="*/ 290 h 347"/>
                <a:gd name="T6" fmla="*/ 483 w 502"/>
                <a:gd name="T7" fmla="*/ 347 h 347"/>
                <a:gd name="T8" fmla="*/ 0 w 502"/>
                <a:gd name="T9" fmla="*/ 11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47">
                  <a:moveTo>
                    <a:pt x="0" y="116"/>
                  </a:moveTo>
                  <a:lnTo>
                    <a:pt x="48" y="0"/>
                  </a:lnTo>
                  <a:lnTo>
                    <a:pt x="502" y="290"/>
                  </a:lnTo>
                  <a:lnTo>
                    <a:pt x="483" y="347"/>
                  </a:lnTo>
                  <a:lnTo>
                    <a:pt x="0" y="116"/>
                  </a:ln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1400" dirty="0">
                <a:solidFill>
                  <a:prstClr val="black"/>
                </a:solidFill>
                <a:latin typeface="DIN-Medium" pitchFamily="34" charset="0"/>
                <a:cs typeface="Arial" charset="0"/>
              </a:endParaRPr>
            </a:p>
          </p:txBody>
        </p:sp>
        <p:sp>
          <p:nvSpPr>
            <p:cNvPr id="11" name="Freeform 23"/>
            <p:cNvSpPr>
              <a:spLocks/>
            </p:cNvSpPr>
            <p:nvPr/>
          </p:nvSpPr>
          <p:spPr bwMode="auto">
            <a:xfrm>
              <a:off x="10602913" y="-97632"/>
              <a:ext cx="812800" cy="981075"/>
            </a:xfrm>
            <a:custGeom>
              <a:avLst/>
              <a:gdLst>
                <a:gd name="T0" fmla="*/ 164 w 512"/>
                <a:gd name="T1" fmla="*/ 0 h 618"/>
                <a:gd name="T2" fmla="*/ 0 w 512"/>
                <a:gd name="T3" fmla="*/ 39 h 618"/>
                <a:gd name="T4" fmla="*/ 444 w 512"/>
                <a:gd name="T5" fmla="*/ 618 h 618"/>
                <a:gd name="T6" fmla="*/ 512 w 512"/>
                <a:gd name="T7" fmla="*/ 599 h 618"/>
                <a:gd name="T8" fmla="*/ 164 w 512"/>
                <a:gd name="T9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18">
                  <a:moveTo>
                    <a:pt x="164" y="0"/>
                  </a:moveTo>
                  <a:lnTo>
                    <a:pt x="0" y="39"/>
                  </a:lnTo>
                  <a:lnTo>
                    <a:pt x="444" y="618"/>
                  </a:lnTo>
                  <a:lnTo>
                    <a:pt x="512" y="599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1400" dirty="0">
                <a:solidFill>
                  <a:prstClr val="black"/>
                </a:solidFill>
                <a:latin typeface="DIN-Medium" pitchFamily="34" charset="0"/>
                <a:cs typeface="Arial" charset="0"/>
              </a:endParaRPr>
            </a:p>
          </p:txBody>
        </p:sp>
      </p:grpSp>
      <p:sp>
        <p:nvSpPr>
          <p:cNvPr id="12" name="CaixaDeTexto 11"/>
          <p:cNvSpPr txBox="1">
            <a:spLocks noChangeArrowheads="1"/>
          </p:cNvSpPr>
          <p:nvPr userDrawn="1"/>
        </p:nvSpPr>
        <p:spPr bwMode="auto">
          <a:xfrm>
            <a:off x="323850" y="868363"/>
            <a:ext cx="4994275" cy="1016000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1pPr>
            <a:lvl2pPr marL="742950" indent="-28575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2pPr>
            <a:lvl3pPr marL="1143000" indent="-22860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3pPr>
            <a:lvl4pPr marL="1600200" indent="-22860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4pPr>
            <a:lvl5pPr marL="2057400" indent="-22860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6000" dirty="0" smtClean="0">
                <a:solidFill>
                  <a:srgbClr val="FFFFFF"/>
                </a:solidFill>
                <a:latin typeface="DIN-Black" pitchFamily="34" charset="0"/>
                <a:cs typeface="Arial" charset="0"/>
              </a:rPr>
              <a:t>TOC na cuca</a:t>
            </a:r>
          </a:p>
        </p:txBody>
      </p:sp>
      <p:sp>
        <p:nvSpPr>
          <p:cNvPr id="26" name="Título 1"/>
          <p:cNvSpPr>
            <a:spLocks noGrp="1"/>
          </p:cNvSpPr>
          <p:nvPr>
            <p:ph type="title"/>
          </p:nvPr>
        </p:nvSpPr>
        <p:spPr>
          <a:xfrm>
            <a:off x="841828" y="1988840"/>
            <a:ext cx="4594267" cy="3240360"/>
          </a:xfrm>
          <a:prstGeom prst="rect">
            <a:avLst/>
          </a:prstGeom>
        </p:spPr>
        <p:txBody>
          <a:bodyPr anchor="t"/>
          <a:lstStyle>
            <a:lvl1pPr>
              <a:defRPr lang="pt-BR" sz="4000">
                <a:solidFill>
                  <a:schemeClr val="bg1"/>
                </a:solidFill>
                <a:latin typeface="DIN-Black" pitchFamily="34" charset="0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9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95"/>
          <p:cNvGrpSpPr>
            <a:grpSpLocks/>
          </p:cNvGrpSpPr>
          <p:nvPr userDrawn="1"/>
        </p:nvGrpSpPr>
        <p:grpSpPr bwMode="auto">
          <a:xfrm rot="562877">
            <a:off x="5463478" y="1101429"/>
            <a:ext cx="4644516" cy="4655141"/>
            <a:chOff x="3882" y="357"/>
            <a:chExt cx="437" cy="438"/>
          </a:xfrm>
          <a:solidFill>
            <a:schemeClr val="bg1"/>
          </a:solidFill>
        </p:grpSpPr>
        <p:sp>
          <p:nvSpPr>
            <p:cNvPr id="4" name="Freeform 199"/>
            <p:cNvSpPr>
              <a:spLocks/>
            </p:cNvSpPr>
            <p:nvPr/>
          </p:nvSpPr>
          <p:spPr bwMode="auto">
            <a:xfrm>
              <a:off x="3882" y="357"/>
              <a:ext cx="320" cy="438"/>
            </a:xfrm>
            <a:custGeom>
              <a:avLst/>
              <a:gdLst>
                <a:gd name="T0" fmla="*/ 257 w 323"/>
                <a:gd name="T1" fmla="*/ 408 h 443"/>
                <a:gd name="T2" fmla="*/ 302 w 323"/>
                <a:gd name="T3" fmla="*/ 385 h 443"/>
                <a:gd name="T4" fmla="*/ 110 w 323"/>
                <a:gd name="T5" fmla="*/ 63 h 443"/>
                <a:gd name="T6" fmla="*/ 101 w 323"/>
                <a:gd name="T7" fmla="*/ 36 h 443"/>
                <a:gd name="T8" fmla="*/ 169 w 323"/>
                <a:gd name="T9" fmla="*/ 45 h 443"/>
                <a:gd name="T10" fmla="*/ 114 w 323"/>
                <a:gd name="T11" fmla="*/ 6 h 443"/>
                <a:gd name="T12" fmla="*/ 42 w 323"/>
                <a:gd name="T13" fmla="*/ 27 h 443"/>
                <a:gd name="T14" fmla="*/ 0 w 323"/>
                <a:gd name="T15" fmla="*/ 57 h 443"/>
                <a:gd name="T16" fmla="*/ 24 w 323"/>
                <a:gd name="T17" fmla="*/ 91 h 443"/>
                <a:gd name="T18" fmla="*/ 75 w 323"/>
                <a:gd name="T19" fmla="*/ 80 h 443"/>
                <a:gd name="T20" fmla="*/ 257 w 323"/>
                <a:gd name="T21" fmla="*/ 408 h 4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3" h="443">
                  <a:moveTo>
                    <a:pt x="272" y="443"/>
                  </a:moveTo>
                  <a:cubicBezTo>
                    <a:pt x="290" y="441"/>
                    <a:pt x="310" y="437"/>
                    <a:pt x="323" y="417"/>
                  </a:cubicBezTo>
                  <a:cubicBezTo>
                    <a:pt x="281" y="348"/>
                    <a:pt x="144" y="116"/>
                    <a:pt x="117" y="70"/>
                  </a:cubicBezTo>
                  <a:cubicBezTo>
                    <a:pt x="114" y="61"/>
                    <a:pt x="111" y="45"/>
                    <a:pt x="108" y="36"/>
                  </a:cubicBezTo>
                  <a:cubicBezTo>
                    <a:pt x="136" y="24"/>
                    <a:pt x="157" y="38"/>
                    <a:pt x="183" y="52"/>
                  </a:cubicBezTo>
                  <a:cubicBezTo>
                    <a:pt x="179" y="30"/>
                    <a:pt x="148" y="13"/>
                    <a:pt x="121" y="6"/>
                  </a:cubicBezTo>
                  <a:cubicBezTo>
                    <a:pt x="93" y="0"/>
                    <a:pt x="66" y="13"/>
                    <a:pt x="42" y="27"/>
                  </a:cubicBezTo>
                  <a:cubicBezTo>
                    <a:pt x="49" y="43"/>
                    <a:pt x="21" y="59"/>
                    <a:pt x="0" y="64"/>
                  </a:cubicBezTo>
                  <a:cubicBezTo>
                    <a:pt x="24" y="98"/>
                    <a:pt x="24" y="98"/>
                    <a:pt x="24" y="98"/>
                  </a:cubicBezTo>
                  <a:cubicBezTo>
                    <a:pt x="59" y="65"/>
                    <a:pt x="56" y="59"/>
                    <a:pt x="82" y="87"/>
                  </a:cubicBezTo>
                  <a:cubicBezTo>
                    <a:pt x="82" y="87"/>
                    <a:pt x="234" y="370"/>
                    <a:pt x="272" y="443"/>
                  </a:cubicBez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1400" dirty="0">
                <a:solidFill>
                  <a:srgbClr val="FFFFFF"/>
                </a:solidFill>
                <a:latin typeface="DIN-Medium" pitchFamily="34" charset="0"/>
                <a:cs typeface="Arial" charset="0"/>
              </a:endParaRPr>
            </a:p>
          </p:txBody>
        </p:sp>
        <p:sp>
          <p:nvSpPr>
            <p:cNvPr id="5" name="Freeform 200"/>
            <p:cNvSpPr>
              <a:spLocks/>
            </p:cNvSpPr>
            <p:nvPr/>
          </p:nvSpPr>
          <p:spPr bwMode="auto">
            <a:xfrm>
              <a:off x="4059" y="572"/>
              <a:ext cx="260" cy="203"/>
            </a:xfrm>
            <a:custGeom>
              <a:avLst/>
              <a:gdLst>
                <a:gd name="T0" fmla="*/ 235 w 263"/>
                <a:gd name="T1" fmla="*/ 102 h 204"/>
                <a:gd name="T2" fmla="*/ 143 w 263"/>
                <a:gd name="T3" fmla="*/ 112 h 204"/>
                <a:gd name="T4" fmla="*/ 134 w 263"/>
                <a:gd name="T5" fmla="*/ 141 h 204"/>
                <a:gd name="T6" fmla="*/ 43 w 263"/>
                <a:gd name="T7" fmla="*/ 184 h 204"/>
                <a:gd name="T8" fmla="*/ 44 w 263"/>
                <a:gd name="T9" fmla="*/ 164 h 204"/>
                <a:gd name="T10" fmla="*/ 32 w 263"/>
                <a:gd name="T11" fmla="*/ 158 h 204"/>
                <a:gd name="T12" fmla="*/ 35 w 263"/>
                <a:gd name="T13" fmla="*/ 137 h 204"/>
                <a:gd name="T14" fmla="*/ 19 w 263"/>
                <a:gd name="T15" fmla="*/ 130 h 204"/>
                <a:gd name="T16" fmla="*/ 22 w 263"/>
                <a:gd name="T17" fmla="*/ 108 h 204"/>
                <a:gd name="T18" fmla="*/ 7 w 263"/>
                <a:gd name="T19" fmla="*/ 103 h 204"/>
                <a:gd name="T20" fmla="*/ 6 w 263"/>
                <a:gd name="T21" fmla="*/ 88 h 204"/>
                <a:gd name="T22" fmla="*/ 58 w 263"/>
                <a:gd name="T23" fmla="*/ 50 h 204"/>
                <a:gd name="T24" fmla="*/ 113 w 263"/>
                <a:gd name="T25" fmla="*/ 36 h 204"/>
                <a:gd name="T26" fmla="*/ 134 w 263"/>
                <a:gd name="T27" fmla="*/ 73 h 204"/>
                <a:gd name="T28" fmla="*/ 242 w 263"/>
                <a:gd name="T29" fmla="*/ 45 h 204"/>
                <a:gd name="T30" fmla="*/ 235 w 263"/>
                <a:gd name="T31" fmla="*/ 102 h 20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3" h="204">
                  <a:moveTo>
                    <a:pt x="256" y="109"/>
                  </a:moveTo>
                  <a:cubicBezTo>
                    <a:pt x="157" y="119"/>
                    <a:pt x="157" y="119"/>
                    <a:pt x="157" y="119"/>
                  </a:cubicBezTo>
                  <a:cubicBezTo>
                    <a:pt x="157" y="119"/>
                    <a:pt x="158" y="135"/>
                    <a:pt x="148" y="148"/>
                  </a:cubicBezTo>
                  <a:cubicBezTo>
                    <a:pt x="107" y="204"/>
                    <a:pt x="58" y="199"/>
                    <a:pt x="48" y="191"/>
                  </a:cubicBezTo>
                  <a:cubicBezTo>
                    <a:pt x="39" y="185"/>
                    <a:pt x="55" y="174"/>
                    <a:pt x="51" y="171"/>
                  </a:cubicBezTo>
                  <a:cubicBezTo>
                    <a:pt x="46" y="168"/>
                    <a:pt x="38" y="170"/>
                    <a:pt x="32" y="165"/>
                  </a:cubicBezTo>
                  <a:cubicBezTo>
                    <a:pt x="25" y="160"/>
                    <a:pt x="38" y="147"/>
                    <a:pt x="35" y="144"/>
                  </a:cubicBezTo>
                  <a:cubicBezTo>
                    <a:pt x="30" y="140"/>
                    <a:pt x="29" y="145"/>
                    <a:pt x="19" y="137"/>
                  </a:cubicBezTo>
                  <a:cubicBezTo>
                    <a:pt x="13" y="133"/>
                    <a:pt x="27" y="119"/>
                    <a:pt x="22" y="115"/>
                  </a:cubicBezTo>
                  <a:cubicBezTo>
                    <a:pt x="17" y="112"/>
                    <a:pt x="9" y="111"/>
                    <a:pt x="7" y="110"/>
                  </a:cubicBezTo>
                  <a:cubicBezTo>
                    <a:pt x="2" y="106"/>
                    <a:pt x="0" y="97"/>
                    <a:pt x="6" y="88"/>
                  </a:cubicBezTo>
                  <a:cubicBezTo>
                    <a:pt x="15" y="75"/>
                    <a:pt x="73" y="56"/>
                    <a:pt x="65" y="50"/>
                  </a:cubicBezTo>
                  <a:cubicBezTo>
                    <a:pt x="43" y="34"/>
                    <a:pt x="80" y="0"/>
                    <a:pt x="120" y="36"/>
                  </a:cubicBezTo>
                  <a:cubicBezTo>
                    <a:pt x="129" y="45"/>
                    <a:pt x="140" y="57"/>
                    <a:pt x="148" y="73"/>
                  </a:cubicBezTo>
                  <a:cubicBezTo>
                    <a:pt x="263" y="45"/>
                    <a:pt x="263" y="45"/>
                    <a:pt x="263" y="45"/>
                  </a:cubicBezTo>
                  <a:lnTo>
                    <a:pt x="256" y="109"/>
                  </a:lnTo>
                  <a:close/>
                </a:path>
              </a:pathLst>
            </a:custGeom>
            <a:grpFill/>
            <a:ln>
              <a:noFill/>
            </a:ln>
            <a:extLst/>
          </p:spPr>
          <p:txBody>
            <a:bodyPr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endParaRPr lang="pt-BR" sz="1400" dirty="0">
                <a:solidFill>
                  <a:srgbClr val="FFFFFF"/>
                </a:solidFill>
                <a:latin typeface="DIN-Medium" pitchFamily="34" charset="0"/>
                <a:cs typeface="Arial" charset="0"/>
              </a:endParaRPr>
            </a:p>
          </p:txBody>
        </p:sp>
      </p:grpSp>
      <p:sp>
        <p:nvSpPr>
          <p:cNvPr id="6" name="CaixaDeTexto 5"/>
          <p:cNvSpPr txBox="1">
            <a:spLocks noChangeArrowheads="1"/>
          </p:cNvSpPr>
          <p:nvPr userDrawn="1"/>
        </p:nvSpPr>
        <p:spPr bwMode="auto">
          <a:xfrm>
            <a:off x="336550" y="868363"/>
            <a:ext cx="4994275" cy="922337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1pPr>
            <a:lvl2pPr marL="742950" indent="-28575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2pPr>
            <a:lvl3pPr marL="1143000" indent="-22860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3pPr>
            <a:lvl4pPr marL="1600200" indent="-22860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4pPr>
            <a:lvl5pPr marL="2057400" indent="-228600" eaLnBrk="0" hangingPunct="0">
              <a:defRPr sz="1400">
                <a:solidFill>
                  <a:schemeClr val="bg1"/>
                </a:solidFill>
                <a:latin typeface="Orator pra Oi Text 2" pitchFamily="50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bg1"/>
                </a:solidFill>
                <a:latin typeface="Orator pra Oi Text 2" pitchFamily="50" charset="0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5400" dirty="0" smtClean="0">
                <a:solidFill>
                  <a:srgbClr val="FFFFFF"/>
                </a:solidFill>
                <a:latin typeface="DIN-Black" pitchFamily="34" charset="0"/>
                <a:cs typeface="Arial" charset="0"/>
              </a:rPr>
              <a:t>Mão na massa</a:t>
            </a: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609600" y="1988840"/>
            <a:ext cx="4970512" cy="3240360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bg1"/>
                </a:solidFill>
                <a:latin typeface="DIN-Black" pitchFamily="34" charset="0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</p:spTree>
  </p:cSld>
  <p:clrMapOvr>
    <a:masterClrMapping/>
  </p:clrMapOvr>
</p:sldLayout>
</file>

<file path=ppt/slideLayouts/slideLayout9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6"/>
          <p:cNvSpPr txBox="1"/>
          <p:nvPr userDrawn="1"/>
        </p:nvSpPr>
        <p:spPr>
          <a:xfrm rot="1103559">
            <a:off x="5705475" y="-1635125"/>
            <a:ext cx="3176588" cy="924877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59500" b="1" dirty="0">
                <a:solidFill>
                  <a:prstClr val="white"/>
                </a:solidFill>
                <a:latin typeface="DIN-Medium" pitchFamily="34" charset="0"/>
                <a:cs typeface="Arial" pitchFamily="34" charset="0"/>
              </a:rPr>
              <a:t>?</a:t>
            </a: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04800" y="1196752"/>
            <a:ext cx="5275312" cy="4032448"/>
          </a:xfrm>
          <a:prstGeom prst="rect">
            <a:avLst/>
          </a:prstGeom>
        </p:spPr>
        <p:txBody>
          <a:bodyPr anchor="ctr"/>
          <a:lstStyle>
            <a:lvl1pPr algn="l">
              <a:defRPr sz="6000">
                <a:solidFill>
                  <a:schemeClr val="bg1"/>
                </a:solidFill>
                <a:latin typeface="DIN-Black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20627549"/>
      </p:ext>
    </p:extLst>
  </p:cSld>
  <p:clrMapOvr>
    <a:masterClrMapping/>
  </p:clrMapOvr>
</p:sldLayout>
</file>

<file path=ppt/slideLayouts/slideLayout9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2898517"/>
          </a:xfrm>
          <a:prstGeom prst="rect">
            <a:avLst/>
          </a:prstGeom>
        </p:spPr>
        <p:txBody>
          <a:bodyPr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58753" y="4216078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374097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057982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4526603"/>
          </a:xfrm>
          <a:prstGeom prst="rect">
            <a:avLst/>
          </a:prstGeom>
        </p:spPr>
        <p:txBody>
          <a:bodyPr anchor="ctr"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374097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2922519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2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2898517"/>
          </a:xfrm>
          <a:prstGeom prst="rect">
            <a:avLst/>
          </a:prstGeom>
        </p:spPr>
        <p:txBody>
          <a:bodyPr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58753" y="4216078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787746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36247229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4749090"/>
          </a:xfrm>
          <a:prstGeom prst="rect">
            <a:avLst/>
          </a:prstGeom>
        </p:spPr>
        <p:txBody>
          <a:bodyPr anchor="ctr"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787746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9662906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2938036"/>
          </a:xfrm>
          <a:prstGeom prst="rect">
            <a:avLst/>
          </a:prstGeom>
        </p:spPr>
        <p:txBody>
          <a:bodyPr anchor="b"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TOC na Cuca</a:t>
            </a:r>
          </a:p>
        </p:txBody>
      </p:sp>
      <p:sp>
        <p:nvSpPr>
          <p:cNvPr id="9" name="Subtítulo 2"/>
          <p:cNvSpPr>
            <a:spLocks noGrp="1"/>
          </p:cNvSpPr>
          <p:nvPr>
            <p:ph type="subTitle" idx="1"/>
          </p:nvPr>
        </p:nvSpPr>
        <p:spPr>
          <a:xfrm>
            <a:off x="641350" y="4644711"/>
            <a:ext cx="4566389" cy="1304570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grpSp>
        <p:nvGrpSpPr>
          <p:cNvPr id="3" name="Grupo 9"/>
          <p:cNvGrpSpPr/>
          <p:nvPr userDrawn="1"/>
        </p:nvGrpSpPr>
        <p:grpSpPr>
          <a:xfrm>
            <a:off x="5661081" y="2122595"/>
            <a:ext cx="2644765" cy="2266297"/>
            <a:chOff x="9820275" y="-357982"/>
            <a:chExt cx="4572001" cy="3984625"/>
          </a:xfr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" name="Freeform 16"/>
            <p:cNvSpPr>
              <a:spLocks/>
            </p:cNvSpPr>
            <p:nvPr userDrawn="1"/>
          </p:nvSpPr>
          <p:spPr bwMode="auto">
            <a:xfrm>
              <a:off x="11063289" y="929481"/>
              <a:ext cx="1917700" cy="2252662"/>
            </a:xfrm>
            <a:custGeom>
              <a:avLst/>
              <a:gdLst>
                <a:gd name="T0" fmla="*/ 112 w 125"/>
                <a:gd name="T1" fmla="*/ 86 h 147"/>
                <a:gd name="T2" fmla="*/ 88 w 125"/>
                <a:gd name="T3" fmla="*/ 13 h 147"/>
                <a:gd name="T4" fmla="*/ 15 w 125"/>
                <a:gd name="T5" fmla="*/ 40 h 147"/>
                <a:gd name="T6" fmla="*/ 15 w 125"/>
                <a:gd name="T7" fmla="*/ 114 h 147"/>
                <a:gd name="T8" fmla="*/ 8 w 125"/>
                <a:gd name="T9" fmla="*/ 128 h 147"/>
                <a:gd name="T10" fmla="*/ 49 w 125"/>
                <a:gd name="T11" fmla="*/ 147 h 147"/>
                <a:gd name="T12" fmla="*/ 56 w 125"/>
                <a:gd name="T13" fmla="*/ 133 h 147"/>
                <a:gd name="T14" fmla="*/ 112 w 125"/>
                <a:gd name="T15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47">
                  <a:moveTo>
                    <a:pt x="112" y="86"/>
                  </a:moveTo>
                  <a:cubicBezTo>
                    <a:pt x="125" y="60"/>
                    <a:pt x="113" y="25"/>
                    <a:pt x="88" y="13"/>
                  </a:cubicBezTo>
                  <a:cubicBezTo>
                    <a:pt x="62" y="0"/>
                    <a:pt x="28" y="14"/>
                    <a:pt x="15" y="40"/>
                  </a:cubicBezTo>
                  <a:cubicBezTo>
                    <a:pt x="0" y="72"/>
                    <a:pt x="20" y="102"/>
                    <a:pt x="15" y="114"/>
                  </a:cubicBezTo>
                  <a:cubicBezTo>
                    <a:pt x="9" y="125"/>
                    <a:pt x="8" y="128"/>
                    <a:pt x="8" y="12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67" y="114"/>
                    <a:pt x="99" y="114"/>
                    <a:pt x="112" y="86"/>
                  </a:cubicBezTo>
                  <a:close/>
                </a:path>
              </a:pathLst>
            </a:custGeom>
            <a:noFill/>
            <a:ln w="12700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2" name="Freeform 17"/>
            <p:cNvSpPr>
              <a:spLocks/>
            </p:cNvSpPr>
            <p:nvPr userDrawn="1"/>
          </p:nvSpPr>
          <p:spPr bwMode="auto">
            <a:xfrm>
              <a:off x="10939463" y="3013868"/>
              <a:ext cx="858838" cy="612775"/>
            </a:xfrm>
            <a:custGeom>
              <a:avLst/>
              <a:gdLst>
                <a:gd name="T0" fmla="*/ 445 w 541"/>
                <a:gd name="T1" fmla="*/ 386 h 386"/>
                <a:gd name="T2" fmla="*/ 0 w 541"/>
                <a:gd name="T3" fmla="*/ 96 h 386"/>
                <a:gd name="T4" fmla="*/ 49 w 541"/>
                <a:gd name="T5" fmla="*/ 0 h 386"/>
                <a:gd name="T6" fmla="*/ 541 w 541"/>
                <a:gd name="T7" fmla="*/ 212 h 386"/>
                <a:gd name="T8" fmla="*/ 445 w 541"/>
                <a:gd name="T9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1" h="386">
                  <a:moveTo>
                    <a:pt x="445" y="386"/>
                  </a:moveTo>
                  <a:lnTo>
                    <a:pt x="0" y="96"/>
                  </a:lnTo>
                  <a:lnTo>
                    <a:pt x="49" y="0"/>
                  </a:lnTo>
                  <a:lnTo>
                    <a:pt x="541" y="212"/>
                  </a:lnTo>
                  <a:lnTo>
                    <a:pt x="445" y="38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3" name="Freeform 18"/>
            <p:cNvSpPr>
              <a:spLocks/>
            </p:cNvSpPr>
            <p:nvPr userDrawn="1"/>
          </p:nvSpPr>
          <p:spPr bwMode="auto">
            <a:xfrm>
              <a:off x="11461751" y="1710531"/>
              <a:ext cx="858838" cy="1317625"/>
            </a:xfrm>
            <a:custGeom>
              <a:avLst/>
              <a:gdLst>
                <a:gd name="T0" fmla="*/ 0 w 56"/>
                <a:gd name="T1" fmla="*/ 82 h 86"/>
                <a:gd name="T2" fmla="*/ 24 w 56"/>
                <a:gd name="T3" fmla="*/ 6 h 86"/>
                <a:gd name="T4" fmla="*/ 38 w 56"/>
                <a:gd name="T5" fmla="*/ 31 h 86"/>
                <a:gd name="T6" fmla="*/ 49 w 56"/>
                <a:gd name="T7" fmla="*/ 20 h 86"/>
                <a:gd name="T8" fmla="*/ 7 w 56"/>
                <a:gd name="T9" fmla="*/ 86 h 86"/>
                <a:gd name="T10" fmla="*/ 0 w 56"/>
                <a:gd name="T11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86">
                  <a:moveTo>
                    <a:pt x="0" y="82"/>
                  </a:moveTo>
                  <a:cubicBezTo>
                    <a:pt x="0" y="82"/>
                    <a:pt x="39" y="10"/>
                    <a:pt x="24" y="6"/>
                  </a:cubicBezTo>
                  <a:cubicBezTo>
                    <a:pt x="9" y="1"/>
                    <a:pt x="31" y="29"/>
                    <a:pt x="38" y="31"/>
                  </a:cubicBezTo>
                  <a:cubicBezTo>
                    <a:pt x="44" y="34"/>
                    <a:pt x="56" y="31"/>
                    <a:pt x="49" y="20"/>
                  </a:cubicBezTo>
                  <a:cubicBezTo>
                    <a:pt x="29" y="0"/>
                    <a:pt x="7" y="86"/>
                    <a:pt x="7" y="86"/>
                  </a:cubicBezTo>
                  <a:lnTo>
                    <a:pt x="0" y="82"/>
                  </a:lnTo>
                  <a:close/>
                </a:path>
              </a:pathLst>
            </a:custGeom>
            <a:noFill/>
            <a:ln w="5715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4" name="Freeform 19"/>
            <p:cNvSpPr>
              <a:spLocks/>
            </p:cNvSpPr>
            <p:nvPr userDrawn="1"/>
          </p:nvSpPr>
          <p:spPr bwMode="auto">
            <a:xfrm>
              <a:off x="13195301" y="1297781"/>
              <a:ext cx="1196975" cy="320675"/>
            </a:xfrm>
            <a:custGeom>
              <a:avLst/>
              <a:gdLst>
                <a:gd name="T0" fmla="*/ 686 w 754"/>
                <a:gd name="T1" fmla="*/ 0 h 202"/>
                <a:gd name="T2" fmla="*/ 754 w 754"/>
                <a:gd name="T3" fmla="*/ 144 h 202"/>
                <a:gd name="T4" fmla="*/ 29 w 754"/>
                <a:gd name="T5" fmla="*/ 202 h 202"/>
                <a:gd name="T6" fmla="*/ 0 w 754"/>
                <a:gd name="T7" fmla="*/ 135 h 202"/>
                <a:gd name="T8" fmla="*/ 686 w 754"/>
                <a:gd name="T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4" h="202">
                  <a:moveTo>
                    <a:pt x="686" y="0"/>
                  </a:moveTo>
                  <a:lnTo>
                    <a:pt x="754" y="144"/>
                  </a:lnTo>
                  <a:lnTo>
                    <a:pt x="29" y="202"/>
                  </a:lnTo>
                  <a:lnTo>
                    <a:pt x="0" y="13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12626976" y="-357982"/>
              <a:ext cx="690563" cy="1027113"/>
            </a:xfrm>
            <a:custGeom>
              <a:avLst/>
              <a:gdLst>
                <a:gd name="T0" fmla="*/ 271 w 435"/>
                <a:gd name="T1" fmla="*/ 0 h 647"/>
                <a:gd name="T2" fmla="*/ 435 w 435"/>
                <a:gd name="T3" fmla="*/ 29 h 647"/>
                <a:gd name="T4" fmla="*/ 78 w 435"/>
                <a:gd name="T5" fmla="*/ 647 h 647"/>
                <a:gd name="T6" fmla="*/ 0 w 435"/>
                <a:gd name="T7" fmla="*/ 637 h 647"/>
                <a:gd name="T8" fmla="*/ 271 w 435"/>
                <a:gd name="T9" fmla="*/ 0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647">
                  <a:moveTo>
                    <a:pt x="271" y="0"/>
                  </a:moveTo>
                  <a:lnTo>
                    <a:pt x="435" y="29"/>
                  </a:lnTo>
                  <a:lnTo>
                    <a:pt x="78" y="647"/>
                  </a:lnTo>
                  <a:lnTo>
                    <a:pt x="0" y="637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0" name="Freeform 21"/>
            <p:cNvSpPr>
              <a:spLocks/>
            </p:cNvSpPr>
            <p:nvPr userDrawn="1"/>
          </p:nvSpPr>
          <p:spPr bwMode="auto">
            <a:xfrm>
              <a:off x="12857163" y="2675731"/>
              <a:ext cx="920750" cy="782638"/>
            </a:xfrm>
            <a:custGeom>
              <a:avLst/>
              <a:gdLst>
                <a:gd name="T0" fmla="*/ 580 w 580"/>
                <a:gd name="T1" fmla="*/ 348 h 493"/>
                <a:gd name="T2" fmla="*/ 513 w 580"/>
                <a:gd name="T3" fmla="*/ 493 h 493"/>
                <a:gd name="T4" fmla="*/ 0 w 580"/>
                <a:gd name="T5" fmla="*/ 68 h 493"/>
                <a:gd name="T6" fmla="*/ 29 w 580"/>
                <a:gd name="T7" fmla="*/ 0 h 493"/>
                <a:gd name="T8" fmla="*/ 580 w 580"/>
                <a:gd name="T9" fmla="*/ 34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493">
                  <a:moveTo>
                    <a:pt x="580" y="348"/>
                  </a:moveTo>
                  <a:lnTo>
                    <a:pt x="513" y="493"/>
                  </a:lnTo>
                  <a:lnTo>
                    <a:pt x="0" y="68"/>
                  </a:lnTo>
                  <a:lnTo>
                    <a:pt x="29" y="0"/>
                  </a:lnTo>
                  <a:lnTo>
                    <a:pt x="580" y="348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9820275" y="1327943"/>
              <a:ext cx="796925" cy="550863"/>
            </a:xfrm>
            <a:custGeom>
              <a:avLst/>
              <a:gdLst>
                <a:gd name="T0" fmla="*/ 0 w 502"/>
                <a:gd name="T1" fmla="*/ 116 h 347"/>
                <a:gd name="T2" fmla="*/ 48 w 502"/>
                <a:gd name="T3" fmla="*/ 0 h 347"/>
                <a:gd name="T4" fmla="*/ 502 w 502"/>
                <a:gd name="T5" fmla="*/ 290 h 347"/>
                <a:gd name="T6" fmla="*/ 483 w 502"/>
                <a:gd name="T7" fmla="*/ 347 h 347"/>
                <a:gd name="T8" fmla="*/ 0 w 502"/>
                <a:gd name="T9" fmla="*/ 11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47">
                  <a:moveTo>
                    <a:pt x="0" y="116"/>
                  </a:moveTo>
                  <a:lnTo>
                    <a:pt x="48" y="0"/>
                  </a:lnTo>
                  <a:lnTo>
                    <a:pt x="502" y="290"/>
                  </a:lnTo>
                  <a:lnTo>
                    <a:pt x="483" y="347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10602913" y="-97632"/>
              <a:ext cx="812800" cy="981075"/>
            </a:xfrm>
            <a:custGeom>
              <a:avLst/>
              <a:gdLst>
                <a:gd name="T0" fmla="*/ 164 w 512"/>
                <a:gd name="T1" fmla="*/ 0 h 618"/>
                <a:gd name="T2" fmla="*/ 0 w 512"/>
                <a:gd name="T3" fmla="*/ 39 h 618"/>
                <a:gd name="T4" fmla="*/ 444 w 512"/>
                <a:gd name="T5" fmla="*/ 618 h 618"/>
                <a:gd name="T6" fmla="*/ 512 w 512"/>
                <a:gd name="T7" fmla="*/ 599 h 618"/>
                <a:gd name="T8" fmla="*/ 164 w 512"/>
                <a:gd name="T9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18">
                  <a:moveTo>
                    <a:pt x="164" y="0"/>
                  </a:moveTo>
                  <a:lnTo>
                    <a:pt x="0" y="39"/>
                  </a:lnTo>
                  <a:lnTo>
                    <a:pt x="444" y="618"/>
                  </a:lnTo>
                  <a:lnTo>
                    <a:pt x="512" y="599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922742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/>
          <p:cNvSpPr>
            <a:spLocks noGrp="1"/>
          </p:cNvSpPr>
          <p:nvPr>
            <p:ph type="title" orient="vert"/>
          </p:nvPr>
        </p:nvSpPr>
        <p:spPr>
          <a:xfrm>
            <a:off x="6619153" y="274638"/>
            <a:ext cx="2129203" cy="6394450"/>
          </a:xfrm>
          <a:prstGeom prst="rect">
            <a:avLst/>
          </a:prstGeom>
        </p:spPr>
        <p:txBody>
          <a:bodyPr vert="eaVert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estilo do título mestre</a:t>
            </a:r>
            <a:endParaRPr lang="pt-BR" dirty="0"/>
          </a:p>
        </p:txBody>
      </p:sp>
      <p:sp>
        <p:nvSpPr>
          <p:cNvPr id="3" name="Espaço Reservado para Texto Vertical 2"/>
          <p:cNvSpPr>
            <a:spLocks noGrp="1"/>
          </p:cNvSpPr>
          <p:nvPr>
            <p:ph type="body" orient="vert" idx="1"/>
          </p:nvPr>
        </p:nvSpPr>
        <p:spPr>
          <a:xfrm>
            <a:off x="228600" y="274638"/>
            <a:ext cx="6249866" cy="6394450"/>
          </a:xfrm>
        </p:spPr>
        <p:txBody>
          <a:bodyPr vert="eaVert"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  <p:transition>
    <p:fade thruBlk="1"/>
  </p:transition>
</p:sldLayout>
</file>

<file path=ppt/slideLayouts/slideLayout9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752724"/>
          </a:xfrm>
          <a:prstGeom prst="rect">
            <a:avLst/>
          </a:prstGeom>
        </p:spPr>
        <p:txBody>
          <a:bodyPr anchor="ctr"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TOC na Cuca</a:t>
            </a:r>
          </a:p>
        </p:txBody>
      </p:sp>
      <p:grpSp>
        <p:nvGrpSpPr>
          <p:cNvPr id="3" name="Grupo 9"/>
          <p:cNvGrpSpPr/>
          <p:nvPr userDrawn="1"/>
        </p:nvGrpSpPr>
        <p:grpSpPr>
          <a:xfrm>
            <a:off x="5661081" y="2122595"/>
            <a:ext cx="2644765" cy="2266297"/>
            <a:chOff x="9820275" y="-357982"/>
            <a:chExt cx="4572001" cy="3984625"/>
          </a:xfrm>
          <a:solidFill>
            <a:schemeClr val="bg1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1" name="Freeform 16"/>
            <p:cNvSpPr>
              <a:spLocks/>
            </p:cNvSpPr>
            <p:nvPr userDrawn="1"/>
          </p:nvSpPr>
          <p:spPr bwMode="auto">
            <a:xfrm>
              <a:off x="11063289" y="929481"/>
              <a:ext cx="1917700" cy="2252662"/>
            </a:xfrm>
            <a:custGeom>
              <a:avLst/>
              <a:gdLst>
                <a:gd name="T0" fmla="*/ 112 w 125"/>
                <a:gd name="T1" fmla="*/ 86 h 147"/>
                <a:gd name="T2" fmla="*/ 88 w 125"/>
                <a:gd name="T3" fmla="*/ 13 h 147"/>
                <a:gd name="T4" fmla="*/ 15 w 125"/>
                <a:gd name="T5" fmla="*/ 40 h 147"/>
                <a:gd name="T6" fmla="*/ 15 w 125"/>
                <a:gd name="T7" fmla="*/ 114 h 147"/>
                <a:gd name="T8" fmla="*/ 8 w 125"/>
                <a:gd name="T9" fmla="*/ 128 h 147"/>
                <a:gd name="T10" fmla="*/ 49 w 125"/>
                <a:gd name="T11" fmla="*/ 147 h 147"/>
                <a:gd name="T12" fmla="*/ 56 w 125"/>
                <a:gd name="T13" fmla="*/ 133 h 147"/>
                <a:gd name="T14" fmla="*/ 112 w 125"/>
                <a:gd name="T15" fmla="*/ 8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47">
                  <a:moveTo>
                    <a:pt x="112" y="86"/>
                  </a:moveTo>
                  <a:cubicBezTo>
                    <a:pt x="125" y="60"/>
                    <a:pt x="113" y="25"/>
                    <a:pt x="88" y="13"/>
                  </a:cubicBezTo>
                  <a:cubicBezTo>
                    <a:pt x="62" y="0"/>
                    <a:pt x="28" y="14"/>
                    <a:pt x="15" y="40"/>
                  </a:cubicBezTo>
                  <a:cubicBezTo>
                    <a:pt x="0" y="72"/>
                    <a:pt x="20" y="102"/>
                    <a:pt x="15" y="114"/>
                  </a:cubicBezTo>
                  <a:cubicBezTo>
                    <a:pt x="9" y="125"/>
                    <a:pt x="8" y="128"/>
                    <a:pt x="8" y="128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6" y="133"/>
                    <a:pt x="56" y="133"/>
                    <a:pt x="56" y="133"/>
                  </a:cubicBezTo>
                  <a:cubicBezTo>
                    <a:pt x="67" y="114"/>
                    <a:pt x="99" y="114"/>
                    <a:pt x="112" y="86"/>
                  </a:cubicBezTo>
                  <a:close/>
                </a:path>
              </a:pathLst>
            </a:custGeom>
            <a:noFill/>
            <a:ln w="12700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2" name="Freeform 17"/>
            <p:cNvSpPr>
              <a:spLocks/>
            </p:cNvSpPr>
            <p:nvPr userDrawn="1"/>
          </p:nvSpPr>
          <p:spPr bwMode="auto">
            <a:xfrm>
              <a:off x="10939463" y="3013868"/>
              <a:ext cx="858838" cy="612775"/>
            </a:xfrm>
            <a:custGeom>
              <a:avLst/>
              <a:gdLst>
                <a:gd name="T0" fmla="*/ 445 w 541"/>
                <a:gd name="T1" fmla="*/ 386 h 386"/>
                <a:gd name="T2" fmla="*/ 0 w 541"/>
                <a:gd name="T3" fmla="*/ 96 h 386"/>
                <a:gd name="T4" fmla="*/ 49 w 541"/>
                <a:gd name="T5" fmla="*/ 0 h 386"/>
                <a:gd name="T6" fmla="*/ 541 w 541"/>
                <a:gd name="T7" fmla="*/ 212 h 386"/>
                <a:gd name="T8" fmla="*/ 445 w 541"/>
                <a:gd name="T9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1" h="386">
                  <a:moveTo>
                    <a:pt x="445" y="386"/>
                  </a:moveTo>
                  <a:lnTo>
                    <a:pt x="0" y="96"/>
                  </a:lnTo>
                  <a:lnTo>
                    <a:pt x="49" y="0"/>
                  </a:lnTo>
                  <a:lnTo>
                    <a:pt x="541" y="212"/>
                  </a:lnTo>
                  <a:lnTo>
                    <a:pt x="445" y="38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3" name="Freeform 18"/>
            <p:cNvSpPr>
              <a:spLocks/>
            </p:cNvSpPr>
            <p:nvPr userDrawn="1"/>
          </p:nvSpPr>
          <p:spPr bwMode="auto">
            <a:xfrm>
              <a:off x="11461751" y="1710531"/>
              <a:ext cx="858838" cy="1317625"/>
            </a:xfrm>
            <a:custGeom>
              <a:avLst/>
              <a:gdLst>
                <a:gd name="T0" fmla="*/ 0 w 56"/>
                <a:gd name="T1" fmla="*/ 82 h 86"/>
                <a:gd name="T2" fmla="*/ 24 w 56"/>
                <a:gd name="T3" fmla="*/ 6 h 86"/>
                <a:gd name="T4" fmla="*/ 38 w 56"/>
                <a:gd name="T5" fmla="*/ 31 h 86"/>
                <a:gd name="T6" fmla="*/ 49 w 56"/>
                <a:gd name="T7" fmla="*/ 20 h 86"/>
                <a:gd name="T8" fmla="*/ 7 w 56"/>
                <a:gd name="T9" fmla="*/ 86 h 86"/>
                <a:gd name="T10" fmla="*/ 0 w 56"/>
                <a:gd name="T11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86">
                  <a:moveTo>
                    <a:pt x="0" y="82"/>
                  </a:moveTo>
                  <a:cubicBezTo>
                    <a:pt x="0" y="82"/>
                    <a:pt x="39" y="10"/>
                    <a:pt x="24" y="6"/>
                  </a:cubicBezTo>
                  <a:cubicBezTo>
                    <a:pt x="9" y="1"/>
                    <a:pt x="31" y="29"/>
                    <a:pt x="38" y="31"/>
                  </a:cubicBezTo>
                  <a:cubicBezTo>
                    <a:pt x="44" y="34"/>
                    <a:pt x="56" y="31"/>
                    <a:pt x="49" y="20"/>
                  </a:cubicBezTo>
                  <a:cubicBezTo>
                    <a:pt x="29" y="0"/>
                    <a:pt x="7" y="86"/>
                    <a:pt x="7" y="86"/>
                  </a:cubicBezTo>
                  <a:lnTo>
                    <a:pt x="0" y="82"/>
                  </a:lnTo>
                  <a:close/>
                </a:path>
              </a:pathLst>
            </a:custGeom>
            <a:noFill/>
            <a:ln w="57150" cap="flat">
              <a:solidFill>
                <a:srgbClr val="5B524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4" name="Freeform 19"/>
            <p:cNvSpPr>
              <a:spLocks/>
            </p:cNvSpPr>
            <p:nvPr userDrawn="1"/>
          </p:nvSpPr>
          <p:spPr bwMode="auto">
            <a:xfrm>
              <a:off x="13195301" y="1297781"/>
              <a:ext cx="1196975" cy="320675"/>
            </a:xfrm>
            <a:custGeom>
              <a:avLst/>
              <a:gdLst>
                <a:gd name="T0" fmla="*/ 686 w 754"/>
                <a:gd name="T1" fmla="*/ 0 h 202"/>
                <a:gd name="T2" fmla="*/ 754 w 754"/>
                <a:gd name="T3" fmla="*/ 144 h 202"/>
                <a:gd name="T4" fmla="*/ 29 w 754"/>
                <a:gd name="T5" fmla="*/ 202 h 202"/>
                <a:gd name="T6" fmla="*/ 0 w 754"/>
                <a:gd name="T7" fmla="*/ 135 h 202"/>
                <a:gd name="T8" fmla="*/ 686 w 754"/>
                <a:gd name="T9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4" h="202">
                  <a:moveTo>
                    <a:pt x="686" y="0"/>
                  </a:moveTo>
                  <a:lnTo>
                    <a:pt x="754" y="144"/>
                  </a:lnTo>
                  <a:lnTo>
                    <a:pt x="29" y="202"/>
                  </a:lnTo>
                  <a:lnTo>
                    <a:pt x="0" y="135"/>
                  </a:lnTo>
                  <a:lnTo>
                    <a:pt x="686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19" name="Freeform 20"/>
            <p:cNvSpPr>
              <a:spLocks/>
            </p:cNvSpPr>
            <p:nvPr userDrawn="1"/>
          </p:nvSpPr>
          <p:spPr bwMode="auto">
            <a:xfrm>
              <a:off x="12626976" y="-357982"/>
              <a:ext cx="690563" cy="1027113"/>
            </a:xfrm>
            <a:custGeom>
              <a:avLst/>
              <a:gdLst>
                <a:gd name="T0" fmla="*/ 271 w 435"/>
                <a:gd name="T1" fmla="*/ 0 h 647"/>
                <a:gd name="T2" fmla="*/ 435 w 435"/>
                <a:gd name="T3" fmla="*/ 29 h 647"/>
                <a:gd name="T4" fmla="*/ 78 w 435"/>
                <a:gd name="T5" fmla="*/ 647 h 647"/>
                <a:gd name="T6" fmla="*/ 0 w 435"/>
                <a:gd name="T7" fmla="*/ 637 h 647"/>
                <a:gd name="T8" fmla="*/ 271 w 435"/>
                <a:gd name="T9" fmla="*/ 0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647">
                  <a:moveTo>
                    <a:pt x="271" y="0"/>
                  </a:moveTo>
                  <a:lnTo>
                    <a:pt x="435" y="29"/>
                  </a:lnTo>
                  <a:lnTo>
                    <a:pt x="78" y="647"/>
                  </a:lnTo>
                  <a:lnTo>
                    <a:pt x="0" y="637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0" name="Freeform 21"/>
            <p:cNvSpPr>
              <a:spLocks/>
            </p:cNvSpPr>
            <p:nvPr userDrawn="1"/>
          </p:nvSpPr>
          <p:spPr bwMode="auto">
            <a:xfrm>
              <a:off x="12857163" y="2675731"/>
              <a:ext cx="920750" cy="782638"/>
            </a:xfrm>
            <a:custGeom>
              <a:avLst/>
              <a:gdLst>
                <a:gd name="T0" fmla="*/ 580 w 580"/>
                <a:gd name="T1" fmla="*/ 348 h 493"/>
                <a:gd name="T2" fmla="*/ 513 w 580"/>
                <a:gd name="T3" fmla="*/ 493 h 493"/>
                <a:gd name="T4" fmla="*/ 0 w 580"/>
                <a:gd name="T5" fmla="*/ 68 h 493"/>
                <a:gd name="T6" fmla="*/ 29 w 580"/>
                <a:gd name="T7" fmla="*/ 0 h 493"/>
                <a:gd name="T8" fmla="*/ 580 w 580"/>
                <a:gd name="T9" fmla="*/ 348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493">
                  <a:moveTo>
                    <a:pt x="580" y="348"/>
                  </a:moveTo>
                  <a:lnTo>
                    <a:pt x="513" y="493"/>
                  </a:lnTo>
                  <a:lnTo>
                    <a:pt x="0" y="68"/>
                  </a:lnTo>
                  <a:lnTo>
                    <a:pt x="29" y="0"/>
                  </a:lnTo>
                  <a:lnTo>
                    <a:pt x="580" y="348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1" name="Freeform 22"/>
            <p:cNvSpPr>
              <a:spLocks/>
            </p:cNvSpPr>
            <p:nvPr userDrawn="1"/>
          </p:nvSpPr>
          <p:spPr bwMode="auto">
            <a:xfrm>
              <a:off x="9820275" y="1327943"/>
              <a:ext cx="796925" cy="550863"/>
            </a:xfrm>
            <a:custGeom>
              <a:avLst/>
              <a:gdLst>
                <a:gd name="T0" fmla="*/ 0 w 502"/>
                <a:gd name="T1" fmla="*/ 116 h 347"/>
                <a:gd name="T2" fmla="*/ 48 w 502"/>
                <a:gd name="T3" fmla="*/ 0 h 347"/>
                <a:gd name="T4" fmla="*/ 502 w 502"/>
                <a:gd name="T5" fmla="*/ 290 h 347"/>
                <a:gd name="T6" fmla="*/ 483 w 502"/>
                <a:gd name="T7" fmla="*/ 347 h 347"/>
                <a:gd name="T8" fmla="*/ 0 w 502"/>
                <a:gd name="T9" fmla="*/ 11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47">
                  <a:moveTo>
                    <a:pt x="0" y="116"/>
                  </a:moveTo>
                  <a:lnTo>
                    <a:pt x="48" y="0"/>
                  </a:lnTo>
                  <a:lnTo>
                    <a:pt x="502" y="290"/>
                  </a:lnTo>
                  <a:lnTo>
                    <a:pt x="483" y="347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  <p:sp>
          <p:nvSpPr>
            <p:cNvPr id="22" name="Freeform 23"/>
            <p:cNvSpPr>
              <a:spLocks/>
            </p:cNvSpPr>
            <p:nvPr userDrawn="1"/>
          </p:nvSpPr>
          <p:spPr bwMode="auto">
            <a:xfrm>
              <a:off x="10602913" y="-97632"/>
              <a:ext cx="812800" cy="981075"/>
            </a:xfrm>
            <a:custGeom>
              <a:avLst/>
              <a:gdLst>
                <a:gd name="T0" fmla="*/ 164 w 512"/>
                <a:gd name="T1" fmla="*/ 0 h 618"/>
                <a:gd name="T2" fmla="*/ 0 w 512"/>
                <a:gd name="T3" fmla="*/ 39 h 618"/>
                <a:gd name="T4" fmla="*/ 444 w 512"/>
                <a:gd name="T5" fmla="*/ 618 h 618"/>
                <a:gd name="T6" fmla="*/ 512 w 512"/>
                <a:gd name="T7" fmla="*/ 599 h 618"/>
                <a:gd name="T8" fmla="*/ 164 w 512"/>
                <a:gd name="T9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18">
                  <a:moveTo>
                    <a:pt x="164" y="0"/>
                  </a:moveTo>
                  <a:lnTo>
                    <a:pt x="0" y="39"/>
                  </a:lnTo>
                  <a:lnTo>
                    <a:pt x="444" y="618"/>
                  </a:lnTo>
                  <a:lnTo>
                    <a:pt x="512" y="599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5B5241"/>
            </a:solidFill>
            <a:ln>
              <a:solidFill>
                <a:srgbClr val="5B524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t-BR" dirty="0">
                <a:solidFill>
                  <a:prstClr val="black"/>
                </a:solidFill>
                <a:latin typeface="Geeksquat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105614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2938036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MÃO NA MASSA</a:t>
            </a:r>
          </a:p>
        </p:txBody>
      </p:sp>
      <p:grpSp>
        <p:nvGrpSpPr>
          <p:cNvPr id="3" name="Group 72"/>
          <p:cNvGrpSpPr>
            <a:grpSpLocks/>
          </p:cNvGrpSpPr>
          <p:nvPr userDrawn="1"/>
        </p:nvGrpSpPr>
        <p:grpSpPr bwMode="auto">
          <a:xfrm>
            <a:off x="5582944" y="1948571"/>
            <a:ext cx="2603114" cy="3215321"/>
            <a:chOff x="436" y="736"/>
            <a:chExt cx="243" cy="300"/>
          </a:xfrm>
          <a:solidFill>
            <a:srgbClr val="5B5241"/>
          </a:solidFill>
        </p:grpSpPr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586" y="744"/>
              <a:ext cx="93" cy="292"/>
            </a:xfrm>
            <a:custGeom>
              <a:avLst/>
              <a:gdLst>
                <a:gd name="T0" fmla="*/ 364 w 70"/>
                <a:gd name="T1" fmla="*/ 970 h 220"/>
                <a:gd name="T2" fmla="*/ 445 w 70"/>
                <a:gd name="T3" fmla="*/ 903 h 220"/>
                <a:gd name="T4" fmla="*/ 466 w 70"/>
                <a:gd name="T5" fmla="*/ 835 h 220"/>
                <a:gd name="T6" fmla="*/ 364 w 70"/>
                <a:gd name="T7" fmla="*/ 806 h 220"/>
                <a:gd name="T8" fmla="*/ 452 w 70"/>
                <a:gd name="T9" fmla="*/ 224 h 220"/>
                <a:gd name="T10" fmla="*/ 514 w 70"/>
                <a:gd name="T11" fmla="*/ 169 h 220"/>
                <a:gd name="T12" fmla="*/ 514 w 70"/>
                <a:gd name="T13" fmla="*/ 16 h 220"/>
                <a:gd name="T14" fmla="*/ 437 w 70"/>
                <a:gd name="T15" fmla="*/ 0 h 220"/>
                <a:gd name="T16" fmla="*/ 380 w 70"/>
                <a:gd name="T17" fmla="*/ 135 h 220"/>
                <a:gd name="T18" fmla="*/ 407 w 70"/>
                <a:gd name="T19" fmla="*/ 206 h 220"/>
                <a:gd name="T20" fmla="*/ 300 w 70"/>
                <a:gd name="T21" fmla="*/ 780 h 220"/>
                <a:gd name="T22" fmla="*/ 193 w 70"/>
                <a:gd name="T23" fmla="*/ 755 h 220"/>
                <a:gd name="T24" fmla="*/ 181 w 70"/>
                <a:gd name="T25" fmla="*/ 816 h 220"/>
                <a:gd name="T26" fmla="*/ 256 w 70"/>
                <a:gd name="T27" fmla="*/ 952 h 220"/>
                <a:gd name="T28" fmla="*/ 193 w 70"/>
                <a:gd name="T29" fmla="*/ 1514 h 220"/>
                <a:gd name="T30" fmla="*/ 364 w 70"/>
                <a:gd name="T31" fmla="*/ 970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220">
                  <a:moveTo>
                    <a:pt x="50" y="134"/>
                  </a:moveTo>
                  <a:cubicBezTo>
                    <a:pt x="54" y="130"/>
                    <a:pt x="61" y="124"/>
                    <a:pt x="61" y="12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25" y="147"/>
                    <a:pt x="0" y="198"/>
                    <a:pt x="26" y="209"/>
                  </a:cubicBezTo>
                  <a:cubicBezTo>
                    <a:pt x="52" y="220"/>
                    <a:pt x="51" y="144"/>
                    <a:pt x="5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7" name="Freeform 11"/>
            <p:cNvSpPr>
              <a:spLocks/>
            </p:cNvSpPr>
            <p:nvPr/>
          </p:nvSpPr>
          <p:spPr bwMode="auto">
            <a:xfrm>
              <a:off x="450" y="754"/>
              <a:ext cx="193" cy="264"/>
            </a:xfrm>
            <a:custGeom>
              <a:avLst/>
              <a:gdLst>
                <a:gd name="T0" fmla="*/ 172 w 145"/>
                <a:gd name="T1" fmla="*/ 1481 h 198"/>
                <a:gd name="T2" fmla="*/ 0 w 145"/>
                <a:gd name="T3" fmla="*/ 1393 h 198"/>
                <a:gd name="T4" fmla="*/ 679 w 145"/>
                <a:gd name="T5" fmla="*/ 229 h 198"/>
                <a:gd name="T6" fmla="*/ 711 w 145"/>
                <a:gd name="T7" fmla="*/ 116 h 198"/>
                <a:gd name="T8" fmla="*/ 467 w 145"/>
                <a:gd name="T9" fmla="*/ 172 h 198"/>
                <a:gd name="T10" fmla="*/ 671 w 145"/>
                <a:gd name="T11" fmla="*/ 16 h 198"/>
                <a:gd name="T12" fmla="*/ 936 w 145"/>
                <a:gd name="T13" fmla="*/ 87 h 198"/>
                <a:gd name="T14" fmla="*/ 1074 w 145"/>
                <a:gd name="T15" fmla="*/ 207 h 198"/>
                <a:gd name="T16" fmla="*/ 989 w 145"/>
                <a:gd name="T17" fmla="*/ 332 h 198"/>
                <a:gd name="T18" fmla="*/ 804 w 145"/>
                <a:gd name="T19" fmla="*/ 292 h 198"/>
                <a:gd name="T20" fmla="*/ 172 w 145"/>
                <a:gd name="T21" fmla="*/ 1481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98">
                  <a:moveTo>
                    <a:pt x="23" y="198"/>
                  </a:moveTo>
                  <a:cubicBezTo>
                    <a:pt x="15" y="197"/>
                    <a:pt x="6" y="195"/>
                    <a:pt x="0" y="186"/>
                  </a:cubicBezTo>
                  <a:cubicBezTo>
                    <a:pt x="19" y="155"/>
                    <a:pt x="80" y="51"/>
                    <a:pt x="92" y="31"/>
                  </a:cubicBezTo>
                  <a:cubicBezTo>
                    <a:pt x="94" y="27"/>
                    <a:pt x="95" y="20"/>
                    <a:pt x="96" y="16"/>
                  </a:cubicBezTo>
                  <a:cubicBezTo>
                    <a:pt x="84" y="10"/>
                    <a:pt x="74" y="17"/>
                    <a:pt x="63" y="23"/>
                  </a:cubicBezTo>
                  <a:cubicBezTo>
                    <a:pt x="64" y="13"/>
                    <a:pt x="78" y="5"/>
                    <a:pt x="91" y="2"/>
                  </a:cubicBezTo>
                  <a:cubicBezTo>
                    <a:pt x="103" y="0"/>
                    <a:pt x="115" y="5"/>
                    <a:pt x="126" y="12"/>
                  </a:cubicBezTo>
                  <a:cubicBezTo>
                    <a:pt x="123" y="19"/>
                    <a:pt x="135" y="26"/>
                    <a:pt x="145" y="28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18" y="29"/>
                    <a:pt x="119" y="26"/>
                    <a:pt x="108" y="39"/>
                  </a:cubicBezTo>
                  <a:cubicBezTo>
                    <a:pt x="108" y="39"/>
                    <a:pt x="40" y="165"/>
                    <a:pt x="23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436" y="736"/>
              <a:ext cx="86" cy="199"/>
            </a:xfrm>
            <a:custGeom>
              <a:avLst/>
              <a:gdLst>
                <a:gd name="T0" fmla="*/ 246 w 64"/>
                <a:gd name="T1" fmla="*/ 0 h 150"/>
                <a:gd name="T2" fmla="*/ 226 w 64"/>
                <a:gd name="T3" fmla="*/ 135 h 150"/>
                <a:gd name="T4" fmla="*/ 284 w 64"/>
                <a:gd name="T5" fmla="*/ 206 h 150"/>
                <a:gd name="T6" fmla="*/ 372 w 64"/>
                <a:gd name="T7" fmla="*/ 155 h 150"/>
                <a:gd name="T8" fmla="*/ 390 w 64"/>
                <a:gd name="T9" fmla="*/ 0 h 150"/>
                <a:gd name="T10" fmla="*/ 430 w 64"/>
                <a:gd name="T11" fmla="*/ 21 h 150"/>
                <a:gd name="T12" fmla="*/ 435 w 64"/>
                <a:gd name="T13" fmla="*/ 273 h 150"/>
                <a:gd name="T14" fmla="*/ 430 w 64"/>
                <a:gd name="T15" fmla="*/ 285 h 150"/>
                <a:gd name="T16" fmla="*/ 417 w 64"/>
                <a:gd name="T17" fmla="*/ 287 h 150"/>
                <a:gd name="T18" fmla="*/ 257 w 64"/>
                <a:gd name="T19" fmla="*/ 817 h 150"/>
                <a:gd name="T20" fmla="*/ 73 w 64"/>
                <a:gd name="T21" fmla="*/ 841 h 150"/>
                <a:gd name="T22" fmla="*/ 203 w 64"/>
                <a:gd name="T23" fmla="*/ 401 h 150"/>
                <a:gd name="T24" fmla="*/ 168 w 64"/>
                <a:gd name="T25" fmla="*/ 314 h 150"/>
                <a:gd name="T26" fmla="*/ 157 w 64"/>
                <a:gd name="T27" fmla="*/ 313 h 150"/>
                <a:gd name="T28" fmla="*/ 153 w 64"/>
                <a:gd name="T29" fmla="*/ 64 h 150"/>
                <a:gd name="T30" fmla="*/ 246 w 64"/>
                <a:gd name="T31" fmla="*/ 0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150">
                  <a:moveTo>
                    <a:pt x="31" y="0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1"/>
                    <a:pt x="53" y="2"/>
                    <a:pt x="54" y="3"/>
                  </a:cubicBezTo>
                  <a:cubicBezTo>
                    <a:pt x="64" y="11"/>
                    <a:pt x="64" y="27"/>
                    <a:pt x="55" y="38"/>
                  </a:cubicBezTo>
                  <a:cubicBezTo>
                    <a:pt x="55" y="38"/>
                    <a:pt x="54" y="38"/>
                    <a:pt x="54" y="39"/>
                  </a:cubicBezTo>
                  <a:cubicBezTo>
                    <a:pt x="54" y="39"/>
                    <a:pt x="54" y="39"/>
                    <a:pt x="53" y="40"/>
                  </a:cubicBezTo>
                  <a:cubicBezTo>
                    <a:pt x="33" y="61"/>
                    <a:pt x="33" y="86"/>
                    <a:pt x="33" y="113"/>
                  </a:cubicBezTo>
                  <a:cubicBezTo>
                    <a:pt x="35" y="150"/>
                    <a:pt x="0" y="148"/>
                    <a:pt x="9" y="116"/>
                  </a:cubicBezTo>
                  <a:cubicBezTo>
                    <a:pt x="15" y="96"/>
                    <a:pt x="22" y="77"/>
                    <a:pt x="25" y="56"/>
                  </a:cubicBezTo>
                  <a:cubicBezTo>
                    <a:pt x="25" y="51"/>
                    <a:pt x="23" y="47"/>
                    <a:pt x="21" y="44"/>
                  </a:cubicBezTo>
                  <a:cubicBezTo>
                    <a:pt x="20" y="44"/>
                    <a:pt x="20" y="43"/>
                    <a:pt x="20" y="43"/>
                  </a:cubicBezTo>
                  <a:cubicBezTo>
                    <a:pt x="10" y="35"/>
                    <a:pt x="10" y="19"/>
                    <a:pt x="19" y="8"/>
                  </a:cubicBezTo>
                  <a:cubicBezTo>
                    <a:pt x="23" y="4"/>
                    <a:pt x="27" y="1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</p:grpSp>
      <p:sp>
        <p:nvSpPr>
          <p:cNvPr id="9" name="Subtítulo 2"/>
          <p:cNvSpPr>
            <a:spLocks noGrp="1"/>
          </p:cNvSpPr>
          <p:nvPr>
            <p:ph type="subTitle" idx="1"/>
          </p:nvPr>
        </p:nvSpPr>
        <p:spPr>
          <a:xfrm>
            <a:off x="641350" y="4644710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800"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0661554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187574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>
                <a:solidFill>
                  <a:prstClr val="white"/>
                </a:solidFill>
                <a:latin typeface="Berlin Sans FB" pitchFamily="34" charset="0"/>
              </a:rPr>
              <a:t>MÃO NA MASSA</a:t>
            </a:r>
          </a:p>
        </p:txBody>
      </p:sp>
      <p:grpSp>
        <p:nvGrpSpPr>
          <p:cNvPr id="3" name="Group 72"/>
          <p:cNvGrpSpPr>
            <a:grpSpLocks/>
          </p:cNvGrpSpPr>
          <p:nvPr userDrawn="1"/>
        </p:nvGrpSpPr>
        <p:grpSpPr bwMode="auto">
          <a:xfrm>
            <a:off x="5582944" y="1948571"/>
            <a:ext cx="2603114" cy="3215321"/>
            <a:chOff x="436" y="736"/>
            <a:chExt cx="243" cy="300"/>
          </a:xfrm>
          <a:solidFill>
            <a:srgbClr val="5B5241"/>
          </a:solidFill>
        </p:grpSpPr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586" y="744"/>
              <a:ext cx="93" cy="292"/>
            </a:xfrm>
            <a:custGeom>
              <a:avLst/>
              <a:gdLst>
                <a:gd name="T0" fmla="*/ 364 w 70"/>
                <a:gd name="T1" fmla="*/ 970 h 220"/>
                <a:gd name="T2" fmla="*/ 445 w 70"/>
                <a:gd name="T3" fmla="*/ 903 h 220"/>
                <a:gd name="T4" fmla="*/ 466 w 70"/>
                <a:gd name="T5" fmla="*/ 835 h 220"/>
                <a:gd name="T6" fmla="*/ 364 w 70"/>
                <a:gd name="T7" fmla="*/ 806 h 220"/>
                <a:gd name="T8" fmla="*/ 452 w 70"/>
                <a:gd name="T9" fmla="*/ 224 h 220"/>
                <a:gd name="T10" fmla="*/ 514 w 70"/>
                <a:gd name="T11" fmla="*/ 169 h 220"/>
                <a:gd name="T12" fmla="*/ 514 w 70"/>
                <a:gd name="T13" fmla="*/ 16 h 220"/>
                <a:gd name="T14" fmla="*/ 437 w 70"/>
                <a:gd name="T15" fmla="*/ 0 h 220"/>
                <a:gd name="T16" fmla="*/ 380 w 70"/>
                <a:gd name="T17" fmla="*/ 135 h 220"/>
                <a:gd name="T18" fmla="*/ 407 w 70"/>
                <a:gd name="T19" fmla="*/ 206 h 220"/>
                <a:gd name="T20" fmla="*/ 300 w 70"/>
                <a:gd name="T21" fmla="*/ 780 h 220"/>
                <a:gd name="T22" fmla="*/ 193 w 70"/>
                <a:gd name="T23" fmla="*/ 755 h 220"/>
                <a:gd name="T24" fmla="*/ 181 w 70"/>
                <a:gd name="T25" fmla="*/ 816 h 220"/>
                <a:gd name="T26" fmla="*/ 256 w 70"/>
                <a:gd name="T27" fmla="*/ 952 h 220"/>
                <a:gd name="T28" fmla="*/ 193 w 70"/>
                <a:gd name="T29" fmla="*/ 1514 h 220"/>
                <a:gd name="T30" fmla="*/ 364 w 70"/>
                <a:gd name="T31" fmla="*/ 970 h 22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0" h="220">
                  <a:moveTo>
                    <a:pt x="50" y="134"/>
                  </a:moveTo>
                  <a:cubicBezTo>
                    <a:pt x="54" y="130"/>
                    <a:pt x="61" y="124"/>
                    <a:pt x="61" y="124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6" y="29"/>
                    <a:pt x="56" y="29"/>
                    <a:pt x="56" y="29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5" y="112"/>
                    <a:pt x="25" y="112"/>
                    <a:pt x="25" y="112"/>
                  </a:cubicBezTo>
                  <a:cubicBezTo>
                    <a:pt x="35" y="131"/>
                    <a:pt x="35" y="131"/>
                    <a:pt x="35" y="131"/>
                  </a:cubicBezTo>
                  <a:cubicBezTo>
                    <a:pt x="25" y="147"/>
                    <a:pt x="0" y="198"/>
                    <a:pt x="26" y="209"/>
                  </a:cubicBezTo>
                  <a:cubicBezTo>
                    <a:pt x="52" y="220"/>
                    <a:pt x="51" y="144"/>
                    <a:pt x="50" y="1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7" name="Freeform 11"/>
            <p:cNvSpPr>
              <a:spLocks/>
            </p:cNvSpPr>
            <p:nvPr/>
          </p:nvSpPr>
          <p:spPr bwMode="auto">
            <a:xfrm>
              <a:off x="450" y="754"/>
              <a:ext cx="193" cy="264"/>
            </a:xfrm>
            <a:custGeom>
              <a:avLst/>
              <a:gdLst>
                <a:gd name="T0" fmla="*/ 172 w 145"/>
                <a:gd name="T1" fmla="*/ 1481 h 198"/>
                <a:gd name="T2" fmla="*/ 0 w 145"/>
                <a:gd name="T3" fmla="*/ 1393 h 198"/>
                <a:gd name="T4" fmla="*/ 679 w 145"/>
                <a:gd name="T5" fmla="*/ 229 h 198"/>
                <a:gd name="T6" fmla="*/ 711 w 145"/>
                <a:gd name="T7" fmla="*/ 116 h 198"/>
                <a:gd name="T8" fmla="*/ 467 w 145"/>
                <a:gd name="T9" fmla="*/ 172 h 198"/>
                <a:gd name="T10" fmla="*/ 671 w 145"/>
                <a:gd name="T11" fmla="*/ 16 h 198"/>
                <a:gd name="T12" fmla="*/ 936 w 145"/>
                <a:gd name="T13" fmla="*/ 87 h 198"/>
                <a:gd name="T14" fmla="*/ 1074 w 145"/>
                <a:gd name="T15" fmla="*/ 207 h 198"/>
                <a:gd name="T16" fmla="*/ 989 w 145"/>
                <a:gd name="T17" fmla="*/ 332 h 198"/>
                <a:gd name="T18" fmla="*/ 804 w 145"/>
                <a:gd name="T19" fmla="*/ 292 h 198"/>
                <a:gd name="T20" fmla="*/ 172 w 145"/>
                <a:gd name="T21" fmla="*/ 1481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5" h="198">
                  <a:moveTo>
                    <a:pt x="23" y="198"/>
                  </a:moveTo>
                  <a:cubicBezTo>
                    <a:pt x="15" y="197"/>
                    <a:pt x="6" y="195"/>
                    <a:pt x="0" y="186"/>
                  </a:cubicBezTo>
                  <a:cubicBezTo>
                    <a:pt x="19" y="155"/>
                    <a:pt x="80" y="51"/>
                    <a:pt x="92" y="31"/>
                  </a:cubicBezTo>
                  <a:cubicBezTo>
                    <a:pt x="94" y="27"/>
                    <a:pt x="95" y="20"/>
                    <a:pt x="96" y="16"/>
                  </a:cubicBezTo>
                  <a:cubicBezTo>
                    <a:pt x="84" y="10"/>
                    <a:pt x="74" y="17"/>
                    <a:pt x="63" y="23"/>
                  </a:cubicBezTo>
                  <a:cubicBezTo>
                    <a:pt x="64" y="13"/>
                    <a:pt x="78" y="5"/>
                    <a:pt x="91" y="2"/>
                  </a:cubicBezTo>
                  <a:cubicBezTo>
                    <a:pt x="103" y="0"/>
                    <a:pt x="115" y="5"/>
                    <a:pt x="126" y="12"/>
                  </a:cubicBezTo>
                  <a:cubicBezTo>
                    <a:pt x="123" y="19"/>
                    <a:pt x="135" y="26"/>
                    <a:pt x="145" y="28"/>
                  </a:cubicBezTo>
                  <a:cubicBezTo>
                    <a:pt x="134" y="44"/>
                    <a:pt x="134" y="44"/>
                    <a:pt x="134" y="44"/>
                  </a:cubicBezTo>
                  <a:cubicBezTo>
                    <a:pt x="118" y="29"/>
                    <a:pt x="119" y="26"/>
                    <a:pt x="108" y="39"/>
                  </a:cubicBezTo>
                  <a:cubicBezTo>
                    <a:pt x="108" y="39"/>
                    <a:pt x="40" y="165"/>
                    <a:pt x="23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436" y="736"/>
              <a:ext cx="86" cy="199"/>
            </a:xfrm>
            <a:custGeom>
              <a:avLst/>
              <a:gdLst>
                <a:gd name="T0" fmla="*/ 246 w 64"/>
                <a:gd name="T1" fmla="*/ 0 h 150"/>
                <a:gd name="T2" fmla="*/ 226 w 64"/>
                <a:gd name="T3" fmla="*/ 135 h 150"/>
                <a:gd name="T4" fmla="*/ 284 w 64"/>
                <a:gd name="T5" fmla="*/ 206 h 150"/>
                <a:gd name="T6" fmla="*/ 372 w 64"/>
                <a:gd name="T7" fmla="*/ 155 h 150"/>
                <a:gd name="T8" fmla="*/ 390 w 64"/>
                <a:gd name="T9" fmla="*/ 0 h 150"/>
                <a:gd name="T10" fmla="*/ 430 w 64"/>
                <a:gd name="T11" fmla="*/ 21 h 150"/>
                <a:gd name="T12" fmla="*/ 435 w 64"/>
                <a:gd name="T13" fmla="*/ 273 h 150"/>
                <a:gd name="T14" fmla="*/ 430 w 64"/>
                <a:gd name="T15" fmla="*/ 285 h 150"/>
                <a:gd name="T16" fmla="*/ 417 w 64"/>
                <a:gd name="T17" fmla="*/ 287 h 150"/>
                <a:gd name="T18" fmla="*/ 257 w 64"/>
                <a:gd name="T19" fmla="*/ 817 h 150"/>
                <a:gd name="T20" fmla="*/ 73 w 64"/>
                <a:gd name="T21" fmla="*/ 841 h 150"/>
                <a:gd name="T22" fmla="*/ 203 w 64"/>
                <a:gd name="T23" fmla="*/ 401 h 150"/>
                <a:gd name="T24" fmla="*/ 168 w 64"/>
                <a:gd name="T25" fmla="*/ 314 h 150"/>
                <a:gd name="T26" fmla="*/ 157 w 64"/>
                <a:gd name="T27" fmla="*/ 313 h 150"/>
                <a:gd name="T28" fmla="*/ 153 w 64"/>
                <a:gd name="T29" fmla="*/ 64 h 150"/>
                <a:gd name="T30" fmla="*/ 246 w 64"/>
                <a:gd name="T31" fmla="*/ 0 h 1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" h="150">
                  <a:moveTo>
                    <a:pt x="31" y="0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51" y="1"/>
                    <a:pt x="53" y="2"/>
                    <a:pt x="54" y="3"/>
                  </a:cubicBezTo>
                  <a:cubicBezTo>
                    <a:pt x="64" y="11"/>
                    <a:pt x="64" y="27"/>
                    <a:pt x="55" y="38"/>
                  </a:cubicBezTo>
                  <a:cubicBezTo>
                    <a:pt x="55" y="38"/>
                    <a:pt x="54" y="38"/>
                    <a:pt x="54" y="39"/>
                  </a:cubicBezTo>
                  <a:cubicBezTo>
                    <a:pt x="54" y="39"/>
                    <a:pt x="54" y="39"/>
                    <a:pt x="53" y="40"/>
                  </a:cubicBezTo>
                  <a:cubicBezTo>
                    <a:pt x="33" y="61"/>
                    <a:pt x="33" y="86"/>
                    <a:pt x="33" y="113"/>
                  </a:cubicBezTo>
                  <a:cubicBezTo>
                    <a:pt x="35" y="150"/>
                    <a:pt x="0" y="148"/>
                    <a:pt x="9" y="116"/>
                  </a:cubicBezTo>
                  <a:cubicBezTo>
                    <a:pt x="15" y="96"/>
                    <a:pt x="22" y="77"/>
                    <a:pt x="25" y="56"/>
                  </a:cubicBezTo>
                  <a:cubicBezTo>
                    <a:pt x="25" y="51"/>
                    <a:pt x="23" y="47"/>
                    <a:pt x="21" y="44"/>
                  </a:cubicBezTo>
                  <a:cubicBezTo>
                    <a:pt x="20" y="44"/>
                    <a:pt x="20" y="43"/>
                    <a:pt x="20" y="43"/>
                  </a:cubicBezTo>
                  <a:cubicBezTo>
                    <a:pt x="10" y="35"/>
                    <a:pt x="10" y="19"/>
                    <a:pt x="19" y="8"/>
                  </a:cubicBezTo>
                  <a:cubicBezTo>
                    <a:pt x="23" y="4"/>
                    <a:pt x="27" y="1"/>
                    <a:pt x="3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pt-BR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6985334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56681" y="1700464"/>
            <a:ext cx="4850740" cy="4187574"/>
          </a:xfrm>
          <a:prstGeom prst="rect">
            <a:avLst/>
          </a:prstGeom>
        </p:spPr>
        <p:txBody>
          <a:bodyPr/>
          <a:lstStyle>
            <a:lvl1pPr algn="l">
              <a:defRPr sz="4400">
                <a:solidFill>
                  <a:schemeClr val="bg1"/>
                </a:solidFill>
                <a:latin typeface="Berlin Sans FB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4" name="CaixaDeTexto 3"/>
          <p:cNvSpPr txBox="1"/>
          <p:nvPr userDrawn="1"/>
        </p:nvSpPr>
        <p:spPr>
          <a:xfrm>
            <a:off x="641350" y="956441"/>
            <a:ext cx="488709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800" b="1" dirty="0" smtClean="0">
                <a:solidFill>
                  <a:prstClr val="white"/>
                </a:solidFill>
                <a:latin typeface="Berlin Sans FB" pitchFamily="34" charset="0"/>
              </a:rPr>
              <a:t>INTERAGIR</a:t>
            </a:r>
            <a:endParaRPr lang="pt-BR" sz="4800" b="1" dirty="0">
              <a:solidFill>
                <a:prstClr val="white"/>
              </a:solidFill>
              <a:latin typeface="Berlin Sans FB" pitchFamily="34" charset="0"/>
            </a:endParaRPr>
          </a:p>
        </p:txBody>
      </p:sp>
      <p:sp>
        <p:nvSpPr>
          <p:cNvPr id="8" name="Texto explicativo em elipse 7"/>
          <p:cNvSpPr/>
          <p:nvPr userDrawn="1"/>
        </p:nvSpPr>
        <p:spPr>
          <a:xfrm>
            <a:off x="5643946" y="1787438"/>
            <a:ext cx="2312385" cy="1900658"/>
          </a:xfrm>
          <a:prstGeom prst="wedgeEllipseCallout">
            <a:avLst>
              <a:gd name="adj1" fmla="val -38990"/>
              <a:gd name="adj2" fmla="val 60909"/>
            </a:avLst>
          </a:prstGeom>
          <a:solidFill>
            <a:srgbClr val="5B524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  <p:sp>
        <p:nvSpPr>
          <p:cNvPr id="9" name="Texto explicativo em elipse 8"/>
          <p:cNvSpPr/>
          <p:nvPr userDrawn="1"/>
        </p:nvSpPr>
        <p:spPr>
          <a:xfrm>
            <a:off x="6421821" y="2564527"/>
            <a:ext cx="1939871" cy="1533004"/>
          </a:xfrm>
          <a:prstGeom prst="wedgeEllipseCallout">
            <a:avLst>
              <a:gd name="adj1" fmla="val 36984"/>
              <a:gd name="adj2" fmla="val 57606"/>
            </a:avLst>
          </a:prstGeom>
          <a:solidFill>
            <a:srgbClr val="5B524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51503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1990725" y="620713"/>
            <a:ext cx="7038975" cy="884237"/>
          </a:xfrm>
          <a:prstGeom prst="rect">
            <a:avLst/>
          </a:prstGeo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1979613" y="1946275"/>
            <a:ext cx="7011987" cy="436245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9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233860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6250" y="2365436"/>
            <a:ext cx="7905750" cy="1616014"/>
          </a:xfrm>
          <a:prstGeom prst="rect">
            <a:avLst/>
          </a:prstGeom>
        </p:spPr>
        <p:txBody>
          <a:bodyPr/>
          <a:lstStyle>
            <a:lvl1pPr algn="l">
              <a:defRPr sz="48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935906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6250" y="1812986"/>
            <a:ext cx="7905750" cy="1616014"/>
          </a:xfrm>
          <a:prstGeom prst="rect">
            <a:avLst/>
          </a:prstGeom>
        </p:spPr>
        <p:txBody>
          <a:bodyPr/>
          <a:lstStyle>
            <a:lvl1pPr algn="l">
              <a:defRPr sz="48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Subtítulo 2"/>
          <p:cNvSpPr>
            <a:spLocks noGrp="1"/>
          </p:cNvSpPr>
          <p:nvPr>
            <p:ph type="subTitle" idx="1"/>
          </p:nvPr>
        </p:nvSpPr>
        <p:spPr>
          <a:xfrm>
            <a:off x="476250" y="3608073"/>
            <a:ext cx="8039100" cy="105917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86616673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pt-BR" smtClean="0"/>
              <a:t>Clique para editar o estilo do subtítulo mestre</a:t>
            </a:r>
            <a:endParaRPr lang="pt-BR"/>
          </a:p>
        </p:txBody>
      </p:sp>
    </p:spTree>
  </p:cSld>
  <p:clrMapOvr>
    <a:masterClrMapping/>
  </p:clrMapOvr>
</p:sldLayout>
</file>

<file path=ppt/slideLayouts/slideLayout9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9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9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9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9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9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9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9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9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  <a:endParaRPr lang="pt-BR"/>
          </a:p>
        </p:txBody>
      </p:sp>
    </p:spTree>
  </p:cSld>
  <p:clrMapOvr>
    <a:masterClrMapping/>
  </p:clrMapOvr>
</p:sldLayout>
</file>

<file path=ppt/slideLayouts/slideLayout9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6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5918" y="1699220"/>
            <a:ext cx="1919288" cy="1804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0112" y="3504207"/>
            <a:ext cx="1695450" cy="2805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5" name="CaixaDeTexto 4"/>
          <p:cNvSpPr txBox="1"/>
          <p:nvPr userDrawn="1"/>
        </p:nvSpPr>
        <p:spPr>
          <a:xfrm>
            <a:off x="348928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PARANDO PARA PENSAR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489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17881799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pt-BR" b="1" dirty="0" smtClean="0">
                <a:solidFill>
                  <a:prstClr val="white">
                    <a:lumMod val="75000"/>
                  </a:prstClr>
                </a:solidFill>
                <a:latin typeface="Burbank Small Bold" pitchFamily="50" charset="0"/>
              </a:rPr>
              <a:t>MÃO NA MASSA</a:t>
            </a: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pic>
        <p:nvPicPr>
          <p:cNvPr id="4" name="Picture 2"/>
          <p:cNvPicPr>
            <a:picLocks noChangeAspect="1" noChangeArrowheads="1"/>
          </p:cNvPicPr>
          <p:nvPr userDrawn="1"/>
        </p:nvPicPr>
        <p:blipFill>
          <a:blip r:embed="rId2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6096" y="3429000"/>
            <a:ext cx="2627313" cy="28825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chemeClr val="accent1">
                      <a:gamma/>
                      <a:shade val="60000"/>
                      <a:invGamma/>
                    </a:schemeClr>
                  </a:outerShdw>
                </a:effectLst>
              </a14:hiddenEffects>
            </a:ext>
          </a:extLst>
        </p:spPr>
      </p:pic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23528" y="1484784"/>
            <a:ext cx="4536504" cy="482453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58651809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Layout>
</file>

<file path=ppt/slideLayouts/slideLayout9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ixaDeTexto 7"/>
          <p:cNvSpPr txBox="1"/>
          <p:nvPr userDrawn="1"/>
        </p:nvSpPr>
        <p:spPr>
          <a:xfrm>
            <a:off x="323850" y="327025"/>
            <a:ext cx="7416800" cy="1446213"/>
          </a:xfrm>
          <a:prstGeom prst="rect">
            <a:avLst/>
          </a:prstGeom>
        </p:spPr>
        <p:txBody>
          <a:bodyPr/>
          <a:lstStyle>
            <a:lvl1pPr defTabSz="914400" eaLnBrk="1" latinLnBrk="0" hangingPunct="1">
              <a:buNone/>
              <a:defRPr sz="440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Segoe UI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pt-BR" b="1" dirty="0">
              <a:solidFill>
                <a:prstClr val="white">
                  <a:lumMod val="75000"/>
                </a:prstClr>
              </a:solidFill>
              <a:latin typeface="Burbank Small Bold" pitchFamily="50" charset="0"/>
            </a:endParaRPr>
          </a:p>
        </p:txBody>
      </p:sp>
      <p:sp>
        <p:nvSpPr>
          <p:cNvPr id="3" name="CaixaDeTexto 2"/>
          <p:cNvSpPr txBox="1"/>
          <p:nvPr userDrawn="1"/>
        </p:nvSpPr>
        <p:spPr>
          <a:xfrm rot="539656">
            <a:off x="6332787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0" name="CaixaDeTexto 9"/>
          <p:cNvSpPr txBox="1"/>
          <p:nvPr userDrawn="1"/>
        </p:nvSpPr>
        <p:spPr>
          <a:xfrm rot="539656">
            <a:off x="5141970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1" name="CaixaDeTexto 10"/>
          <p:cNvSpPr txBox="1"/>
          <p:nvPr userDrawn="1"/>
        </p:nvSpPr>
        <p:spPr>
          <a:xfrm rot="539656">
            <a:off x="5239306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12" name="CaixaDeTexto 11"/>
          <p:cNvSpPr txBox="1"/>
          <p:nvPr userDrawn="1"/>
        </p:nvSpPr>
        <p:spPr>
          <a:xfrm rot="539656">
            <a:off x="6545622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?</a:t>
            </a:r>
          </a:p>
        </p:txBody>
      </p:sp>
      <p:sp>
        <p:nvSpPr>
          <p:cNvPr id="9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13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180036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ayout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395536" y="404664"/>
            <a:ext cx="4536504" cy="3024336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539656">
            <a:off x="7030630" y="4774435"/>
            <a:ext cx="1642812" cy="2646878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66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8" name="CaixaDeTexto 7"/>
          <p:cNvSpPr txBox="1"/>
          <p:nvPr userDrawn="1"/>
        </p:nvSpPr>
        <p:spPr>
          <a:xfrm rot="539656">
            <a:off x="6106495" y="-802331"/>
            <a:ext cx="2814316" cy="538609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344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9" name="CaixaDeTexto 8"/>
          <p:cNvSpPr txBox="1"/>
          <p:nvPr userDrawn="1"/>
        </p:nvSpPr>
        <p:spPr>
          <a:xfrm rot="539656">
            <a:off x="6203831" y="3193279"/>
            <a:ext cx="1844156" cy="315471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19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14" name="CaixaDeTexto 13"/>
          <p:cNvSpPr txBox="1"/>
          <p:nvPr userDrawn="1"/>
        </p:nvSpPr>
        <p:spPr>
          <a:xfrm rot="539656">
            <a:off x="7243465" y="2017612"/>
            <a:ext cx="1919932" cy="3770263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spAutoFit/>
          </a:bodyPr>
          <a:lstStyle/>
          <a:p>
            <a:r>
              <a:rPr lang="pt-BR" sz="23900" dirty="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rPr>
              <a:t>!</a:t>
            </a: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10"/>
          </p:nvPr>
        </p:nvSpPr>
        <p:spPr>
          <a:xfrm>
            <a:off x="395536" y="3573463"/>
            <a:ext cx="4536827" cy="2898775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1pPr>
            <a:lvl2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2pPr>
            <a:lvl3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3pPr>
            <a:lvl4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4pPr>
            <a:lvl5pPr>
              <a:defRPr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670125386"/>
      </p:ext>
    </p:extLst>
  </p:cSld>
  <p:clrMapOvr>
    <a:masterClrMapping/>
  </p:clrMapOvr>
</p:sldLayout>
</file>

<file path=ppt/slideLayouts/slideLayout9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472008" y="3795117"/>
            <a:ext cx="7772400" cy="1362075"/>
          </a:xfrm>
          <a:prstGeom prst="rect">
            <a:avLst/>
          </a:prstGeom>
        </p:spPr>
        <p:txBody>
          <a:bodyPr anchor="t"/>
          <a:lstStyle>
            <a:lvl1pPr>
              <a:defRPr lang="pt-BR" sz="4000" dirty="0"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  <a:ea typeface="+mn-ea"/>
                <a:cs typeface="+mn-cs"/>
              </a:defRPr>
            </a:lvl1pPr>
          </a:lstStyle>
          <a:p>
            <a:pPr lvl="0"/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472008" y="2294930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defRPr lang="pt-BR" sz="5400" b="1" cap="none" smtClean="0">
                <a:solidFill>
                  <a:schemeClr val="bg1">
                    <a:lumMod val="7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2772166350"/>
      </p:ext>
    </p:extLst>
  </p:cSld>
  <p:clrMapOvr>
    <a:masterClrMapping/>
  </p:clrMapOvr>
</p:sldLayout>
</file>

<file path=ppt/slideLayouts/slideLayout9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386814" y="3009900"/>
            <a:ext cx="5758246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  <a:latin typeface="Burbank Small Bold" pitchFamily="50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212676" y="0"/>
            <a:ext cx="6449678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txBody>
          <a:bodyPr anchor="ctr">
            <a:noAutofit/>
          </a:bodyPr>
          <a:lstStyle>
            <a:lvl1pPr algn="l">
              <a:defRPr sz="6000" b="0">
                <a:solidFill>
                  <a:schemeClr val="bg1">
                    <a:lumMod val="75000"/>
                  </a:schemeClr>
                </a:solidFill>
                <a:latin typeface="Burbank Small Bold" pitchFamily="50" charset="0"/>
                <a:cs typeface="Arial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713892646"/>
      </p:ext>
    </p:extLst>
  </p:cSld>
  <p:clrMapOvr>
    <a:masterClrMapping/>
  </p:clrMapOvr>
</p:sldLayout>
</file>

<file path=ppt/slideLayouts/slideLayout9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>
          <a:xfrm>
            <a:off x="230832" y="1549288"/>
            <a:ext cx="6470593" cy="4525963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  <a:lvl2pPr>
              <a:defRPr>
                <a:latin typeface="Burbank Small Bold" pitchFamily="50" charset="0"/>
              </a:defRPr>
            </a:lvl2pPr>
            <a:lvl3pPr>
              <a:defRPr>
                <a:latin typeface="Burbank Small Bold" pitchFamily="50" charset="0"/>
              </a:defRPr>
            </a:lvl3pPr>
            <a:lvl4pPr>
              <a:defRPr>
                <a:latin typeface="Burbank Small Bold" pitchFamily="50" charset="0"/>
              </a:defRPr>
            </a:lvl4pPr>
            <a:lvl5pPr>
              <a:defRPr>
                <a:latin typeface="Burbank Small Bold" pitchFamily="50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703808159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pt-BR" smtClean="0"/>
              <a:t>Clique para editar o estilo do título mestre</a:t>
            </a:r>
            <a:endParaRPr lang="pt-BR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pt-BR" smtClean="0"/>
              <a:t>Clique para editar os estilos do texto mestre</a:t>
            </a:r>
          </a:p>
        </p:txBody>
      </p:sp>
    </p:spTree>
  </p:cSld>
  <p:clrMapOvr>
    <a:masterClrMapping/>
  </p:clrMapOvr>
</p:sldLayout>
</file>

<file path=ppt/slideLayouts/slideLayout9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6484868" cy="1416899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Conteúdo 2"/>
          <p:cNvSpPr>
            <a:spLocks noGrp="1"/>
          </p:cNvSpPr>
          <p:nvPr>
            <p:ph sz="half" idx="1"/>
          </p:nvPr>
        </p:nvSpPr>
        <p:spPr>
          <a:xfrm>
            <a:off x="205412" y="1600200"/>
            <a:ext cx="3094379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4" name="Espaço Reservado para Conteúdo 3"/>
          <p:cNvSpPr>
            <a:spLocks noGrp="1"/>
          </p:cNvSpPr>
          <p:nvPr>
            <p:ph sz="half" idx="2"/>
          </p:nvPr>
        </p:nvSpPr>
        <p:spPr>
          <a:xfrm>
            <a:off x="3561522" y="1600200"/>
            <a:ext cx="3136022" cy="4525963"/>
          </a:xfrm>
          <a:prstGeom prst="rect">
            <a:avLst/>
          </a:prstGeom>
        </p:spPr>
        <p:txBody>
          <a:bodyPr/>
          <a:lstStyle>
            <a:lvl1pPr>
              <a:defRPr sz="2800">
                <a:latin typeface="Burbank Small Bold" pitchFamily="50" charset="0"/>
              </a:defRPr>
            </a:lvl1pPr>
            <a:lvl2pPr>
              <a:defRPr sz="2400">
                <a:latin typeface="Burbank Small Bold" pitchFamily="50" charset="0"/>
              </a:defRPr>
            </a:lvl2pPr>
            <a:lvl3pPr>
              <a:defRPr sz="2000">
                <a:latin typeface="Burbank Small Bold" pitchFamily="50" charset="0"/>
              </a:defRPr>
            </a:lvl3pPr>
            <a:lvl4pPr>
              <a:defRPr sz="1800">
                <a:latin typeface="Burbank Small Bold" pitchFamily="50" charset="0"/>
              </a:defRPr>
            </a:lvl4pPr>
            <a:lvl5pPr>
              <a:defRPr sz="1800">
                <a:latin typeface="Burbank Small Bold" pitchFamily="50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  <p:sp>
        <p:nvSpPr>
          <p:cNvPr id="5" name="Espaço Reservado para Número de Slide 6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>
              <a:defRPr lang="pt-BR"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A00280A3-692C-4110-AB46-15DE4E94859A}" type="slidenum">
              <a:rPr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8013001"/>
      </p:ext>
    </p:extLst>
  </p:cSld>
  <p:clrMapOvr>
    <a:masterClrMapping/>
  </p:clrMapOvr>
</p:sldLayout>
</file>

<file path=ppt/slideLayouts/slideLayout9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106017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3323967513"/>
      </p:ext>
    </p:extLst>
  </p:cSld>
  <p:clrMapOvr>
    <a:masterClrMapping/>
  </p:clrMapOvr>
</p:sldLayout>
</file>

<file path=ppt/slideLayouts/slideLayout9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>
          <a:xfrm>
            <a:off x="212676" y="332656"/>
            <a:ext cx="8031732" cy="1416899"/>
          </a:xfrm>
          <a:prstGeom prst="rect">
            <a:avLst/>
          </a:prstGeom>
        </p:spPr>
        <p:txBody>
          <a:bodyPr anchor="ctr"/>
          <a:lstStyle>
            <a:lvl1pPr>
              <a:defRPr>
                <a:latin typeface="Burbank Small Bold" pitchFamily="50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" name="Espaço Reservado para Texto 4"/>
          <p:cNvSpPr>
            <a:spLocks noGrp="1"/>
          </p:cNvSpPr>
          <p:nvPr>
            <p:ph type="body" sz="quarter" idx="10"/>
          </p:nvPr>
        </p:nvSpPr>
        <p:spPr>
          <a:xfrm>
            <a:off x="211658" y="1999455"/>
            <a:ext cx="8032750" cy="4464050"/>
          </a:xfrm>
          <a:prstGeom prst="rect">
            <a:avLst/>
          </a:prstGeom>
        </p:spPr>
        <p:txBody>
          <a:bodyPr anchor="t"/>
          <a:lstStyle>
            <a:lvl1pPr>
              <a:defRPr lang="pt-BR" sz="2800" smtClean="0">
                <a:solidFill>
                  <a:srgbClr val="89898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urbank Small Bold" pitchFamily="50" charset="0"/>
                <a:ea typeface="+mj-ea"/>
                <a:cs typeface="+mj-cs"/>
              </a:defRPr>
            </a:lvl1pPr>
            <a:lvl2pPr>
              <a:defRPr lang="pt-BR" smtClean="0">
                <a:solidFill>
                  <a:schemeClr val="tx1"/>
                </a:solidFill>
                <a:latin typeface="Arial" charset="0"/>
              </a:defRPr>
            </a:lvl2pPr>
            <a:lvl3pPr>
              <a:defRPr lang="pt-BR" smtClean="0">
                <a:solidFill>
                  <a:schemeClr val="tx1"/>
                </a:solidFill>
                <a:latin typeface="Arial" charset="0"/>
              </a:defRPr>
            </a:lvl3pPr>
            <a:lvl4pPr>
              <a:defRPr lang="pt-BR" smtClean="0">
                <a:solidFill>
                  <a:schemeClr val="tx1"/>
                </a:solidFill>
                <a:latin typeface="Arial" charset="0"/>
              </a:defRPr>
            </a:lvl4pPr>
            <a:lvl5pPr>
              <a:defRPr lang="pt-BR">
                <a:solidFill>
                  <a:schemeClr val="tx1"/>
                </a:solidFill>
                <a:latin typeface="Arial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</p:txBody>
      </p:sp>
    </p:spTree>
    <p:extLst>
      <p:ext uri="{BB962C8B-B14F-4D97-AF65-F5344CB8AC3E}">
        <p14:creationId xmlns:p14="http://schemas.microsoft.com/office/powerpoint/2010/main" val="1052940171"/>
      </p:ext>
    </p:extLst>
  </p:cSld>
  <p:clrMapOvr>
    <a:masterClrMapping/>
  </p:clrMapOvr>
</p:sldLayout>
</file>

<file path=ppt/slideLayouts/slideLayout9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Número de Slide 3"/>
          <p:cNvSpPr>
            <a:spLocks noGrp="1"/>
          </p:cNvSpPr>
          <p:nvPr>
            <p:ph type="sldNum" sz="quarter" idx="10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/>
          <a:lstStyle>
            <a:lvl1pPr>
              <a:defRPr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F02ED67E-A1CD-4287-BDEF-7A19AC83299E}" type="slidenum">
              <a:rPr lang="pt-BR">
                <a:solidFill>
                  <a:prstClr val="black"/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8395302"/>
      </p:ext>
    </p:extLst>
  </p:cSld>
  <p:clrMapOvr>
    <a:masterClrMapping/>
  </p:clrMapOvr>
</p:sldLayout>
</file>

<file path=ppt/slideLayouts/slideLayout9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omente títul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8542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 algn="l"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Espaço Reservado para Texto 2"/>
          <p:cNvSpPr>
            <a:spLocks noGrp="1"/>
          </p:cNvSpPr>
          <p:nvPr>
            <p:ph type="body" sz="quarter" idx="10"/>
          </p:nvPr>
        </p:nvSpPr>
        <p:spPr>
          <a:xfrm>
            <a:off x="552450" y="1752600"/>
            <a:ext cx="8229600" cy="413543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1pPr>
            <a:lvl2pPr marL="4572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2pPr>
            <a:lvl3pPr marL="9144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3pPr>
            <a:lvl4pPr marL="13716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4pPr>
            <a:lvl5pPr marL="1828800" indent="0">
              <a:buNone/>
              <a:defRPr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erlin Sans FB" pitchFamily="34" charset="0"/>
              </a:defRPr>
            </a:lvl5pPr>
          </a:lstStyle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6181311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2898517"/>
          </a:xfrm>
          <a:prstGeom prst="rect">
            <a:avLst/>
          </a:prstGeom>
        </p:spPr>
        <p:txBody>
          <a:bodyPr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58753" y="4216078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374097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83293943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4526603"/>
          </a:xfrm>
          <a:prstGeom prst="rect">
            <a:avLst/>
          </a:prstGeom>
        </p:spPr>
        <p:txBody>
          <a:bodyPr anchor="ctr"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374097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351469880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2_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31684" y="1172739"/>
            <a:ext cx="4593459" cy="2898517"/>
          </a:xfrm>
          <a:prstGeom prst="rect">
            <a:avLst/>
          </a:prstGeom>
        </p:spPr>
        <p:txBody>
          <a:bodyPr/>
          <a:lstStyle>
            <a:lvl1pPr algn="l">
              <a:defRPr sz="5400">
                <a:solidFill>
                  <a:schemeClr val="bg1"/>
                </a:solidFill>
                <a:latin typeface="Berlin Sans FB Demi" pitchFamily="34" charset="0"/>
              </a:defRPr>
            </a:lvl1pPr>
          </a:lstStyle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58753" y="4216078"/>
            <a:ext cx="4566389" cy="1727515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>
                <a:solidFill>
                  <a:schemeClr val="bg1"/>
                </a:solidFill>
                <a:latin typeface="Berlin Sans FB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 dirty="0" smtClean="0"/>
              <a:t>Clique para editar o estilo do subtítulo mestre</a:t>
            </a:r>
            <a:endParaRPr lang="pt-BR" dirty="0"/>
          </a:p>
        </p:txBody>
      </p:sp>
      <p:sp>
        <p:nvSpPr>
          <p:cNvPr id="7" name="CaixaDeTexto 6"/>
          <p:cNvSpPr txBox="1"/>
          <p:nvPr userDrawn="1"/>
        </p:nvSpPr>
        <p:spPr>
          <a:xfrm rot="640068">
            <a:off x="5787746" y="-662957"/>
            <a:ext cx="1807778" cy="7725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t-BR" sz="49600" dirty="0">
                <a:solidFill>
                  <a:srgbClr val="5B5241"/>
                </a:solidFill>
                <a:latin typeface="Berlin Sans FB Demi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2026727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1.jpe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8.xml"/><Relationship Id="rId7" Type="http://schemas.openxmlformats.org/officeDocument/2006/relationships/image" Target="../media/image5.png"/><Relationship Id="rId2" Type="http://schemas.openxmlformats.org/officeDocument/2006/relationships/slideLayout" Target="../slideLayouts/slideLayout67.xml"/><Relationship Id="rId1" Type="http://schemas.openxmlformats.org/officeDocument/2006/relationships/slideLayout" Target="../slideLayouts/slideLayout66.xml"/><Relationship Id="rId6" Type="http://schemas.openxmlformats.org/officeDocument/2006/relationships/theme" Target="../theme/theme10.xml"/><Relationship Id="rId5" Type="http://schemas.openxmlformats.org/officeDocument/2006/relationships/slideLayout" Target="../slideLayouts/slideLayout70.xml"/><Relationship Id="rId4" Type="http://schemas.openxmlformats.org/officeDocument/2006/relationships/slideLayout" Target="../slideLayouts/slideLayout69.xml"/></Relationships>
</file>

<file path=ppt/slideMasters/_rels/slideMaster10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82.xml"/><Relationship Id="rId13" Type="http://schemas.openxmlformats.org/officeDocument/2006/relationships/slideLayout" Target="../slideLayouts/slideLayout1087.xml"/><Relationship Id="rId3" Type="http://schemas.openxmlformats.org/officeDocument/2006/relationships/slideLayout" Target="../slideLayouts/slideLayout1077.xml"/><Relationship Id="rId7" Type="http://schemas.openxmlformats.org/officeDocument/2006/relationships/slideLayout" Target="../slideLayouts/slideLayout1081.xml"/><Relationship Id="rId12" Type="http://schemas.openxmlformats.org/officeDocument/2006/relationships/slideLayout" Target="../slideLayouts/slideLayout1086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076.xml"/><Relationship Id="rId16" Type="http://schemas.openxmlformats.org/officeDocument/2006/relationships/theme" Target="../theme/theme100.xml"/><Relationship Id="rId1" Type="http://schemas.openxmlformats.org/officeDocument/2006/relationships/slideLayout" Target="../slideLayouts/slideLayout1075.xml"/><Relationship Id="rId6" Type="http://schemas.openxmlformats.org/officeDocument/2006/relationships/slideLayout" Target="../slideLayouts/slideLayout1080.xml"/><Relationship Id="rId11" Type="http://schemas.openxmlformats.org/officeDocument/2006/relationships/slideLayout" Target="../slideLayouts/slideLayout1085.xml"/><Relationship Id="rId5" Type="http://schemas.openxmlformats.org/officeDocument/2006/relationships/slideLayout" Target="../slideLayouts/slideLayout1079.xml"/><Relationship Id="rId15" Type="http://schemas.openxmlformats.org/officeDocument/2006/relationships/slideLayout" Target="../slideLayouts/slideLayout1089.xml"/><Relationship Id="rId10" Type="http://schemas.openxmlformats.org/officeDocument/2006/relationships/slideLayout" Target="../slideLayouts/slideLayout1084.xml"/><Relationship Id="rId4" Type="http://schemas.openxmlformats.org/officeDocument/2006/relationships/slideLayout" Target="../slideLayouts/slideLayout1078.xml"/><Relationship Id="rId9" Type="http://schemas.openxmlformats.org/officeDocument/2006/relationships/slideLayout" Target="../slideLayouts/slideLayout1083.xml"/><Relationship Id="rId14" Type="http://schemas.openxmlformats.org/officeDocument/2006/relationships/slideLayout" Target="../slideLayouts/slideLayout1088.xml"/></Relationships>
</file>

<file path=ppt/slideMasters/_rels/slideMaster10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97.xml"/><Relationship Id="rId13" Type="http://schemas.openxmlformats.org/officeDocument/2006/relationships/slideLayout" Target="../slideLayouts/slideLayout1102.xml"/><Relationship Id="rId3" Type="http://schemas.openxmlformats.org/officeDocument/2006/relationships/slideLayout" Target="../slideLayouts/slideLayout1092.xml"/><Relationship Id="rId7" Type="http://schemas.openxmlformats.org/officeDocument/2006/relationships/slideLayout" Target="../slideLayouts/slideLayout1096.xml"/><Relationship Id="rId12" Type="http://schemas.openxmlformats.org/officeDocument/2006/relationships/slideLayout" Target="../slideLayouts/slideLayout1101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091.xml"/><Relationship Id="rId16" Type="http://schemas.openxmlformats.org/officeDocument/2006/relationships/theme" Target="../theme/theme101.xml"/><Relationship Id="rId1" Type="http://schemas.openxmlformats.org/officeDocument/2006/relationships/slideLayout" Target="../slideLayouts/slideLayout1090.xml"/><Relationship Id="rId6" Type="http://schemas.openxmlformats.org/officeDocument/2006/relationships/slideLayout" Target="../slideLayouts/slideLayout1095.xml"/><Relationship Id="rId11" Type="http://schemas.openxmlformats.org/officeDocument/2006/relationships/slideLayout" Target="../slideLayouts/slideLayout1100.xml"/><Relationship Id="rId5" Type="http://schemas.openxmlformats.org/officeDocument/2006/relationships/slideLayout" Target="../slideLayouts/slideLayout1094.xml"/><Relationship Id="rId15" Type="http://schemas.openxmlformats.org/officeDocument/2006/relationships/slideLayout" Target="../slideLayouts/slideLayout1104.xml"/><Relationship Id="rId10" Type="http://schemas.openxmlformats.org/officeDocument/2006/relationships/slideLayout" Target="../slideLayouts/slideLayout1099.xml"/><Relationship Id="rId4" Type="http://schemas.openxmlformats.org/officeDocument/2006/relationships/slideLayout" Target="../slideLayouts/slideLayout1093.xml"/><Relationship Id="rId9" Type="http://schemas.openxmlformats.org/officeDocument/2006/relationships/slideLayout" Target="../slideLayouts/slideLayout1098.xml"/><Relationship Id="rId14" Type="http://schemas.openxmlformats.org/officeDocument/2006/relationships/slideLayout" Target="../slideLayouts/slideLayout1103.xml"/></Relationships>
</file>

<file path=ppt/slideMasters/_rels/slideMaster102.xml.rels><?xml version="1.0" encoding="UTF-8" standalone="yes"?>
<Relationships xmlns="http://schemas.openxmlformats.org/package/2006/relationships"><Relationship Id="rId8" Type="http://schemas.openxmlformats.org/officeDocument/2006/relationships/theme" Target="../theme/theme102.xml"/><Relationship Id="rId3" Type="http://schemas.openxmlformats.org/officeDocument/2006/relationships/slideLayout" Target="../slideLayouts/slideLayout1107.xml"/><Relationship Id="rId7" Type="http://schemas.openxmlformats.org/officeDocument/2006/relationships/slideLayout" Target="../slideLayouts/slideLayout1111.xml"/><Relationship Id="rId2" Type="http://schemas.openxmlformats.org/officeDocument/2006/relationships/slideLayout" Target="../slideLayouts/slideLayout1106.xml"/><Relationship Id="rId1" Type="http://schemas.openxmlformats.org/officeDocument/2006/relationships/slideLayout" Target="../slideLayouts/slideLayout1105.xml"/><Relationship Id="rId6" Type="http://schemas.openxmlformats.org/officeDocument/2006/relationships/slideLayout" Target="../slideLayouts/slideLayout1110.xml"/><Relationship Id="rId11" Type="http://schemas.openxmlformats.org/officeDocument/2006/relationships/image" Target="../media/image74.png"/><Relationship Id="rId5" Type="http://schemas.openxmlformats.org/officeDocument/2006/relationships/slideLayout" Target="../slideLayouts/slideLayout1109.xml"/><Relationship Id="rId10" Type="http://schemas.openxmlformats.org/officeDocument/2006/relationships/image" Target="../media/image70.emf"/><Relationship Id="rId4" Type="http://schemas.openxmlformats.org/officeDocument/2006/relationships/slideLayout" Target="../slideLayouts/slideLayout1108.xml"/><Relationship Id="rId9" Type="http://schemas.openxmlformats.org/officeDocument/2006/relationships/image" Target="../media/image73.jpeg"/></Relationships>
</file>

<file path=ppt/slideMasters/_rels/slideMaster10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114.xml"/><Relationship Id="rId2" Type="http://schemas.openxmlformats.org/officeDocument/2006/relationships/slideLayout" Target="../slideLayouts/slideLayout1113.xml"/><Relationship Id="rId1" Type="http://schemas.openxmlformats.org/officeDocument/2006/relationships/slideLayout" Target="../slideLayouts/slideLayout1112.xml"/><Relationship Id="rId6" Type="http://schemas.openxmlformats.org/officeDocument/2006/relationships/image" Target="../media/image71.jpeg"/><Relationship Id="rId5" Type="http://schemas.openxmlformats.org/officeDocument/2006/relationships/image" Target="../media/image70.emf"/><Relationship Id="rId4" Type="http://schemas.openxmlformats.org/officeDocument/2006/relationships/theme" Target="../theme/theme103.xml"/></Relationships>
</file>

<file path=ppt/slideMasters/_rels/slideMaster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jpeg"/><Relationship Id="rId3" Type="http://schemas.openxmlformats.org/officeDocument/2006/relationships/slideLayout" Target="../slideLayouts/slideLayout1117.xml"/><Relationship Id="rId7" Type="http://schemas.openxmlformats.org/officeDocument/2006/relationships/theme" Target="../theme/theme104.xml"/><Relationship Id="rId2" Type="http://schemas.openxmlformats.org/officeDocument/2006/relationships/slideLayout" Target="../slideLayouts/slideLayout1116.xml"/><Relationship Id="rId1" Type="http://schemas.openxmlformats.org/officeDocument/2006/relationships/slideLayout" Target="../slideLayouts/slideLayout1115.xml"/><Relationship Id="rId6" Type="http://schemas.openxmlformats.org/officeDocument/2006/relationships/slideLayout" Target="../slideLayouts/slideLayout1120.xml"/><Relationship Id="rId5" Type="http://schemas.openxmlformats.org/officeDocument/2006/relationships/slideLayout" Target="../slideLayouts/slideLayout1119.xml"/><Relationship Id="rId4" Type="http://schemas.openxmlformats.org/officeDocument/2006/relationships/slideLayout" Target="../slideLayouts/slideLayout1118.xml"/><Relationship Id="rId9" Type="http://schemas.openxmlformats.org/officeDocument/2006/relationships/image" Target="../media/image70.emf"/></Relationships>
</file>

<file path=ppt/slideMasters/_rels/slideMaster105.xml.rels><?xml version="1.0" encoding="UTF-8" standalone="yes"?>
<Relationships xmlns="http://schemas.openxmlformats.org/package/2006/relationships"><Relationship Id="rId8" Type="http://schemas.openxmlformats.org/officeDocument/2006/relationships/theme" Target="../theme/theme105.xml"/><Relationship Id="rId3" Type="http://schemas.openxmlformats.org/officeDocument/2006/relationships/slideLayout" Target="../slideLayouts/slideLayout1123.xml"/><Relationship Id="rId7" Type="http://schemas.openxmlformats.org/officeDocument/2006/relationships/slideLayout" Target="../slideLayouts/slideLayout1127.xml"/><Relationship Id="rId2" Type="http://schemas.openxmlformats.org/officeDocument/2006/relationships/slideLayout" Target="../slideLayouts/slideLayout1122.xml"/><Relationship Id="rId1" Type="http://schemas.openxmlformats.org/officeDocument/2006/relationships/slideLayout" Target="../slideLayouts/slideLayout1121.xml"/><Relationship Id="rId6" Type="http://schemas.openxmlformats.org/officeDocument/2006/relationships/slideLayout" Target="../slideLayouts/slideLayout1126.xml"/><Relationship Id="rId5" Type="http://schemas.openxmlformats.org/officeDocument/2006/relationships/slideLayout" Target="../slideLayouts/slideLayout1125.xml"/><Relationship Id="rId4" Type="http://schemas.openxmlformats.org/officeDocument/2006/relationships/slideLayout" Target="../slideLayouts/slideLayout1124.xml"/><Relationship Id="rId9" Type="http://schemas.openxmlformats.org/officeDocument/2006/relationships/image" Target="../media/image1.jpeg"/></Relationships>
</file>

<file path=ppt/slideMasters/_rels/slideMaster10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35.xml"/><Relationship Id="rId13" Type="http://schemas.openxmlformats.org/officeDocument/2006/relationships/slideLayout" Target="../slideLayouts/slideLayout1140.xml"/><Relationship Id="rId3" Type="http://schemas.openxmlformats.org/officeDocument/2006/relationships/slideLayout" Target="../slideLayouts/slideLayout1130.xml"/><Relationship Id="rId7" Type="http://schemas.openxmlformats.org/officeDocument/2006/relationships/slideLayout" Target="../slideLayouts/slideLayout1134.xml"/><Relationship Id="rId12" Type="http://schemas.openxmlformats.org/officeDocument/2006/relationships/slideLayout" Target="../slideLayouts/slideLayout1139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129.xml"/><Relationship Id="rId16" Type="http://schemas.openxmlformats.org/officeDocument/2006/relationships/theme" Target="../theme/theme106.xml"/><Relationship Id="rId1" Type="http://schemas.openxmlformats.org/officeDocument/2006/relationships/slideLayout" Target="../slideLayouts/slideLayout1128.xml"/><Relationship Id="rId6" Type="http://schemas.openxmlformats.org/officeDocument/2006/relationships/slideLayout" Target="../slideLayouts/slideLayout1133.xml"/><Relationship Id="rId11" Type="http://schemas.openxmlformats.org/officeDocument/2006/relationships/slideLayout" Target="../slideLayouts/slideLayout1138.xml"/><Relationship Id="rId5" Type="http://schemas.openxmlformats.org/officeDocument/2006/relationships/slideLayout" Target="../slideLayouts/slideLayout1132.xml"/><Relationship Id="rId15" Type="http://schemas.openxmlformats.org/officeDocument/2006/relationships/slideLayout" Target="../slideLayouts/slideLayout1142.xml"/><Relationship Id="rId10" Type="http://schemas.openxmlformats.org/officeDocument/2006/relationships/slideLayout" Target="../slideLayouts/slideLayout1137.xml"/><Relationship Id="rId4" Type="http://schemas.openxmlformats.org/officeDocument/2006/relationships/slideLayout" Target="../slideLayouts/slideLayout1131.xml"/><Relationship Id="rId9" Type="http://schemas.openxmlformats.org/officeDocument/2006/relationships/slideLayout" Target="../slideLayouts/slideLayout1136.xml"/><Relationship Id="rId14" Type="http://schemas.openxmlformats.org/officeDocument/2006/relationships/slideLayout" Target="../slideLayouts/slideLayout1141.xml"/></Relationships>
</file>

<file path=ppt/slideMasters/_rels/slideMaster10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50.xml"/><Relationship Id="rId13" Type="http://schemas.openxmlformats.org/officeDocument/2006/relationships/image" Target="../media/image73.jpeg"/><Relationship Id="rId3" Type="http://schemas.openxmlformats.org/officeDocument/2006/relationships/slideLayout" Target="../slideLayouts/slideLayout1145.xml"/><Relationship Id="rId7" Type="http://schemas.openxmlformats.org/officeDocument/2006/relationships/slideLayout" Target="../slideLayouts/slideLayout1149.xml"/><Relationship Id="rId12" Type="http://schemas.openxmlformats.org/officeDocument/2006/relationships/theme" Target="../theme/theme107.xml"/><Relationship Id="rId2" Type="http://schemas.openxmlformats.org/officeDocument/2006/relationships/slideLayout" Target="../slideLayouts/slideLayout1144.xml"/><Relationship Id="rId1" Type="http://schemas.openxmlformats.org/officeDocument/2006/relationships/slideLayout" Target="../slideLayouts/slideLayout1143.xml"/><Relationship Id="rId6" Type="http://schemas.openxmlformats.org/officeDocument/2006/relationships/slideLayout" Target="../slideLayouts/slideLayout1148.xml"/><Relationship Id="rId11" Type="http://schemas.openxmlformats.org/officeDocument/2006/relationships/slideLayout" Target="../slideLayouts/slideLayout1153.xml"/><Relationship Id="rId5" Type="http://schemas.openxmlformats.org/officeDocument/2006/relationships/slideLayout" Target="../slideLayouts/slideLayout1147.xml"/><Relationship Id="rId15" Type="http://schemas.openxmlformats.org/officeDocument/2006/relationships/image" Target="../media/image74.png"/><Relationship Id="rId10" Type="http://schemas.openxmlformats.org/officeDocument/2006/relationships/slideLayout" Target="../slideLayouts/slideLayout1152.xml"/><Relationship Id="rId4" Type="http://schemas.openxmlformats.org/officeDocument/2006/relationships/slideLayout" Target="../slideLayouts/slideLayout1146.xml"/><Relationship Id="rId9" Type="http://schemas.openxmlformats.org/officeDocument/2006/relationships/slideLayout" Target="../slideLayouts/slideLayout1151.xml"/><Relationship Id="rId14" Type="http://schemas.openxmlformats.org/officeDocument/2006/relationships/image" Target="../media/image70.emf"/></Relationships>
</file>

<file path=ppt/slideMasters/_rels/slideMaster108.xml.rels><?xml version="1.0" encoding="UTF-8" standalone="yes"?>
<Relationships xmlns="http://schemas.openxmlformats.org/package/2006/relationships"><Relationship Id="rId8" Type="http://schemas.openxmlformats.org/officeDocument/2006/relationships/theme" Target="../theme/theme108.xml"/><Relationship Id="rId3" Type="http://schemas.openxmlformats.org/officeDocument/2006/relationships/slideLayout" Target="../slideLayouts/slideLayout1156.xml"/><Relationship Id="rId7" Type="http://schemas.openxmlformats.org/officeDocument/2006/relationships/slideLayout" Target="../slideLayouts/slideLayout1160.xml"/><Relationship Id="rId2" Type="http://schemas.openxmlformats.org/officeDocument/2006/relationships/slideLayout" Target="../slideLayouts/slideLayout1155.xml"/><Relationship Id="rId1" Type="http://schemas.openxmlformats.org/officeDocument/2006/relationships/slideLayout" Target="../slideLayouts/slideLayout1154.xml"/><Relationship Id="rId6" Type="http://schemas.openxmlformats.org/officeDocument/2006/relationships/slideLayout" Target="../slideLayouts/slideLayout1159.xml"/><Relationship Id="rId5" Type="http://schemas.openxmlformats.org/officeDocument/2006/relationships/slideLayout" Target="../slideLayouts/slideLayout1158.xml"/><Relationship Id="rId4" Type="http://schemas.openxmlformats.org/officeDocument/2006/relationships/slideLayout" Target="../slideLayouts/slideLayout1157.xml"/><Relationship Id="rId9" Type="http://schemas.openxmlformats.org/officeDocument/2006/relationships/image" Target="../media/image1.jpeg"/></Relationships>
</file>

<file path=ppt/slideMasters/_rels/slideMaster10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68.xml"/><Relationship Id="rId13" Type="http://schemas.openxmlformats.org/officeDocument/2006/relationships/slideLayout" Target="../slideLayouts/slideLayout1173.xml"/><Relationship Id="rId3" Type="http://schemas.openxmlformats.org/officeDocument/2006/relationships/slideLayout" Target="../slideLayouts/slideLayout1163.xml"/><Relationship Id="rId7" Type="http://schemas.openxmlformats.org/officeDocument/2006/relationships/slideLayout" Target="../slideLayouts/slideLayout1167.xml"/><Relationship Id="rId12" Type="http://schemas.openxmlformats.org/officeDocument/2006/relationships/slideLayout" Target="../slideLayouts/slideLayout1172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162.xml"/><Relationship Id="rId16" Type="http://schemas.openxmlformats.org/officeDocument/2006/relationships/theme" Target="../theme/theme109.xml"/><Relationship Id="rId1" Type="http://schemas.openxmlformats.org/officeDocument/2006/relationships/slideLayout" Target="../slideLayouts/slideLayout1161.xml"/><Relationship Id="rId6" Type="http://schemas.openxmlformats.org/officeDocument/2006/relationships/slideLayout" Target="../slideLayouts/slideLayout1166.xml"/><Relationship Id="rId11" Type="http://schemas.openxmlformats.org/officeDocument/2006/relationships/slideLayout" Target="../slideLayouts/slideLayout1171.xml"/><Relationship Id="rId5" Type="http://schemas.openxmlformats.org/officeDocument/2006/relationships/slideLayout" Target="../slideLayouts/slideLayout1165.xml"/><Relationship Id="rId15" Type="http://schemas.openxmlformats.org/officeDocument/2006/relationships/slideLayout" Target="../slideLayouts/slideLayout1175.xml"/><Relationship Id="rId10" Type="http://schemas.openxmlformats.org/officeDocument/2006/relationships/slideLayout" Target="../slideLayouts/slideLayout1170.xml"/><Relationship Id="rId4" Type="http://schemas.openxmlformats.org/officeDocument/2006/relationships/slideLayout" Target="../slideLayouts/slideLayout1164.xml"/><Relationship Id="rId9" Type="http://schemas.openxmlformats.org/officeDocument/2006/relationships/slideLayout" Target="../slideLayouts/slideLayout1169.xml"/><Relationship Id="rId14" Type="http://schemas.openxmlformats.org/officeDocument/2006/relationships/slideLayout" Target="../slideLayouts/slideLayout1174.xml"/></Relationships>
</file>

<file path=ppt/slideMasters/_rels/slideMaster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3.xml"/><Relationship Id="rId2" Type="http://schemas.openxmlformats.org/officeDocument/2006/relationships/slideLayout" Target="../slideLayouts/slideLayout72.xml"/><Relationship Id="rId1" Type="http://schemas.openxmlformats.org/officeDocument/2006/relationships/slideLayout" Target="../slideLayouts/slideLayout71.xml"/><Relationship Id="rId6" Type="http://schemas.openxmlformats.org/officeDocument/2006/relationships/image" Target="../media/image5.png"/><Relationship Id="rId5" Type="http://schemas.openxmlformats.org/officeDocument/2006/relationships/theme" Target="../theme/theme11.xml"/><Relationship Id="rId4" Type="http://schemas.openxmlformats.org/officeDocument/2006/relationships/slideLayout" Target="../slideLayouts/slideLayout74.xml"/></Relationships>
</file>

<file path=ppt/slideMasters/_rels/slideMaster110.xml.rels><?xml version="1.0" encoding="UTF-8" standalone="yes"?>
<Relationships xmlns="http://schemas.openxmlformats.org/package/2006/relationships"><Relationship Id="rId8" Type="http://schemas.openxmlformats.org/officeDocument/2006/relationships/theme" Target="../theme/theme110.xml"/><Relationship Id="rId3" Type="http://schemas.openxmlformats.org/officeDocument/2006/relationships/slideLayout" Target="../slideLayouts/slideLayout1178.xml"/><Relationship Id="rId7" Type="http://schemas.openxmlformats.org/officeDocument/2006/relationships/slideLayout" Target="../slideLayouts/slideLayout1182.xml"/><Relationship Id="rId2" Type="http://schemas.openxmlformats.org/officeDocument/2006/relationships/slideLayout" Target="../slideLayouts/slideLayout1177.xml"/><Relationship Id="rId1" Type="http://schemas.openxmlformats.org/officeDocument/2006/relationships/slideLayout" Target="../slideLayouts/slideLayout1176.xml"/><Relationship Id="rId6" Type="http://schemas.openxmlformats.org/officeDocument/2006/relationships/slideLayout" Target="../slideLayouts/slideLayout1181.xml"/><Relationship Id="rId5" Type="http://schemas.openxmlformats.org/officeDocument/2006/relationships/slideLayout" Target="../slideLayouts/slideLayout1180.xml"/><Relationship Id="rId4" Type="http://schemas.openxmlformats.org/officeDocument/2006/relationships/slideLayout" Target="../slideLayouts/slideLayout1179.xml"/><Relationship Id="rId9" Type="http://schemas.openxmlformats.org/officeDocument/2006/relationships/image" Target="../media/image1.jpeg"/></Relationships>
</file>

<file path=ppt/slideMasters/_rels/slideMaster1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90.xml"/><Relationship Id="rId3" Type="http://schemas.openxmlformats.org/officeDocument/2006/relationships/slideLayout" Target="../slideLayouts/slideLayout1185.xml"/><Relationship Id="rId7" Type="http://schemas.openxmlformats.org/officeDocument/2006/relationships/slideLayout" Target="../slideLayouts/slideLayout1189.xml"/><Relationship Id="rId12" Type="http://schemas.openxmlformats.org/officeDocument/2006/relationships/theme" Target="../theme/theme111.xml"/><Relationship Id="rId2" Type="http://schemas.openxmlformats.org/officeDocument/2006/relationships/slideLayout" Target="../slideLayouts/slideLayout1184.xml"/><Relationship Id="rId1" Type="http://schemas.openxmlformats.org/officeDocument/2006/relationships/slideLayout" Target="../slideLayouts/slideLayout1183.xml"/><Relationship Id="rId6" Type="http://schemas.openxmlformats.org/officeDocument/2006/relationships/slideLayout" Target="../slideLayouts/slideLayout1188.xml"/><Relationship Id="rId11" Type="http://schemas.openxmlformats.org/officeDocument/2006/relationships/slideLayout" Target="../slideLayouts/slideLayout1193.xml"/><Relationship Id="rId5" Type="http://schemas.openxmlformats.org/officeDocument/2006/relationships/slideLayout" Target="../slideLayouts/slideLayout1187.xml"/><Relationship Id="rId10" Type="http://schemas.openxmlformats.org/officeDocument/2006/relationships/slideLayout" Target="../slideLayouts/slideLayout1192.xml"/><Relationship Id="rId4" Type="http://schemas.openxmlformats.org/officeDocument/2006/relationships/slideLayout" Target="../slideLayouts/slideLayout1186.xml"/><Relationship Id="rId9" Type="http://schemas.openxmlformats.org/officeDocument/2006/relationships/slideLayout" Target="../slideLayouts/slideLayout1191.xml"/></Relationships>
</file>

<file path=ppt/slideMasters/_rels/slideMaster1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01.xml"/><Relationship Id="rId3" Type="http://schemas.openxmlformats.org/officeDocument/2006/relationships/slideLayout" Target="../slideLayouts/slideLayout1196.xml"/><Relationship Id="rId7" Type="http://schemas.openxmlformats.org/officeDocument/2006/relationships/slideLayout" Target="../slideLayouts/slideLayout1200.xml"/><Relationship Id="rId12" Type="http://schemas.openxmlformats.org/officeDocument/2006/relationships/theme" Target="../theme/theme112.xml"/><Relationship Id="rId2" Type="http://schemas.openxmlformats.org/officeDocument/2006/relationships/slideLayout" Target="../slideLayouts/slideLayout1195.xml"/><Relationship Id="rId1" Type="http://schemas.openxmlformats.org/officeDocument/2006/relationships/slideLayout" Target="../slideLayouts/slideLayout1194.xml"/><Relationship Id="rId6" Type="http://schemas.openxmlformats.org/officeDocument/2006/relationships/slideLayout" Target="../slideLayouts/slideLayout1199.xml"/><Relationship Id="rId11" Type="http://schemas.openxmlformats.org/officeDocument/2006/relationships/slideLayout" Target="../slideLayouts/slideLayout1204.xml"/><Relationship Id="rId5" Type="http://schemas.openxmlformats.org/officeDocument/2006/relationships/slideLayout" Target="../slideLayouts/slideLayout1198.xml"/><Relationship Id="rId10" Type="http://schemas.openxmlformats.org/officeDocument/2006/relationships/slideLayout" Target="../slideLayouts/slideLayout1203.xml"/><Relationship Id="rId4" Type="http://schemas.openxmlformats.org/officeDocument/2006/relationships/slideLayout" Target="../slideLayouts/slideLayout1197.xml"/><Relationship Id="rId9" Type="http://schemas.openxmlformats.org/officeDocument/2006/relationships/slideLayout" Target="../slideLayouts/slideLayout1202.xml"/></Relationships>
</file>

<file path=ppt/slideMasters/_rels/slideMaster1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12.xml"/><Relationship Id="rId13" Type="http://schemas.openxmlformats.org/officeDocument/2006/relationships/slideLayout" Target="../slideLayouts/slideLayout1217.xml"/><Relationship Id="rId18" Type="http://schemas.openxmlformats.org/officeDocument/2006/relationships/slideLayout" Target="../slideLayouts/slideLayout1222.xml"/><Relationship Id="rId3" Type="http://schemas.openxmlformats.org/officeDocument/2006/relationships/slideLayout" Target="../slideLayouts/slideLayout1207.xml"/><Relationship Id="rId21" Type="http://schemas.openxmlformats.org/officeDocument/2006/relationships/slideLayout" Target="../slideLayouts/slideLayout1225.xml"/><Relationship Id="rId7" Type="http://schemas.openxmlformats.org/officeDocument/2006/relationships/slideLayout" Target="../slideLayouts/slideLayout1211.xml"/><Relationship Id="rId12" Type="http://schemas.openxmlformats.org/officeDocument/2006/relationships/slideLayout" Target="../slideLayouts/slideLayout1216.xml"/><Relationship Id="rId17" Type="http://schemas.openxmlformats.org/officeDocument/2006/relationships/slideLayout" Target="../slideLayouts/slideLayout1221.xml"/><Relationship Id="rId2" Type="http://schemas.openxmlformats.org/officeDocument/2006/relationships/slideLayout" Target="../slideLayouts/slideLayout1206.xml"/><Relationship Id="rId16" Type="http://schemas.openxmlformats.org/officeDocument/2006/relationships/slideLayout" Target="../slideLayouts/slideLayout1220.xml"/><Relationship Id="rId20" Type="http://schemas.openxmlformats.org/officeDocument/2006/relationships/slideLayout" Target="../slideLayouts/slideLayout1224.xml"/><Relationship Id="rId1" Type="http://schemas.openxmlformats.org/officeDocument/2006/relationships/slideLayout" Target="../slideLayouts/slideLayout1205.xml"/><Relationship Id="rId6" Type="http://schemas.openxmlformats.org/officeDocument/2006/relationships/slideLayout" Target="../slideLayouts/slideLayout1210.xml"/><Relationship Id="rId11" Type="http://schemas.openxmlformats.org/officeDocument/2006/relationships/slideLayout" Target="../slideLayouts/slideLayout1215.xml"/><Relationship Id="rId5" Type="http://schemas.openxmlformats.org/officeDocument/2006/relationships/slideLayout" Target="../slideLayouts/slideLayout1209.xml"/><Relationship Id="rId15" Type="http://schemas.openxmlformats.org/officeDocument/2006/relationships/slideLayout" Target="../slideLayouts/slideLayout1219.xml"/><Relationship Id="rId23" Type="http://schemas.openxmlformats.org/officeDocument/2006/relationships/theme" Target="../theme/theme113.xml"/><Relationship Id="rId10" Type="http://schemas.openxmlformats.org/officeDocument/2006/relationships/slideLayout" Target="../slideLayouts/slideLayout1214.xml"/><Relationship Id="rId19" Type="http://schemas.openxmlformats.org/officeDocument/2006/relationships/slideLayout" Target="../slideLayouts/slideLayout1223.xml"/><Relationship Id="rId4" Type="http://schemas.openxmlformats.org/officeDocument/2006/relationships/slideLayout" Target="../slideLayouts/slideLayout1208.xml"/><Relationship Id="rId9" Type="http://schemas.openxmlformats.org/officeDocument/2006/relationships/slideLayout" Target="../slideLayouts/slideLayout1213.xml"/><Relationship Id="rId14" Type="http://schemas.openxmlformats.org/officeDocument/2006/relationships/slideLayout" Target="../slideLayouts/slideLayout1218.xml"/><Relationship Id="rId22" Type="http://schemas.openxmlformats.org/officeDocument/2006/relationships/slideLayout" Target="../slideLayouts/slideLayout1226.xml"/></Relationships>
</file>

<file path=ppt/slideMasters/_rels/slideMaster1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34.xml"/><Relationship Id="rId13" Type="http://schemas.openxmlformats.org/officeDocument/2006/relationships/slideLayout" Target="../slideLayouts/slideLayout1239.xml"/><Relationship Id="rId3" Type="http://schemas.openxmlformats.org/officeDocument/2006/relationships/slideLayout" Target="../slideLayouts/slideLayout1229.xml"/><Relationship Id="rId7" Type="http://schemas.openxmlformats.org/officeDocument/2006/relationships/slideLayout" Target="../slideLayouts/slideLayout1233.xml"/><Relationship Id="rId12" Type="http://schemas.openxmlformats.org/officeDocument/2006/relationships/slideLayout" Target="../slideLayouts/slideLayout1238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228.xml"/><Relationship Id="rId16" Type="http://schemas.openxmlformats.org/officeDocument/2006/relationships/theme" Target="../theme/theme114.xml"/><Relationship Id="rId1" Type="http://schemas.openxmlformats.org/officeDocument/2006/relationships/slideLayout" Target="../slideLayouts/slideLayout1227.xml"/><Relationship Id="rId6" Type="http://schemas.openxmlformats.org/officeDocument/2006/relationships/slideLayout" Target="../slideLayouts/slideLayout1232.xml"/><Relationship Id="rId11" Type="http://schemas.openxmlformats.org/officeDocument/2006/relationships/slideLayout" Target="../slideLayouts/slideLayout1237.xml"/><Relationship Id="rId5" Type="http://schemas.openxmlformats.org/officeDocument/2006/relationships/slideLayout" Target="../slideLayouts/slideLayout1231.xml"/><Relationship Id="rId15" Type="http://schemas.openxmlformats.org/officeDocument/2006/relationships/slideLayout" Target="../slideLayouts/slideLayout1241.xml"/><Relationship Id="rId10" Type="http://schemas.openxmlformats.org/officeDocument/2006/relationships/slideLayout" Target="../slideLayouts/slideLayout1236.xml"/><Relationship Id="rId4" Type="http://schemas.openxmlformats.org/officeDocument/2006/relationships/slideLayout" Target="../slideLayouts/slideLayout1230.xml"/><Relationship Id="rId9" Type="http://schemas.openxmlformats.org/officeDocument/2006/relationships/slideLayout" Target="../slideLayouts/slideLayout1235.xml"/><Relationship Id="rId14" Type="http://schemas.openxmlformats.org/officeDocument/2006/relationships/slideLayout" Target="../slideLayouts/slideLayout1240.xml"/></Relationships>
</file>

<file path=ppt/slideMasters/_rels/slideMaster1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49.xml"/><Relationship Id="rId13" Type="http://schemas.openxmlformats.org/officeDocument/2006/relationships/slideLayout" Target="../slideLayouts/slideLayout1254.xml"/><Relationship Id="rId3" Type="http://schemas.openxmlformats.org/officeDocument/2006/relationships/slideLayout" Target="../slideLayouts/slideLayout1244.xml"/><Relationship Id="rId7" Type="http://schemas.openxmlformats.org/officeDocument/2006/relationships/slideLayout" Target="../slideLayouts/slideLayout1248.xml"/><Relationship Id="rId12" Type="http://schemas.openxmlformats.org/officeDocument/2006/relationships/slideLayout" Target="../slideLayouts/slideLayout1253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243.xml"/><Relationship Id="rId16" Type="http://schemas.openxmlformats.org/officeDocument/2006/relationships/theme" Target="../theme/theme115.xml"/><Relationship Id="rId1" Type="http://schemas.openxmlformats.org/officeDocument/2006/relationships/slideLayout" Target="../slideLayouts/slideLayout1242.xml"/><Relationship Id="rId6" Type="http://schemas.openxmlformats.org/officeDocument/2006/relationships/slideLayout" Target="../slideLayouts/slideLayout1247.xml"/><Relationship Id="rId11" Type="http://schemas.openxmlformats.org/officeDocument/2006/relationships/slideLayout" Target="../slideLayouts/slideLayout1252.xml"/><Relationship Id="rId5" Type="http://schemas.openxmlformats.org/officeDocument/2006/relationships/slideLayout" Target="../slideLayouts/slideLayout1246.xml"/><Relationship Id="rId15" Type="http://schemas.openxmlformats.org/officeDocument/2006/relationships/slideLayout" Target="../slideLayouts/slideLayout1256.xml"/><Relationship Id="rId10" Type="http://schemas.openxmlformats.org/officeDocument/2006/relationships/slideLayout" Target="../slideLayouts/slideLayout1251.xml"/><Relationship Id="rId4" Type="http://schemas.openxmlformats.org/officeDocument/2006/relationships/slideLayout" Target="../slideLayouts/slideLayout1245.xml"/><Relationship Id="rId9" Type="http://schemas.openxmlformats.org/officeDocument/2006/relationships/slideLayout" Target="../slideLayouts/slideLayout1250.xml"/><Relationship Id="rId14" Type="http://schemas.openxmlformats.org/officeDocument/2006/relationships/slideLayout" Target="../slideLayouts/slideLayout1255.xml"/></Relationships>
</file>

<file path=ppt/slideMasters/_rels/slideMaster1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64.xml"/><Relationship Id="rId3" Type="http://schemas.openxmlformats.org/officeDocument/2006/relationships/slideLayout" Target="../slideLayouts/slideLayout1259.xml"/><Relationship Id="rId7" Type="http://schemas.openxmlformats.org/officeDocument/2006/relationships/slideLayout" Target="../slideLayouts/slideLayout1263.xml"/><Relationship Id="rId12" Type="http://schemas.openxmlformats.org/officeDocument/2006/relationships/theme" Target="../theme/theme116.xml"/><Relationship Id="rId2" Type="http://schemas.openxmlformats.org/officeDocument/2006/relationships/slideLayout" Target="../slideLayouts/slideLayout1258.xml"/><Relationship Id="rId1" Type="http://schemas.openxmlformats.org/officeDocument/2006/relationships/slideLayout" Target="../slideLayouts/slideLayout1257.xml"/><Relationship Id="rId6" Type="http://schemas.openxmlformats.org/officeDocument/2006/relationships/slideLayout" Target="../slideLayouts/slideLayout1262.xml"/><Relationship Id="rId11" Type="http://schemas.openxmlformats.org/officeDocument/2006/relationships/slideLayout" Target="../slideLayouts/slideLayout1267.xml"/><Relationship Id="rId5" Type="http://schemas.openxmlformats.org/officeDocument/2006/relationships/slideLayout" Target="../slideLayouts/slideLayout1261.xml"/><Relationship Id="rId10" Type="http://schemas.openxmlformats.org/officeDocument/2006/relationships/slideLayout" Target="../slideLayouts/slideLayout1266.xml"/><Relationship Id="rId4" Type="http://schemas.openxmlformats.org/officeDocument/2006/relationships/slideLayout" Target="../slideLayouts/slideLayout1260.xml"/><Relationship Id="rId9" Type="http://schemas.openxmlformats.org/officeDocument/2006/relationships/slideLayout" Target="../slideLayouts/slideLayout1265.xml"/></Relationships>
</file>

<file path=ppt/slideMasters/_rels/slideMaster11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75.xml"/><Relationship Id="rId13" Type="http://schemas.openxmlformats.org/officeDocument/2006/relationships/image" Target="../media/image75.png"/><Relationship Id="rId18" Type="http://schemas.openxmlformats.org/officeDocument/2006/relationships/image" Target="../media/image80.png"/><Relationship Id="rId3" Type="http://schemas.openxmlformats.org/officeDocument/2006/relationships/slideLayout" Target="../slideLayouts/slideLayout1270.xml"/><Relationship Id="rId21" Type="http://schemas.openxmlformats.org/officeDocument/2006/relationships/image" Target="../media/image83.png"/><Relationship Id="rId7" Type="http://schemas.openxmlformats.org/officeDocument/2006/relationships/slideLayout" Target="../slideLayouts/slideLayout1274.xml"/><Relationship Id="rId12" Type="http://schemas.openxmlformats.org/officeDocument/2006/relationships/theme" Target="../theme/theme117.xml"/><Relationship Id="rId17" Type="http://schemas.openxmlformats.org/officeDocument/2006/relationships/image" Target="../media/image79.png"/><Relationship Id="rId2" Type="http://schemas.openxmlformats.org/officeDocument/2006/relationships/slideLayout" Target="../slideLayouts/slideLayout1269.xml"/><Relationship Id="rId16" Type="http://schemas.openxmlformats.org/officeDocument/2006/relationships/image" Target="../media/image78.png"/><Relationship Id="rId20" Type="http://schemas.openxmlformats.org/officeDocument/2006/relationships/image" Target="../media/image82.png"/><Relationship Id="rId1" Type="http://schemas.openxmlformats.org/officeDocument/2006/relationships/slideLayout" Target="../slideLayouts/slideLayout1268.xml"/><Relationship Id="rId6" Type="http://schemas.openxmlformats.org/officeDocument/2006/relationships/slideLayout" Target="../slideLayouts/slideLayout1273.xml"/><Relationship Id="rId11" Type="http://schemas.openxmlformats.org/officeDocument/2006/relationships/slideLayout" Target="../slideLayouts/slideLayout1278.xml"/><Relationship Id="rId5" Type="http://schemas.openxmlformats.org/officeDocument/2006/relationships/slideLayout" Target="../slideLayouts/slideLayout1272.xml"/><Relationship Id="rId15" Type="http://schemas.openxmlformats.org/officeDocument/2006/relationships/image" Target="../media/image77.png"/><Relationship Id="rId23" Type="http://schemas.openxmlformats.org/officeDocument/2006/relationships/image" Target="../media/image85.png"/><Relationship Id="rId10" Type="http://schemas.openxmlformats.org/officeDocument/2006/relationships/slideLayout" Target="../slideLayouts/slideLayout1277.xml"/><Relationship Id="rId19" Type="http://schemas.openxmlformats.org/officeDocument/2006/relationships/image" Target="../media/image81.png"/><Relationship Id="rId4" Type="http://schemas.openxmlformats.org/officeDocument/2006/relationships/slideLayout" Target="../slideLayouts/slideLayout1271.xml"/><Relationship Id="rId9" Type="http://schemas.openxmlformats.org/officeDocument/2006/relationships/slideLayout" Target="../slideLayouts/slideLayout1276.xml"/><Relationship Id="rId14" Type="http://schemas.openxmlformats.org/officeDocument/2006/relationships/image" Target="../media/image76.png"/><Relationship Id="rId22" Type="http://schemas.openxmlformats.org/officeDocument/2006/relationships/image" Target="../media/image84.png"/></Relationships>
</file>

<file path=ppt/slideMasters/_rels/slideMaster118.xml.rels><?xml version="1.0" encoding="UTF-8" standalone="yes"?>
<Relationships xmlns="http://schemas.openxmlformats.org/package/2006/relationships"><Relationship Id="rId8" Type="http://schemas.openxmlformats.org/officeDocument/2006/relationships/theme" Target="../theme/theme118.xml"/><Relationship Id="rId3" Type="http://schemas.openxmlformats.org/officeDocument/2006/relationships/slideLayout" Target="../slideLayouts/slideLayout1281.xml"/><Relationship Id="rId7" Type="http://schemas.openxmlformats.org/officeDocument/2006/relationships/slideLayout" Target="../slideLayouts/slideLayout1285.xml"/><Relationship Id="rId2" Type="http://schemas.openxmlformats.org/officeDocument/2006/relationships/slideLayout" Target="../slideLayouts/slideLayout1280.xml"/><Relationship Id="rId1" Type="http://schemas.openxmlformats.org/officeDocument/2006/relationships/slideLayout" Target="../slideLayouts/slideLayout1279.xml"/><Relationship Id="rId6" Type="http://schemas.openxmlformats.org/officeDocument/2006/relationships/slideLayout" Target="../slideLayouts/slideLayout1284.xml"/><Relationship Id="rId5" Type="http://schemas.openxmlformats.org/officeDocument/2006/relationships/slideLayout" Target="../slideLayouts/slideLayout1283.xml"/><Relationship Id="rId4" Type="http://schemas.openxmlformats.org/officeDocument/2006/relationships/slideLayout" Target="../slideLayouts/slideLayout1282.xml"/><Relationship Id="rId9" Type="http://schemas.openxmlformats.org/officeDocument/2006/relationships/image" Target="../media/image1.jpeg"/></Relationships>
</file>

<file path=ppt/slideMasters/_rels/slideMaster11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93.xml"/><Relationship Id="rId13" Type="http://schemas.openxmlformats.org/officeDocument/2006/relationships/slideLayout" Target="../slideLayouts/slideLayout1298.xml"/><Relationship Id="rId3" Type="http://schemas.openxmlformats.org/officeDocument/2006/relationships/slideLayout" Target="../slideLayouts/slideLayout1288.xml"/><Relationship Id="rId7" Type="http://schemas.openxmlformats.org/officeDocument/2006/relationships/slideLayout" Target="../slideLayouts/slideLayout1292.xml"/><Relationship Id="rId12" Type="http://schemas.openxmlformats.org/officeDocument/2006/relationships/slideLayout" Target="../slideLayouts/slideLayout1297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287.xml"/><Relationship Id="rId16" Type="http://schemas.openxmlformats.org/officeDocument/2006/relationships/theme" Target="../theme/theme119.xml"/><Relationship Id="rId1" Type="http://schemas.openxmlformats.org/officeDocument/2006/relationships/slideLayout" Target="../slideLayouts/slideLayout1286.xml"/><Relationship Id="rId6" Type="http://schemas.openxmlformats.org/officeDocument/2006/relationships/slideLayout" Target="../slideLayouts/slideLayout1291.xml"/><Relationship Id="rId11" Type="http://schemas.openxmlformats.org/officeDocument/2006/relationships/slideLayout" Target="../slideLayouts/slideLayout1296.xml"/><Relationship Id="rId5" Type="http://schemas.openxmlformats.org/officeDocument/2006/relationships/slideLayout" Target="../slideLayouts/slideLayout1290.xml"/><Relationship Id="rId15" Type="http://schemas.openxmlformats.org/officeDocument/2006/relationships/slideLayout" Target="../slideLayouts/slideLayout1300.xml"/><Relationship Id="rId10" Type="http://schemas.openxmlformats.org/officeDocument/2006/relationships/slideLayout" Target="../slideLayouts/slideLayout1295.xml"/><Relationship Id="rId4" Type="http://schemas.openxmlformats.org/officeDocument/2006/relationships/slideLayout" Target="../slideLayouts/slideLayout1289.xml"/><Relationship Id="rId9" Type="http://schemas.openxmlformats.org/officeDocument/2006/relationships/slideLayout" Target="../slideLayouts/slideLayout1294.xml"/><Relationship Id="rId14" Type="http://schemas.openxmlformats.org/officeDocument/2006/relationships/slideLayout" Target="../slideLayouts/slideLayout1299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2.xml"/><Relationship Id="rId3" Type="http://schemas.openxmlformats.org/officeDocument/2006/relationships/slideLayout" Target="../slideLayouts/slideLayout77.xml"/><Relationship Id="rId7" Type="http://schemas.openxmlformats.org/officeDocument/2006/relationships/slideLayout" Target="../slideLayouts/slideLayout81.xml"/><Relationship Id="rId12" Type="http://schemas.openxmlformats.org/officeDocument/2006/relationships/theme" Target="../theme/theme12.xml"/><Relationship Id="rId2" Type="http://schemas.openxmlformats.org/officeDocument/2006/relationships/slideLayout" Target="../slideLayouts/slideLayout76.xml"/><Relationship Id="rId1" Type="http://schemas.openxmlformats.org/officeDocument/2006/relationships/slideLayout" Target="../slideLayouts/slideLayout75.xml"/><Relationship Id="rId6" Type="http://schemas.openxmlformats.org/officeDocument/2006/relationships/slideLayout" Target="../slideLayouts/slideLayout80.xml"/><Relationship Id="rId11" Type="http://schemas.openxmlformats.org/officeDocument/2006/relationships/slideLayout" Target="../slideLayouts/slideLayout85.xml"/><Relationship Id="rId5" Type="http://schemas.openxmlformats.org/officeDocument/2006/relationships/slideLayout" Target="../slideLayouts/slideLayout79.xml"/><Relationship Id="rId10" Type="http://schemas.openxmlformats.org/officeDocument/2006/relationships/slideLayout" Target="../slideLayouts/slideLayout84.xml"/><Relationship Id="rId4" Type="http://schemas.openxmlformats.org/officeDocument/2006/relationships/slideLayout" Target="../slideLayouts/slideLayout78.xml"/><Relationship Id="rId9" Type="http://schemas.openxmlformats.org/officeDocument/2006/relationships/slideLayout" Target="../slideLayouts/slideLayout83.xml"/></Relationships>
</file>

<file path=ppt/slideMasters/_rels/slideMaster120.xml.rels><?xml version="1.0" encoding="UTF-8" standalone="yes"?>
<Relationships xmlns="http://schemas.openxmlformats.org/package/2006/relationships"><Relationship Id="rId8" Type="http://schemas.openxmlformats.org/officeDocument/2006/relationships/theme" Target="../theme/theme120.xml"/><Relationship Id="rId3" Type="http://schemas.openxmlformats.org/officeDocument/2006/relationships/slideLayout" Target="../slideLayouts/slideLayout1303.xml"/><Relationship Id="rId7" Type="http://schemas.openxmlformats.org/officeDocument/2006/relationships/slideLayout" Target="../slideLayouts/slideLayout1307.xml"/><Relationship Id="rId2" Type="http://schemas.openxmlformats.org/officeDocument/2006/relationships/slideLayout" Target="../slideLayouts/slideLayout1302.xml"/><Relationship Id="rId1" Type="http://schemas.openxmlformats.org/officeDocument/2006/relationships/slideLayout" Target="../slideLayouts/slideLayout1301.xml"/><Relationship Id="rId6" Type="http://schemas.openxmlformats.org/officeDocument/2006/relationships/slideLayout" Target="../slideLayouts/slideLayout1306.xml"/><Relationship Id="rId5" Type="http://schemas.openxmlformats.org/officeDocument/2006/relationships/slideLayout" Target="../slideLayouts/slideLayout1305.xml"/><Relationship Id="rId4" Type="http://schemas.openxmlformats.org/officeDocument/2006/relationships/slideLayout" Target="../slideLayouts/slideLayout1304.xml"/><Relationship Id="rId9" Type="http://schemas.openxmlformats.org/officeDocument/2006/relationships/image" Target="../media/image1.jpeg"/></Relationships>
</file>

<file path=ppt/slideMasters/_rels/slideMaster12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15.xml"/><Relationship Id="rId13" Type="http://schemas.openxmlformats.org/officeDocument/2006/relationships/slideLayout" Target="../slideLayouts/slideLayout1320.xml"/><Relationship Id="rId3" Type="http://schemas.openxmlformats.org/officeDocument/2006/relationships/slideLayout" Target="../slideLayouts/slideLayout1310.xml"/><Relationship Id="rId7" Type="http://schemas.openxmlformats.org/officeDocument/2006/relationships/slideLayout" Target="../slideLayouts/slideLayout1314.xml"/><Relationship Id="rId12" Type="http://schemas.openxmlformats.org/officeDocument/2006/relationships/slideLayout" Target="../slideLayouts/slideLayout1319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309.xml"/><Relationship Id="rId16" Type="http://schemas.openxmlformats.org/officeDocument/2006/relationships/theme" Target="../theme/theme121.xml"/><Relationship Id="rId1" Type="http://schemas.openxmlformats.org/officeDocument/2006/relationships/slideLayout" Target="../slideLayouts/slideLayout1308.xml"/><Relationship Id="rId6" Type="http://schemas.openxmlformats.org/officeDocument/2006/relationships/slideLayout" Target="../slideLayouts/slideLayout1313.xml"/><Relationship Id="rId11" Type="http://schemas.openxmlformats.org/officeDocument/2006/relationships/slideLayout" Target="../slideLayouts/slideLayout1318.xml"/><Relationship Id="rId5" Type="http://schemas.openxmlformats.org/officeDocument/2006/relationships/slideLayout" Target="../slideLayouts/slideLayout1312.xml"/><Relationship Id="rId15" Type="http://schemas.openxmlformats.org/officeDocument/2006/relationships/slideLayout" Target="../slideLayouts/slideLayout1322.xml"/><Relationship Id="rId10" Type="http://schemas.openxmlformats.org/officeDocument/2006/relationships/slideLayout" Target="../slideLayouts/slideLayout1317.xml"/><Relationship Id="rId4" Type="http://schemas.openxmlformats.org/officeDocument/2006/relationships/slideLayout" Target="../slideLayouts/slideLayout1311.xml"/><Relationship Id="rId9" Type="http://schemas.openxmlformats.org/officeDocument/2006/relationships/slideLayout" Target="../slideLayouts/slideLayout1316.xml"/><Relationship Id="rId14" Type="http://schemas.openxmlformats.org/officeDocument/2006/relationships/slideLayout" Target="../slideLayouts/slideLayout1321.xml"/></Relationships>
</file>

<file path=ppt/slideMasters/_rels/slideMaster12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30.xml"/><Relationship Id="rId13" Type="http://schemas.openxmlformats.org/officeDocument/2006/relationships/slideLayout" Target="../slideLayouts/slideLayout1335.xml"/><Relationship Id="rId3" Type="http://schemas.openxmlformats.org/officeDocument/2006/relationships/slideLayout" Target="../slideLayouts/slideLayout1325.xml"/><Relationship Id="rId7" Type="http://schemas.openxmlformats.org/officeDocument/2006/relationships/slideLayout" Target="../slideLayouts/slideLayout1329.xml"/><Relationship Id="rId12" Type="http://schemas.openxmlformats.org/officeDocument/2006/relationships/slideLayout" Target="../slideLayouts/slideLayout1334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324.xml"/><Relationship Id="rId16" Type="http://schemas.openxmlformats.org/officeDocument/2006/relationships/theme" Target="../theme/theme122.xml"/><Relationship Id="rId1" Type="http://schemas.openxmlformats.org/officeDocument/2006/relationships/slideLayout" Target="../slideLayouts/slideLayout1323.xml"/><Relationship Id="rId6" Type="http://schemas.openxmlformats.org/officeDocument/2006/relationships/slideLayout" Target="../slideLayouts/slideLayout1328.xml"/><Relationship Id="rId11" Type="http://schemas.openxmlformats.org/officeDocument/2006/relationships/slideLayout" Target="../slideLayouts/slideLayout1333.xml"/><Relationship Id="rId5" Type="http://schemas.openxmlformats.org/officeDocument/2006/relationships/slideLayout" Target="../slideLayouts/slideLayout1327.xml"/><Relationship Id="rId15" Type="http://schemas.openxmlformats.org/officeDocument/2006/relationships/slideLayout" Target="../slideLayouts/slideLayout1337.xml"/><Relationship Id="rId10" Type="http://schemas.openxmlformats.org/officeDocument/2006/relationships/slideLayout" Target="../slideLayouts/slideLayout1332.xml"/><Relationship Id="rId4" Type="http://schemas.openxmlformats.org/officeDocument/2006/relationships/slideLayout" Target="../slideLayouts/slideLayout1326.xml"/><Relationship Id="rId9" Type="http://schemas.openxmlformats.org/officeDocument/2006/relationships/slideLayout" Target="../slideLayouts/slideLayout1331.xml"/><Relationship Id="rId14" Type="http://schemas.openxmlformats.org/officeDocument/2006/relationships/slideLayout" Target="../slideLayouts/slideLayout1336.xml"/></Relationships>
</file>

<file path=ppt/slideMasters/_rels/slideMaster12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45.xml"/><Relationship Id="rId13" Type="http://schemas.openxmlformats.org/officeDocument/2006/relationships/slideLayout" Target="../slideLayouts/slideLayout1350.xml"/><Relationship Id="rId3" Type="http://schemas.openxmlformats.org/officeDocument/2006/relationships/slideLayout" Target="../slideLayouts/slideLayout1340.xml"/><Relationship Id="rId7" Type="http://schemas.openxmlformats.org/officeDocument/2006/relationships/slideLayout" Target="../slideLayouts/slideLayout1344.xml"/><Relationship Id="rId12" Type="http://schemas.openxmlformats.org/officeDocument/2006/relationships/slideLayout" Target="../slideLayouts/slideLayout1349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339.xml"/><Relationship Id="rId16" Type="http://schemas.openxmlformats.org/officeDocument/2006/relationships/theme" Target="../theme/theme123.xml"/><Relationship Id="rId1" Type="http://schemas.openxmlformats.org/officeDocument/2006/relationships/slideLayout" Target="../slideLayouts/slideLayout1338.xml"/><Relationship Id="rId6" Type="http://schemas.openxmlformats.org/officeDocument/2006/relationships/slideLayout" Target="../slideLayouts/slideLayout1343.xml"/><Relationship Id="rId11" Type="http://schemas.openxmlformats.org/officeDocument/2006/relationships/slideLayout" Target="../slideLayouts/slideLayout1348.xml"/><Relationship Id="rId5" Type="http://schemas.openxmlformats.org/officeDocument/2006/relationships/slideLayout" Target="../slideLayouts/slideLayout1342.xml"/><Relationship Id="rId15" Type="http://schemas.openxmlformats.org/officeDocument/2006/relationships/slideLayout" Target="../slideLayouts/slideLayout1352.xml"/><Relationship Id="rId10" Type="http://schemas.openxmlformats.org/officeDocument/2006/relationships/slideLayout" Target="../slideLayouts/slideLayout1347.xml"/><Relationship Id="rId4" Type="http://schemas.openxmlformats.org/officeDocument/2006/relationships/slideLayout" Target="../slideLayouts/slideLayout1341.xml"/><Relationship Id="rId9" Type="http://schemas.openxmlformats.org/officeDocument/2006/relationships/slideLayout" Target="../slideLayouts/slideLayout1346.xml"/><Relationship Id="rId14" Type="http://schemas.openxmlformats.org/officeDocument/2006/relationships/slideLayout" Target="../slideLayouts/slideLayout1351.xml"/></Relationships>
</file>

<file path=ppt/slideMasters/_rels/slideMaster12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55.xml"/><Relationship Id="rId7" Type="http://schemas.openxmlformats.org/officeDocument/2006/relationships/theme" Target="../theme/theme124.xml"/><Relationship Id="rId2" Type="http://schemas.openxmlformats.org/officeDocument/2006/relationships/slideLayout" Target="../slideLayouts/slideLayout1354.xml"/><Relationship Id="rId1" Type="http://schemas.openxmlformats.org/officeDocument/2006/relationships/slideLayout" Target="../slideLayouts/slideLayout1353.xml"/><Relationship Id="rId6" Type="http://schemas.openxmlformats.org/officeDocument/2006/relationships/slideLayout" Target="../slideLayouts/slideLayout1358.xml"/><Relationship Id="rId5" Type="http://schemas.openxmlformats.org/officeDocument/2006/relationships/slideLayout" Target="../slideLayouts/slideLayout1357.xml"/><Relationship Id="rId4" Type="http://schemas.openxmlformats.org/officeDocument/2006/relationships/slideLayout" Target="../slideLayouts/slideLayout1356.xml"/></Relationships>
</file>

<file path=ppt/slideMasters/_rels/slideMaster12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66.xml"/><Relationship Id="rId13" Type="http://schemas.openxmlformats.org/officeDocument/2006/relationships/slideLayout" Target="../slideLayouts/slideLayout1371.xml"/><Relationship Id="rId3" Type="http://schemas.openxmlformats.org/officeDocument/2006/relationships/slideLayout" Target="../slideLayouts/slideLayout1361.xml"/><Relationship Id="rId7" Type="http://schemas.openxmlformats.org/officeDocument/2006/relationships/slideLayout" Target="../slideLayouts/slideLayout1365.xml"/><Relationship Id="rId12" Type="http://schemas.openxmlformats.org/officeDocument/2006/relationships/slideLayout" Target="../slideLayouts/slideLayout1370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360.xml"/><Relationship Id="rId16" Type="http://schemas.openxmlformats.org/officeDocument/2006/relationships/theme" Target="../theme/theme125.xml"/><Relationship Id="rId1" Type="http://schemas.openxmlformats.org/officeDocument/2006/relationships/slideLayout" Target="../slideLayouts/slideLayout1359.xml"/><Relationship Id="rId6" Type="http://schemas.openxmlformats.org/officeDocument/2006/relationships/slideLayout" Target="../slideLayouts/slideLayout1364.xml"/><Relationship Id="rId11" Type="http://schemas.openxmlformats.org/officeDocument/2006/relationships/slideLayout" Target="../slideLayouts/slideLayout1369.xml"/><Relationship Id="rId5" Type="http://schemas.openxmlformats.org/officeDocument/2006/relationships/slideLayout" Target="../slideLayouts/slideLayout1363.xml"/><Relationship Id="rId15" Type="http://schemas.openxmlformats.org/officeDocument/2006/relationships/slideLayout" Target="../slideLayouts/slideLayout1373.xml"/><Relationship Id="rId10" Type="http://schemas.openxmlformats.org/officeDocument/2006/relationships/slideLayout" Target="../slideLayouts/slideLayout1368.xml"/><Relationship Id="rId4" Type="http://schemas.openxmlformats.org/officeDocument/2006/relationships/slideLayout" Target="../slideLayouts/slideLayout1362.xml"/><Relationship Id="rId9" Type="http://schemas.openxmlformats.org/officeDocument/2006/relationships/slideLayout" Target="../slideLayouts/slideLayout1367.xml"/><Relationship Id="rId14" Type="http://schemas.openxmlformats.org/officeDocument/2006/relationships/slideLayout" Target="../slideLayouts/slideLayout1372.xml"/></Relationships>
</file>

<file path=ppt/slideMasters/_rels/slideMaster12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81.xml"/><Relationship Id="rId13" Type="http://schemas.openxmlformats.org/officeDocument/2006/relationships/slideLayout" Target="../slideLayouts/slideLayout1386.xml"/><Relationship Id="rId3" Type="http://schemas.openxmlformats.org/officeDocument/2006/relationships/slideLayout" Target="../slideLayouts/slideLayout1376.xml"/><Relationship Id="rId7" Type="http://schemas.openxmlformats.org/officeDocument/2006/relationships/slideLayout" Target="../slideLayouts/slideLayout1380.xml"/><Relationship Id="rId12" Type="http://schemas.openxmlformats.org/officeDocument/2006/relationships/slideLayout" Target="../slideLayouts/slideLayout1385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375.xml"/><Relationship Id="rId16" Type="http://schemas.openxmlformats.org/officeDocument/2006/relationships/theme" Target="../theme/theme126.xml"/><Relationship Id="rId1" Type="http://schemas.openxmlformats.org/officeDocument/2006/relationships/slideLayout" Target="../slideLayouts/slideLayout1374.xml"/><Relationship Id="rId6" Type="http://schemas.openxmlformats.org/officeDocument/2006/relationships/slideLayout" Target="../slideLayouts/slideLayout1379.xml"/><Relationship Id="rId11" Type="http://schemas.openxmlformats.org/officeDocument/2006/relationships/slideLayout" Target="../slideLayouts/slideLayout1384.xml"/><Relationship Id="rId5" Type="http://schemas.openxmlformats.org/officeDocument/2006/relationships/slideLayout" Target="../slideLayouts/slideLayout1378.xml"/><Relationship Id="rId15" Type="http://schemas.openxmlformats.org/officeDocument/2006/relationships/slideLayout" Target="../slideLayouts/slideLayout1388.xml"/><Relationship Id="rId10" Type="http://schemas.openxmlformats.org/officeDocument/2006/relationships/slideLayout" Target="../slideLayouts/slideLayout1383.xml"/><Relationship Id="rId4" Type="http://schemas.openxmlformats.org/officeDocument/2006/relationships/slideLayout" Target="../slideLayouts/slideLayout1377.xml"/><Relationship Id="rId9" Type="http://schemas.openxmlformats.org/officeDocument/2006/relationships/slideLayout" Target="../slideLayouts/slideLayout1382.xml"/><Relationship Id="rId14" Type="http://schemas.openxmlformats.org/officeDocument/2006/relationships/slideLayout" Target="../slideLayouts/slideLayout1387.xml"/></Relationships>
</file>

<file path=ppt/slideMasters/_rels/slideMaster12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91.xml"/><Relationship Id="rId7" Type="http://schemas.openxmlformats.org/officeDocument/2006/relationships/theme" Target="../theme/theme127.xml"/><Relationship Id="rId2" Type="http://schemas.openxmlformats.org/officeDocument/2006/relationships/slideLayout" Target="../slideLayouts/slideLayout1390.xml"/><Relationship Id="rId1" Type="http://schemas.openxmlformats.org/officeDocument/2006/relationships/slideLayout" Target="../slideLayouts/slideLayout1389.xml"/><Relationship Id="rId6" Type="http://schemas.openxmlformats.org/officeDocument/2006/relationships/slideLayout" Target="../slideLayouts/slideLayout1394.xml"/><Relationship Id="rId5" Type="http://schemas.openxmlformats.org/officeDocument/2006/relationships/slideLayout" Target="../slideLayouts/slideLayout1393.xml"/><Relationship Id="rId4" Type="http://schemas.openxmlformats.org/officeDocument/2006/relationships/slideLayout" Target="../slideLayouts/slideLayout1392.xml"/></Relationships>
</file>

<file path=ppt/slideMasters/_rels/slideMaster12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02.xml"/><Relationship Id="rId13" Type="http://schemas.openxmlformats.org/officeDocument/2006/relationships/slideLayout" Target="../slideLayouts/slideLayout1407.xml"/><Relationship Id="rId18" Type="http://schemas.openxmlformats.org/officeDocument/2006/relationships/slideLayout" Target="../slideLayouts/slideLayout1412.xml"/><Relationship Id="rId3" Type="http://schemas.openxmlformats.org/officeDocument/2006/relationships/slideLayout" Target="../slideLayouts/slideLayout1397.xml"/><Relationship Id="rId21" Type="http://schemas.openxmlformats.org/officeDocument/2006/relationships/slideLayout" Target="../slideLayouts/slideLayout1415.xml"/><Relationship Id="rId7" Type="http://schemas.openxmlformats.org/officeDocument/2006/relationships/slideLayout" Target="../slideLayouts/slideLayout1401.xml"/><Relationship Id="rId12" Type="http://schemas.openxmlformats.org/officeDocument/2006/relationships/slideLayout" Target="../slideLayouts/slideLayout1406.xml"/><Relationship Id="rId17" Type="http://schemas.openxmlformats.org/officeDocument/2006/relationships/slideLayout" Target="../slideLayouts/slideLayout1411.xml"/><Relationship Id="rId2" Type="http://schemas.openxmlformats.org/officeDocument/2006/relationships/slideLayout" Target="../slideLayouts/slideLayout1396.xml"/><Relationship Id="rId16" Type="http://schemas.openxmlformats.org/officeDocument/2006/relationships/slideLayout" Target="../slideLayouts/slideLayout1410.xml"/><Relationship Id="rId20" Type="http://schemas.openxmlformats.org/officeDocument/2006/relationships/slideLayout" Target="../slideLayouts/slideLayout1414.xml"/><Relationship Id="rId1" Type="http://schemas.openxmlformats.org/officeDocument/2006/relationships/slideLayout" Target="../slideLayouts/slideLayout1395.xml"/><Relationship Id="rId6" Type="http://schemas.openxmlformats.org/officeDocument/2006/relationships/slideLayout" Target="../slideLayouts/slideLayout1400.xml"/><Relationship Id="rId11" Type="http://schemas.openxmlformats.org/officeDocument/2006/relationships/slideLayout" Target="../slideLayouts/slideLayout1405.xml"/><Relationship Id="rId5" Type="http://schemas.openxmlformats.org/officeDocument/2006/relationships/slideLayout" Target="../slideLayouts/slideLayout1399.xml"/><Relationship Id="rId15" Type="http://schemas.openxmlformats.org/officeDocument/2006/relationships/slideLayout" Target="../slideLayouts/slideLayout1409.xml"/><Relationship Id="rId23" Type="http://schemas.openxmlformats.org/officeDocument/2006/relationships/theme" Target="../theme/theme128.xml"/><Relationship Id="rId10" Type="http://schemas.openxmlformats.org/officeDocument/2006/relationships/slideLayout" Target="../slideLayouts/slideLayout1404.xml"/><Relationship Id="rId19" Type="http://schemas.openxmlformats.org/officeDocument/2006/relationships/slideLayout" Target="../slideLayouts/slideLayout1413.xml"/><Relationship Id="rId4" Type="http://schemas.openxmlformats.org/officeDocument/2006/relationships/slideLayout" Target="../slideLayouts/slideLayout1398.xml"/><Relationship Id="rId9" Type="http://schemas.openxmlformats.org/officeDocument/2006/relationships/slideLayout" Target="../slideLayouts/slideLayout1403.xml"/><Relationship Id="rId14" Type="http://schemas.openxmlformats.org/officeDocument/2006/relationships/slideLayout" Target="../slideLayouts/slideLayout1408.xml"/><Relationship Id="rId22" Type="http://schemas.openxmlformats.org/officeDocument/2006/relationships/slideLayout" Target="../slideLayouts/slideLayout1416.xml"/></Relationships>
</file>

<file path=ppt/slideMasters/_rels/slideMaster12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24.xml"/><Relationship Id="rId13" Type="http://schemas.openxmlformats.org/officeDocument/2006/relationships/vmlDrawing" Target="../drawings/vmlDrawing1.vml"/><Relationship Id="rId3" Type="http://schemas.openxmlformats.org/officeDocument/2006/relationships/slideLayout" Target="../slideLayouts/slideLayout1419.xml"/><Relationship Id="rId7" Type="http://schemas.openxmlformats.org/officeDocument/2006/relationships/slideLayout" Target="../slideLayouts/slideLayout1423.xml"/><Relationship Id="rId12" Type="http://schemas.openxmlformats.org/officeDocument/2006/relationships/theme" Target="../theme/theme129.xml"/><Relationship Id="rId2" Type="http://schemas.openxmlformats.org/officeDocument/2006/relationships/slideLayout" Target="../slideLayouts/slideLayout1418.xml"/><Relationship Id="rId16" Type="http://schemas.openxmlformats.org/officeDocument/2006/relationships/image" Target="../media/image86.png"/><Relationship Id="rId1" Type="http://schemas.openxmlformats.org/officeDocument/2006/relationships/slideLayout" Target="../slideLayouts/slideLayout1417.xml"/><Relationship Id="rId6" Type="http://schemas.openxmlformats.org/officeDocument/2006/relationships/slideLayout" Target="../slideLayouts/slideLayout1422.xml"/><Relationship Id="rId11" Type="http://schemas.openxmlformats.org/officeDocument/2006/relationships/slideLayout" Target="../slideLayouts/slideLayout1427.xml"/><Relationship Id="rId5" Type="http://schemas.openxmlformats.org/officeDocument/2006/relationships/slideLayout" Target="../slideLayouts/slideLayout1421.xml"/><Relationship Id="rId15" Type="http://schemas.openxmlformats.org/officeDocument/2006/relationships/oleObject" Target="../embeddings/oleObject1.bin"/><Relationship Id="rId10" Type="http://schemas.openxmlformats.org/officeDocument/2006/relationships/slideLayout" Target="../slideLayouts/slideLayout1426.xml"/><Relationship Id="rId4" Type="http://schemas.openxmlformats.org/officeDocument/2006/relationships/slideLayout" Target="../slideLayouts/slideLayout1420.xml"/><Relationship Id="rId9" Type="http://schemas.openxmlformats.org/officeDocument/2006/relationships/slideLayout" Target="../slideLayouts/slideLayout1425.xml"/><Relationship Id="rId14" Type="http://schemas.openxmlformats.org/officeDocument/2006/relationships/image" Target="../media/image87.jpeg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3.xml"/><Relationship Id="rId3" Type="http://schemas.openxmlformats.org/officeDocument/2006/relationships/slideLayout" Target="../slideLayouts/slideLayout88.xml"/><Relationship Id="rId7" Type="http://schemas.openxmlformats.org/officeDocument/2006/relationships/slideLayout" Target="../slideLayouts/slideLayout92.xml"/><Relationship Id="rId12" Type="http://schemas.openxmlformats.org/officeDocument/2006/relationships/theme" Target="../theme/theme13.xml"/><Relationship Id="rId2" Type="http://schemas.openxmlformats.org/officeDocument/2006/relationships/slideLayout" Target="../slideLayouts/slideLayout87.xml"/><Relationship Id="rId1" Type="http://schemas.openxmlformats.org/officeDocument/2006/relationships/slideLayout" Target="../slideLayouts/slideLayout86.xml"/><Relationship Id="rId6" Type="http://schemas.openxmlformats.org/officeDocument/2006/relationships/slideLayout" Target="../slideLayouts/slideLayout91.xml"/><Relationship Id="rId11" Type="http://schemas.openxmlformats.org/officeDocument/2006/relationships/slideLayout" Target="../slideLayouts/slideLayout96.xml"/><Relationship Id="rId5" Type="http://schemas.openxmlformats.org/officeDocument/2006/relationships/slideLayout" Target="../slideLayouts/slideLayout90.xml"/><Relationship Id="rId10" Type="http://schemas.openxmlformats.org/officeDocument/2006/relationships/slideLayout" Target="../slideLayouts/slideLayout95.xml"/><Relationship Id="rId4" Type="http://schemas.openxmlformats.org/officeDocument/2006/relationships/slideLayout" Target="../slideLayouts/slideLayout89.xml"/><Relationship Id="rId9" Type="http://schemas.openxmlformats.org/officeDocument/2006/relationships/slideLayout" Target="../slideLayouts/slideLayout94.xml"/></Relationships>
</file>

<file path=ppt/slideMasters/_rels/slideMaster13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35.xml"/><Relationship Id="rId13" Type="http://schemas.openxmlformats.org/officeDocument/2006/relationships/slideLayout" Target="../slideLayouts/slideLayout1440.xml"/><Relationship Id="rId3" Type="http://schemas.openxmlformats.org/officeDocument/2006/relationships/slideLayout" Target="../slideLayouts/slideLayout1430.xml"/><Relationship Id="rId7" Type="http://schemas.openxmlformats.org/officeDocument/2006/relationships/slideLayout" Target="../slideLayouts/slideLayout1434.xml"/><Relationship Id="rId12" Type="http://schemas.openxmlformats.org/officeDocument/2006/relationships/slideLayout" Target="../slideLayouts/slideLayout1439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429.xml"/><Relationship Id="rId16" Type="http://schemas.openxmlformats.org/officeDocument/2006/relationships/theme" Target="../theme/theme130.xml"/><Relationship Id="rId1" Type="http://schemas.openxmlformats.org/officeDocument/2006/relationships/slideLayout" Target="../slideLayouts/slideLayout1428.xml"/><Relationship Id="rId6" Type="http://schemas.openxmlformats.org/officeDocument/2006/relationships/slideLayout" Target="../slideLayouts/slideLayout1433.xml"/><Relationship Id="rId11" Type="http://schemas.openxmlformats.org/officeDocument/2006/relationships/slideLayout" Target="../slideLayouts/slideLayout1438.xml"/><Relationship Id="rId5" Type="http://schemas.openxmlformats.org/officeDocument/2006/relationships/slideLayout" Target="../slideLayouts/slideLayout1432.xml"/><Relationship Id="rId15" Type="http://schemas.openxmlformats.org/officeDocument/2006/relationships/slideLayout" Target="../slideLayouts/slideLayout1442.xml"/><Relationship Id="rId10" Type="http://schemas.openxmlformats.org/officeDocument/2006/relationships/slideLayout" Target="../slideLayouts/slideLayout1437.xml"/><Relationship Id="rId4" Type="http://schemas.openxmlformats.org/officeDocument/2006/relationships/slideLayout" Target="../slideLayouts/slideLayout1431.xml"/><Relationship Id="rId9" Type="http://schemas.openxmlformats.org/officeDocument/2006/relationships/slideLayout" Target="../slideLayouts/slideLayout1436.xml"/><Relationship Id="rId14" Type="http://schemas.openxmlformats.org/officeDocument/2006/relationships/slideLayout" Target="../slideLayouts/slideLayout1441.xml"/></Relationships>
</file>

<file path=ppt/slideMasters/_rels/slideMaster13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50.xml"/><Relationship Id="rId13" Type="http://schemas.openxmlformats.org/officeDocument/2006/relationships/slideLayout" Target="../slideLayouts/slideLayout1455.xml"/><Relationship Id="rId3" Type="http://schemas.openxmlformats.org/officeDocument/2006/relationships/slideLayout" Target="../slideLayouts/slideLayout1445.xml"/><Relationship Id="rId7" Type="http://schemas.openxmlformats.org/officeDocument/2006/relationships/slideLayout" Target="../slideLayouts/slideLayout1449.xml"/><Relationship Id="rId12" Type="http://schemas.openxmlformats.org/officeDocument/2006/relationships/slideLayout" Target="../slideLayouts/slideLayout1454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444.xml"/><Relationship Id="rId16" Type="http://schemas.openxmlformats.org/officeDocument/2006/relationships/theme" Target="../theme/theme131.xml"/><Relationship Id="rId1" Type="http://schemas.openxmlformats.org/officeDocument/2006/relationships/slideLayout" Target="../slideLayouts/slideLayout1443.xml"/><Relationship Id="rId6" Type="http://schemas.openxmlformats.org/officeDocument/2006/relationships/slideLayout" Target="../slideLayouts/slideLayout1448.xml"/><Relationship Id="rId11" Type="http://schemas.openxmlformats.org/officeDocument/2006/relationships/slideLayout" Target="../slideLayouts/slideLayout1453.xml"/><Relationship Id="rId5" Type="http://schemas.openxmlformats.org/officeDocument/2006/relationships/slideLayout" Target="../slideLayouts/slideLayout1447.xml"/><Relationship Id="rId15" Type="http://schemas.openxmlformats.org/officeDocument/2006/relationships/slideLayout" Target="../slideLayouts/slideLayout1457.xml"/><Relationship Id="rId10" Type="http://schemas.openxmlformats.org/officeDocument/2006/relationships/slideLayout" Target="../slideLayouts/slideLayout1452.xml"/><Relationship Id="rId4" Type="http://schemas.openxmlformats.org/officeDocument/2006/relationships/slideLayout" Target="../slideLayouts/slideLayout1446.xml"/><Relationship Id="rId9" Type="http://schemas.openxmlformats.org/officeDocument/2006/relationships/slideLayout" Target="../slideLayouts/slideLayout1451.xml"/><Relationship Id="rId14" Type="http://schemas.openxmlformats.org/officeDocument/2006/relationships/slideLayout" Target="../slideLayouts/slideLayout1456.xml"/></Relationships>
</file>

<file path=ppt/slideMasters/_rels/slideMaster132.xml.rels><?xml version="1.0" encoding="UTF-8" standalone="yes"?>
<Relationships xmlns="http://schemas.openxmlformats.org/package/2006/relationships"><Relationship Id="rId8" Type="http://schemas.openxmlformats.org/officeDocument/2006/relationships/theme" Target="../theme/theme132.xml"/><Relationship Id="rId3" Type="http://schemas.openxmlformats.org/officeDocument/2006/relationships/slideLayout" Target="../slideLayouts/slideLayout1460.xml"/><Relationship Id="rId7" Type="http://schemas.openxmlformats.org/officeDocument/2006/relationships/slideLayout" Target="../slideLayouts/slideLayout1464.xml"/><Relationship Id="rId2" Type="http://schemas.openxmlformats.org/officeDocument/2006/relationships/slideLayout" Target="../slideLayouts/slideLayout1459.xml"/><Relationship Id="rId1" Type="http://schemas.openxmlformats.org/officeDocument/2006/relationships/slideLayout" Target="../slideLayouts/slideLayout1458.xml"/><Relationship Id="rId6" Type="http://schemas.openxmlformats.org/officeDocument/2006/relationships/slideLayout" Target="../slideLayouts/slideLayout1463.xml"/><Relationship Id="rId5" Type="http://schemas.openxmlformats.org/officeDocument/2006/relationships/slideLayout" Target="../slideLayouts/slideLayout1462.xml"/><Relationship Id="rId4" Type="http://schemas.openxmlformats.org/officeDocument/2006/relationships/slideLayout" Target="../slideLayouts/slideLayout1461.xml"/><Relationship Id="rId9" Type="http://schemas.openxmlformats.org/officeDocument/2006/relationships/image" Target="../media/image1.jpeg"/></Relationships>
</file>

<file path=ppt/slideMasters/_rels/slideMaster13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72.xml"/><Relationship Id="rId13" Type="http://schemas.openxmlformats.org/officeDocument/2006/relationships/slideLayout" Target="../slideLayouts/slideLayout1477.xml"/><Relationship Id="rId3" Type="http://schemas.openxmlformats.org/officeDocument/2006/relationships/slideLayout" Target="../slideLayouts/slideLayout1467.xml"/><Relationship Id="rId7" Type="http://schemas.openxmlformats.org/officeDocument/2006/relationships/slideLayout" Target="../slideLayouts/slideLayout1471.xml"/><Relationship Id="rId12" Type="http://schemas.openxmlformats.org/officeDocument/2006/relationships/slideLayout" Target="../slideLayouts/slideLayout1476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466.xml"/><Relationship Id="rId16" Type="http://schemas.openxmlformats.org/officeDocument/2006/relationships/theme" Target="../theme/theme133.xml"/><Relationship Id="rId1" Type="http://schemas.openxmlformats.org/officeDocument/2006/relationships/slideLayout" Target="../slideLayouts/slideLayout1465.xml"/><Relationship Id="rId6" Type="http://schemas.openxmlformats.org/officeDocument/2006/relationships/slideLayout" Target="../slideLayouts/slideLayout1470.xml"/><Relationship Id="rId11" Type="http://schemas.openxmlformats.org/officeDocument/2006/relationships/slideLayout" Target="../slideLayouts/slideLayout1475.xml"/><Relationship Id="rId5" Type="http://schemas.openxmlformats.org/officeDocument/2006/relationships/slideLayout" Target="../slideLayouts/slideLayout1469.xml"/><Relationship Id="rId15" Type="http://schemas.openxmlformats.org/officeDocument/2006/relationships/slideLayout" Target="../slideLayouts/slideLayout1479.xml"/><Relationship Id="rId10" Type="http://schemas.openxmlformats.org/officeDocument/2006/relationships/slideLayout" Target="../slideLayouts/slideLayout1474.xml"/><Relationship Id="rId4" Type="http://schemas.openxmlformats.org/officeDocument/2006/relationships/slideLayout" Target="../slideLayouts/slideLayout1468.xml"/><Relationship Id="rId9" Type="http://schemas.openxmlformats.org/officeDocument/2006/relationships/slideLayout" Target="../slideLayouts/slideLayout1473.xml"/><Relationship Id="rId14" Type="http://schemas.openxmlformats.org/officeDocument/2006/relationships/slideLayout" Target="../slideLayouts/slideLayout1478.xml"/></Relationships>
</file>

<file path=ppt/slideMasters/_rels/slideMaster13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87.xml"/><Relationship Id="rId13" Type="http://schemas.openxmlformats.org/officeDocument/2006/relationships/slideLayout" Target="../slideLayouts/slideLayout1492.xml"/><Relationship Id="rId3" Type="http://schemas.openxmlformats.org/officeDocument/2006/relationships/slideLayout" Target="../slideLayouts/slideLayout1482.xml"/><Relationship Id="rId7" Type="http://schemas.openxmlformats.org/officeDocument/2006/relationships/slideLayout" Target="../slideLayouts/slideLayout1486.xml"/><Relationship Id="rId12" Type="http://schemas.openxmlformats.org/officeDocument/2006/relationships/slideLayout" Target="../slideLayouts/slideLayout1491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481.xml"/><Relationship Id="rId16" Type="http://schemas.openxmlformats.org/officeDocument/2006/relationships/theme" Target="../theme/theme134.xml"/><Relationship Id="rId1" Type="http://schemas.openxmlformats.org/officeDocument/2006/relationships/slideLayout" Target="../slideLayouts/slideLayout1480.xml"/><Relationship Id="rId6" Type="http://schemas.openxmlformats.org/officeDocument/2006/relationships/slideLayout" Target="../slideLayouts/slideLayout1485.xml"/><Relationship Id="rId11" Type="http://schemas.openxmlformats.org/officeDocument/2006/relationships/slideLayout" Target="../slideLayouts/slideLayout1490.xml"/><Relationship Id="rId5" Type="http://schemas.openxmlformats.org/officeDocument/2006/relationships/slideLayout" Target="../slideLayouts/slideLayout1484.xml"/><Relationship Id="rId15" Type="http://schemas.openxmlformats.org/officeDocument/2006/relationships/slideLayout" Target="../slideLayouts/slideLayout1494.xml"/><Relationship Id="rId10" Type="http://schemas.openxmlformats.org/officeDocument/2006/relationships/slideLayout" Target="../slideLayouts/slideLayout1489.xml"/><Relationship Id="rId4" Type="http://schemas.openxmlformats.org/officeDocument/2006/relationships/slideLayout" Target="../slideLayouts/slideLayout1483.xml"/><Relationship Id="rId9" Type="http://schemas.openxmlformats.org/officeDocument/2006/relationships/slideLayout" Target="../slideLayouts/slideLayout1488.xml"/><Relationship Id="rId14" Type="http://schemas.openxmlformats.org/officeDocument/2006/relationships/slideLayout" Target="../slideLayouts/slideLayout1493.xml"/></Relationships>
</file>

<file path=ppt/slideMasters/_rels/slideMaster13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02.xml"/><Relationship Id="rId13" Type="http://schemas.openxmlformats.org/officeDocument/2006/relationships/slideLayout" Target="../slideLayouts/slideLayout1507.xml"/><Relationship Id="rId3" Type="http://schemas.openxmlformats.org/officeDocument/2006/relationships/slideLayout" Target="../slideLayouts/slideLayout1497.xml"/><Relationship Id="rId7" Type="http://schemas.openxmlformats.org/officeDocument/2006/relationships/slideLayout" Target="../slideLayouts/slideLayout1501.xml"/><Relationship Id="rId12" Type="http://schemas.openxmlformats.org/officeDocument/2006/relationships/slideLayout" Target="../slideLayouts/slideLayout1506.xml"/><Relationship Id="rId2" Type="http://schemas.openxmlformats.org/officeDocument/2006/relationships/slideLayout" Target="../slideLayouts/slideLayout1496.xml"/><Relationship Id="rId1" Type="http://schemas.openxmlformats.org/officeDocument/2006/relationships/slideLayout" Target="../slideLayouts/slideLayout1495.xml"/><Relationship Id="rId6" Type="http://schemas.openxmlformats.org/officeDocument/2006/relationships/slideLayout" Target="../slideLayouts/slideLayout1500.xml"/><Relationship Id="rId11" Type="http://schemas.openxmlformats.org/officeDocument/2006/relationships/slideLayout" Target="../slideLayouts/slideLayout1505.xml"/><Relationship Id="rId5" Type="http://schemas.openxmlformats.org/officeDocument/2006/relationships/slideLayout" Target="../slideLayouts/slideLayout1499.xml"/><Relationship Id="rId15" Type="http://schemas.openxmlformats.org/officeDocument/2006/relationships/image" Target="../media/image1.jpeg"/><Relationship Id="rId10" Type="http://schemas.openxmlformats.org/officeDocument/2006/relationships/slideLayout" Target="../slideLayouts/slideLayout1504.xml"/><Relationship Id="rId4" Type="http://schemas.openxmlformats.org/officeDocument/2006/relationships/slideLayout" Target="../slideLayouts/slideLayout1498.xml"/><Relationship Id="rId9" Type="http://schemas.openxmlformats.org/officeDocument/2006/relationships/slideLayout" Target="../slideLayouts/slideLayout1503.xml"/><Relationship Id="rId14" Type="http://schemas.openxmlformats.org/officeDocument/2006/relationships/theme" Target="../theme/theme135.xml"/></Relationships>
</file>

<file path=ppt/slideMasters/_rels/slideMaster13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15.xml"/><Relationship Id="rId13" Type="http://schemas.openxmlformats.org/officeDocument/2006/relationships/slideLayout" Target="../slideLayouts/slideLayout1520.xml"/><Relationship Id="rId3" Type="http://schemas.openxmlformats.org/officeDocument/2006/relationships/slideLayout" Target="../slideLayouts/slideLayout1510.xml"/><Relationship Id="rId7" Type="http://schemas.openxmlformats.org/officeDocument/2006/relationships/slideLayout" Target="../slideLayouts/slideLayout1514.xml"/><Relationship Id="rId12" Type="http://schemas.openxmlformats.org/officeDocument/2006/relationships/slideLayout" Target="../slideLayouts/slideLayout1519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509.xml"/><Relationship Id="rId16" Type="http://schemas.openxmlformats.org/officeDocument/2006/relationships/theme" Target="../theme/theme136.xml"/><Relationship Id="rId1" Type="http://schemas.openxmlformats.org/officeDocument/2006/relationships/slideLayout" Target="../slideLayouts/slideLayout1508.xml"/><Relationship Id="rId6" Type="http://schemas.openxmlformats.org/officeDocument/2006/relationships/slideLayout" Target="../slideLayouts/slideLayout1513.xml"/><Relationship Id="rId11" Type="http://schemas.openxmlformats.org/officeDocument/2006/relationships/slideLayout" Target="../slideLayouts/slideLayout1518.xml"/><Relationship Id="rId5" Type="http://schemas.openxmlformats.org/officeDocument/2006/relationships/slideLayout" Target="../slideLayouts/slideLayout1512.xml"/><Relationship Id="rId15" Type="http://schemas.openxmlformats.org/officeDocument/2006/relationships/slideLayout" Target="../slideLayouts/slideLayout1522.xml"/><Relationship Id="rId10" Type="http://schemas.openxmlformats.org/officeDocument/2006/relationships/slideLayout" Target="../slideLayouts/slideLayout1517.xml"/><Relationship Id="rId4" Type="http://schemas.openxmlformats.org/officeDocument/2006/relationships/slideLayout" Target="../slideLayouts/slideLayout1511.xml"/><Relationship Id="rId9" Type="http://schemas.openxmlformats.org/officeDocument/2006/relationships/slideLayout" Target="../slideLayouts/slideLayout1516.xml"/><Relationship Id="rId14" Type="http://schemas.openxmlformats.org/officeDocument/2006/relationships/slideLayout" Target="../slideLayouts/slideLayout1521.xml"/></Relationships>
</file>

<file path=ppt/slideMasters/_rels/slideMaster13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30.xml"/><Relationship Id="rId13" Type="http://schemas.openxmlformats.org/officeDocument/2006/relationships/slideLayout" Target="../slideLayouts/slideLayout1535.xml"/><Relationship Id="rId3" Type="http://schemas.openxmlformats.org/officeDocument/2006/relationships/slideLayout" Target="../slideLayouts/slideLayout1525.xml"/><Relationship Id="rId7" Type="http://schemas.openxmlformats.org/officeDocument/2006/relationships/slideLayout" Target="../slideLayouts/slideLayout1529.xml"/><Relationship Id="rId12" Type="http://schemas.openxmlformats.org/officeDocument/2006/relationships/slideLayout" Target="../slideLayouts/slideLayout1534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524.xml"/><Relationship Id="rId16" Type="http://schemas.openxmlformats.org/officeDocument/2006/relationships/theme" Target="../theme/theme137.xml"/><Relationship Id="rId1" Type="http://schemas.openxmlformats.org/officeDocument/2006/relationships/slideLayout" Target="../slideLayouts/slideLayout1523.xml"/><Relationship Id="rId6" Type="http://schemas.openxmlformats.org/officeDocument/2006/relationships/slideLayout" Target="../slideLayouts/slideLayout1528.xml"/><Relationship Id="rId11" Type="http://schemas.openxmlformats.org/officeDocument/2006/relationships/slideLayout" Target="../slideLayouts/slideLayout1533.xml"/><Relationship Id="rId5" Type="http://schemas.openxmlformats.org/officeDocument/2006/relationships/slideLayout" Target="../slideLayouts/slideLayout1527.xml"/><Relationship Id="rId15" Type="http://schemas.openxmlformats.org/officeDocument/2006/relationships/slideLayout" Target="../slideLayouts/slideLayout1537.xml"/><Relationship Id="rId10" Type="http://schemas.openxmlformats.org/officeDocument/2006/relationships/slideLayout" Target="../slideLayouts/slideLayout1532.xml"/><Relationship Id="rId4" Type="http://schemas.openxmlformats.org/officeDocument/2006/relationships/slideLayout" Target="../slideLayouts/slideLayout1526.xml"/><Relationship Id="rId9" Type="http://schemas.openxmlformats.org/officeDocument/2006/relationships/slideLayout" Target="../slideLayouts/slideLayout1531.xml"/><Relationship Id="rId14" Type="http://schemas.openxmlformats.org/officeDocument/2006/relationships/slideLayout" Target="../slideLayouts/slideLayout1536.xml"/></Relationships>
</file>

<file path=ppt/slideMasters/_rels/slideMaster13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45.xml"/><Relationship Id="rId13" Type="http://schemas.openxmlformats.org/officeDocument/2006/relationships/slide" Target="../slides/slide22.xml"/><Relationship Id="rId3" Type="http://schemas.openxmlformats.org/officeDocument/2006/relationships/slideLayout" Target="../slideLayouts/slideLayout1540.xml"/><Relationship Id="rId7" Type="http://schemas.openxmlformats.org/officeDocument/2006/relationships/slideLayout" Target="../slideLayouts/slideLayout1544.xml"/><Relationship Id="rId12" Type="http://schemas.openxmlformats.org/officeDocument/2006/relationships/theme" Target="../theme/theme138.xml"/><Relationship Id="rId2" Type="http://schemas.openxmlformats.org/officeDocument/2006/relationships/slideLayout" Target="../slideLayouts/slideLayout1539.xml"/><Relationship Id="rId1" Type="http://schemas.openxmlformats.org/officeDocument/2006/relationships/slideLayout" Target="../slideLayouts/slideLayout1538.xml"/><Relationship Id="rId6" Type="http://schemas.openxmlformats.org/officeDocument/2006/relationships/slideLayout" Target="../slideLayouts/slideLayout1543.xml"/><Relationship Id="rId11" Type="http://schemas.openxmlformats.org/officeDocument/2006/relationships/slideLayout" Target="../slideLayouts/slideLayout1548.xml"/><Relationship Id="rId5" Type="http://schemas.openxmlformats.org/officeDocument/2006/relationships/slideLayout" Target="../slideLayouts/slideLayout1542.xml"/><Relationship Id="rId15" Type="http://schemas.openxmlformats.org/officeDocument/2006/relationships/image" Target="../media/image88.emf"/><Relationship Id="rId10" Type="http://schemas.openxmlformats.org/officeDocument/2006/relationships/slideLayout" Target="../slideLayouts/slideLayout1547.xml"/><Relationship Id="rId4" Type="http://schemas.openxmlformats.org/officeDocument/2006/relationships/slideLayout" Target="../slideLayouts/slideLayout1541.xml"/><Relationship Id="rId9" Type="http://schemas.openxmlformats.org/officeDocument/2006/relationships/slideLayout" Target="../slideLayouts/slideLayout1546.xml"/><Relationship Id="rId14" Type="http://schemas.openxmlformats.org/officeDocument/2006/relationships/image" Target="../media/image23.jpeg"/></Relationships>
</file>

<file path=ppt/slideMasters/_rels/slideMaster13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56.xml"/><Relationship Id="rId13" Type="http://schemas.openxmlformats.org/officeDocument/2006/relationships/slideLayout" Target="../slideLayouts/slideLayout1561.xml"/><Relationship Id="rId3" Type="http://schemas.openxmlformats.org/officeDocument/2006/relationships/slideLayout" Target="../slideLayouts/slideLayout1551.xml"/><Relationship Id="rId7" Type="http://schemas.openxmlformats.org/officeDocument/2006/relationships/slideLayout" Target="../slideLayouts/slideLayout1555.xml"/><Relationship Id="rId12" Type="http://schemas.openxmlformats.org/officeDocument/2006/relationships/slideLayout" Target="../slideLayouts/slideLayout1560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550.xml"/><Relationship Id="rId16" Type="http://schemas.openxmlformats.org/officeDocument/2006/relationships/theme" Target="../theme/theme139.xml"/><Relationship Id="rId1" Type="http://schemas.openxmlformats.org/officeDocument/2006/relationships/slideLayout" Target="../slideLayouts/slideLayout1549.xml"/><Relationship Id="rId6" Type="http://schemas.openxmlformats.org/officeDocument/2006/relationships/slideLayout" Target="../slideLayouts/slideLayout1554.xml"/><Relationship Id="rId11" Type="http://schemas.openxmlformats.org/officeDocument/2006/relationships/slideLayout" Target="../slideLayouts/slideLayout1559.xml"/><Relationship Id="rId5" Type="http://schemas.openxmlformats.org/officeDocument/2006/relationships/slideLayout" Target="../slideLayouts/slideLayout1553.xml"/><Relationship Id="rId15" Type="http://schemas.openxmlformats.org/officeDocument/2006/relationships/slideLayout" Target="../slideLayouts/slideLayout1563.xml"/><Relationship Id="rId10" Type="http://schemas.openxmlformats.org/officeDocument/2006/relationships/slideLayout" Target="../slideLayouts/slideLayout1558.xml"/><Relationship Id="rId4" Type="http://schemas.openxmlformats.org/officeDocument/2006/relationships/slideLayout" Target="../slideLayouts/slideLayout1552.xml"/><Relationship Id="rId9" Type="http://schemas.openxmlformats.org/officeDocument/2006/relationships/slideLayout" Target="../slideLayouts/slideLayout1557.xml"/><Relationship Id="rId14" Type="http://schemas.openxmlformats.org/officeDocument/2006/relationships/slideLayout" Target="../slideLayouts/slideLayout1562.xml"/></Relationships>
</file>

<file path=ppt/slideMasters/_rels/slideMaster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4.xml"/><Relationship Id="rId3" Type="http://schemas.openxmlformats.org/officeDocument/2006/relationships/slideLayout" Target="../slideLayouts/slideLayout99.xml"/><Relationship Id="rId7" Type="http://schemas.openxmlformats.org/officeDocument/2006/relationships/slideLayout" Target="../slideLayouts/slideLayout103.xml"/><Relationship Id="rId12" Type="http://schemas.openxmlformats.org/officeDocument/2006/relationships/theme" Target="../theme/theme14.xml"/><Relationship Id="rId2" Type="http://schemas.openxmlformats.org/officeDocument/2006/relationships/slideLayout" Target="../slideLayouts/slideLayout98.xml"/><Relationship Id="rId1" Type="http://schemas.openxmlformats.org/officeDocument/2006/relationships/slideLayout" Target="../slideLayouts/slideLayout97.xml"/><Relationship Id="rId6" Type="http://schemas.openxmlformats.org/officeDocument/2006/relationships/slideLayout" Target="../slideLayouts/slideLayout102.xml"/><Relationship Id="rId11" Type="http://schemas.openxmlformats.org/officeDocument/2006/relationships/slideLayout" Target="../slideLayouts/slideLayout107.xml"/><Relationship Id="rId5" Type="http://schemas.openxmlformats.org/officeDocument/2006/relationships/slideLayout" Target="../slideLayouts/slideLayout101.xml"/><Relationship Id="rId10" Type="http://schemas.openxmlformats.org/officeDocument/2006/relationships/slideLayout" Target="../slideLayouts/slideLayout106.xml"/><Relationship Id="rId4" Type="http://schemas.openxmlformats.org/officeDocument/2006/relationships/slideLayout" Target="../slideLayouts/slideLayout100.xml"/><Relationship Id="rId9" Type="http://schemas.openxmlformats.org/officeDocument/2006/relationships/slideLayout" Target="../slideLayouts/slideLayout105.xml"/></Relationships>
</file>

<file path=ppt/slideMasters/_rels/slideMaster14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66.xml"/><Relationship Id="rId2" Type="http://schemas.openxmlformats.org/officeDocument/2006/relationships/slideLayout" Target="../slideLayouts/slideLayout1565.xml"/><Relationship Id="rId1" Type="http://schemas.openxmlformats.org/officeDocument/2006/relationships/slideLayout" Target="../slideLayouts/slideLayout1564.xml"/><Relationship Id="rId5" Type="http://schemas.openxmlformats.org/officeDocument/2006/relationships/theme" Target="../theme/theme140.xml"/><Relationship Id="rId4" Type="http://schemas.openxmlformats.org/officeDocument/2006/relationships/slideLayout" Target="../slideLayouts/slideLayout1567.xml"/></Relationships>
</file>

<file path=ppt/slideMasters/_rels/slideMaster14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75.xml"/><Relationship Id="rId13" Type="http://schemas.openxmlformats.org/officeDocument/2006/relationships/slideLayout" Target="../slideLayouts/slideLayout1580.xml"/><Relationship Id="rId3" Type="http://schemas.openxmlformats.org/officeDocument/2006/relationships/slideLayout" Target="../slideLayouts/slideLayout1570.xml"/><Relationship Id="rId7" Type="http://schemas.openxmlformats.org/officeDocument/2006/relationships/slideLayout" Target="../slideLayouts/slideLayout1574.xml"/><Relationship Id="rId12" Type="http://schemas.openxmlformats.org/officeDocument/2006/relationships/slideLayout" Target="../slideLayouts/slideLayout1579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569.xml"/><Relationship Id="rId16" Type="http://schemas.openxmlformats.org/officeDocument/2006/relationships/theme" Target="../theme/theme141.xml"/><Relationship Id="rId1" Type="http://schemas.openxmlformats.org/officeDocument/2006/relationships/slideLayout" Target="../slideLayouts/slideLayout1568.xml"/><Relationship Id="rId6" Type="http://schemas.openxmlformats.org/officeDocument/2006/relationships/slideLayout" Target="../slideLayouts/slideLayout1573.xml"/><Relationship Id="rId11" Type="http://schemas.openxmlformats.org/officeDocument/2006/relationships/slideLayout" Target="../slideLayouts/slideLayout1578.xml"/><Relationship Id="rId5" Type="http://schemas.openxmlformats.org/officeDocument/2006/relationships/slideLayout" Target="../slideLayouts/slideLayout1572.xml"/><Relationship Id="rId15" Type="http://schemas.openxmlformats.org/officeDocument/2006/relationships/slideLayout" Target="../slideLayouts/slideLayout1582.xml"/><Relationship Id="rId10" Type="http://schemas.openxmlformats.org/officeDocument/2006/relationships/slideLayout" Target="../slideLayouts/slideLayout1577.xml"/><Relationship Id="rId4" Type="http://schemas.openxmlformats.org/officeDocument/2006/relationships/slideLayout" Target="../slideLayouts/slideLayout1571.xml"/><Relationship Id="rId9" Type="http://schemas.openxmlformats.org/officeDocument/2006/relationships/slideLayout" Target="../slideLayouts/slideLayout1576.xml"/><Relationship Id="rId14" Type="http://schemas.openxmlformats.org/officeDocument/2006/relationships/slideLayout" Target="../slideLayouts/slideLayout1581.xml"/></Relationships>
</file>

<file path=ppt/slideMasters/_rels/slideMaster14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85.xml"/><Relationship Id="rId7" Type="http://schemas.openxmlformats.org/officeDocument/2006/relationships/image" Target="../media/image5.png"/><Relationship Id="rId2" Type="http://schemas.openxmlformats.org/officeDocument/2006/relationships/slideLayout" Target="../slideLayouts/slideLayout1584.xml"/><Relationship Id="rId1" Type="http://schemas.openxmlformats.org/officeDocument/2006/relationships/slideLayout" Target="../slideLayouts/slideLayout1583.xml"/><Relationship Id="rId6" Type="http://schemas.openxmlformats.org/officeDocument/2006/relationships/theme" Target="../theme/theme142.xml"/><Relationship Id="rId5" Type="http://schemas.openxmlformats.org/officeDocument/2006/relationships/slideLayout" Target="../slideLayouts/slideLayout1587.xml"/><Relationship Id="rId4" Type="http://schemas.openxmlformats.org/officeDocument/2006/relationships/slideLayout" Target="../slideLayouts/slideLayout1586.xml"/></Relationships>
</file>

<file path=ppt/slideMasters/_rels/slideMaster14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95.xml"/><Relationship Id="rId13" Type="http://schemas.openxmlformats.org/officeDocument/2006/relationships/theme" Target="../theme/theme143.xml"/><Relationship Id="rId3" Type="http://schemas.openxmlformats.org/officeDocument/2006/relationships/slideLayout" Target="../slideLayouts/slideLayout1590.xml"/><Relationship Id="rId7" Type="http://schemas.openxmlformats.org/officeDocument/2006/relationships/slideLayout" Target="../slideLayouts/slideLayout1594.xml"/><Relationship Id="rId12" Type="http://schemas.openxmlformats.org/officeDocument/2006/relationships/slideLayout" Target="../slideLayouts/slideLayout1599.xml"/><Relationship Id="rId2" Type="http://schemas.openxmlformats.org/officeDocument/2006/relationships/slideLayout" Target="../slideLayouts/slideLayout1589.xml"/><Relationship Id="rId1" Type="http://schemas.openxmlformats.org/officeDocument/2006/relationships/slideLayout" Target="../slideLayouts/slideLayout1588.xml"/><Relationship Id="rId6" Type="http://schemas.openxmlformats.org/officeDocument/2006/relationships/slideLayout" Target="../slideLayouts/slideLayout1593.xml"/><Relationship Id="rId11" Type="http://schemas.openxmlformats.org/officeDocument/2006/relationships/slideLayout" Target="../slideLayouts/slideLayout1598.xml"/><Relationship Id="rId5" Type="http://schemas.openxmlformats.org/officeDocument/2006/relationships/slideLayout" Target="../slideLayouts/slideLayout1592.xml"/><Relationship Id="rId10" Type="http://schemas.openxmlformats.org/officeDocument/2006/relationships/slideLayout" Target="../slideLayouts/slideLayout1597.xml"/><Relationship Id="rId4" Type="http://schemas.openxmlformats.org/officeDocument/2006/relationships/slideLayout" Target="../slideLayouts/slideLayout1591.xml"/><Relationship Id="rId9" Type="http://schemas.openxmlformats.org/officeDocument/2006/relationships/slideLayout" Target="../slideLayouts/slideLayout1596.xml"/></Relationships>
</file>

<file path=ppt/slideMasters/_rels/slideMaster144.xml.rels><?xml version="1.0" encoding="UTF-8" standalone="yes"?>
<Relationships xmlns="http://schemas.openxmlformats.org/package/2006/relationships"><Relationship Id="rId8" Type="http://schemas.openxmlformats.org/officeDocument/2006/relationships/theme" Target="../theme/theme144.xml"/><Relationship Id="rId3" Type="http://schemas.openxmlformats.org/officeDocument/2006/relationships/slideLayout" Target="../slideLayouts/slideLayout1602.xml"/><Relationship Id="rId7" Type="http://schemas.openxmlformats.org/officeDocument/2006/relationships/slideLayout" Target="../slideLayouts/slideLayout1606.xml"/><Relationship Id="rId2" Type="http://schemas.openxmlformats.org/officeDocument/2006/relationships/slideLayout" Target="../slideLayouts/slideLayout1601.xml"/><Relationship Id="rId1" Type="http://schemas.openxmlformats.org/officeDocument/2006/relationships/slideLayout" Target="../slideLayouts/slideLayout1600.xml"/><Relationship Id="rId6" Type="http://schemas.openxmlformats.org/officeDocument/2006/relationships/slideLayout" Target="../slideLayouts/slideLayout1605.xml"/><Relationship Id="rId5" Type="http://schemas.openxmlformats.org/officeDocument/2006/relationships/slideLayout" Target="../slideLayouts/slideLayout1604.xml"/><Relationship Id="rId4" Type="http://schemas.openxmlformats.org/officeDocument/2006/relationships/slideLayout" Target="../slideLayouts/slideLayout1603.xml"/><Relationship Id="rId9" Type="http://schemas.openxmlformats.org/officeDocument/2006/relationships/image" Target="../media/image1.jpeg"/></Relationships>
</file>

<file path=ppt/slideMasters/_rels/slideMaster14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14.xml"/><Relationship Id="rId13" Type="http://schemas.openxmlformats.org/officeDocument/2006/relationships/slideLayout" Target="../slideLayouts/slideLayout1619.xml"/><Relationship Id="rId3" Type="http://schemas.openxmlformats.org/officeDocument/2006/relationships/slideLayout" Target="../slideLayouts/slideLayout1609.xml"/><Relationship Id="rId7" Type="http://schemas.openxmlformats.org/officeDocument/2006/relationships/slideLayout" Target="../slideLayouts/slideLayout1613.xml"/><Relationship Id="rId12" Type="http://schemas.openxmlformats.org/officeDocument/2006/relationships/slideLayout" Target="../slideLayouts/slideLayout1618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608.xml"/><Relationship Id="rId16" Type="http://schemas.openxmlformats.org/officeDocument/2006/relationships/theme" Target="../theme/theme145.xml"/><Relationship Id="rId1" Type="http://schemas.openxmlformats.org/officeDocument/2006/relationships/slideLayout" Target="../slideLayouts/slideLayout1607.xml"/><Relationship Id="rId6" Type="http://schemas.openxmlformats.org/officeDocument/2006/relationships/slideLayout" Target="../slideLayouts/slideLayout1612.xml"/><Relationship Id="rId11" Type="http://schemas.openxmlformats.org/officeDocument/2006/relationships/slideLayout" Target="../slideLayouts/slideLayout1617.xml"/><Relationship Id="rId5" Type="http://schemas.openxmlformats.org/officeDocument/2006/relationships/slideLayout" Target="../slideLayouts/slideLayout1611.xml"/><Relationship Id="rId15" Type="http://schemas.openxmlformats.org/officeDocument/2006/relationships/slideLayout" Target="../slideLayouts/slideLayout1621.xml"/><Relationship Id="rId10" Type="http://schemas.openxmlformats.org/officeDocument/2006/relationships/slideLayout" Target="../slideLayouts/slideLayout1616.xml"/><Relationship Id="rId4" Type="http://schemas.openxmlformats.org/officeDocument/2006/relationships/slideLayout" Target="../slideLayouts/slideLayout1610.xml"/><Relationship Id="rId9" Type="http://schemas.openxmlformats.org/officeDocument/2006/relationships/slideLayout" Target="../slideLayouts/slideLayout1615.xml"/><Relationship Id="rId14" Type="http://schemas.openxmlformats.org/officeDocument/2006/relationships/slideLayout" Target="../slideLayouts/slideLayout1620.xml"/></Relationships>
</file>

<file path=ppt/slideMasters/_rels/slideMaster14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29.xml"/><Relationship Id="rId3" Type="http://schemas.openxmlformats.org/officeDocument/2006/relationships/slideLayout" Target="../slideLayouts/slideLayout1624.xml"/><Relationship Id="rId7" Type="http://schemas.openxmlformats.org/officeDocument/2006/relationships/slideLayout" Target="../slideLayouts/slideLayout1628.xml"/><Relationship Id="rId12" Type="http://schemas.openxmlformats.org/officeDocument/2006/relationships/theme" Target="../theme/theme146.xml"/><Relationship Id="rId2" Type="http://schemas.openxmlformats.org/officeDocument/2006/relationships/slideLayout" Target="../slideLayouts/slideLayout1623.xml"/><Relationship Id="rId1" Type="http://schemas.openxmlformats.org/officeDocument/2006/relationships/slideLayout" Target="../slideLayouts/slideLayout1622.xml"/><Relationship Id="rId6" Type="http://schemas.openxmlformats.org/officeDocument/2006/relationships/slideLayout" Target="../slideLayouts/slideLayout1627.xml"/><Relationship Id="rId11" Type="http://schemas.openxmlformats.org/officeDocument/2006/relationships/slideLayout" Target="../slideLayouts/slideLayout1632.xml"/><Relationship Id="rId5" Type="http://schemas.openxmlformats.org/officeDocument/2006/relationships/slideLayout" Target="../slideLayouts/slideLayout1626.xml"/><Relationship Id="rId10" Type="http://schemas.openxmlformats.org/officeDocument/2006/relationships/slideLayout" Target="../slideLayouts/slideLayout1631.xml"/><Relationship Id="rId4" Type="http://schemas.openxmlformats.org/officeDocument/2006/relationships/slideLayout" Target="../slideLayouts/slideLayout1625.xml"/><Relationship Id="rId9" Type="http://schemas.openxmlformats.org/officeDocument/2006/relationships/slideLayout" Target="../slideLayouts/slideLayout1630.xml"/></Relationships>
</file>

<file path=ppt/slideMasters/_rels/slideMaster14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40.xml"/><Relationship Id="rId13" Type="http://schemas.openxmlformats.org/officeDocument/2006/relationships/slideLayout" Target="../slideLayouts/slideLayout1645.xml"/><Relationship Id="rId3" Type="http://schemas.openxmlformats.org/officeDocument/2006/relationships/slideLayout" Target="../slideLayouts/slideLayout1635.xml"/><Relationship Id="rId7" Type="http://schemas.openxmlformats.org/officeDocument/2006/relationships/slideLayout" Target="../slideLayouts/slideLayout1639.xml"/><Relationship Id="rId12" Type="http://schemas.openxmlformats.org/officeDocument/2006/relationships/slideLayout" Target="../slideLayouts/slideLayout1644.xml"/><Relationship Id="rId2" Type="http://schemas.openxmlformats.org/officeDocument/2006/relationships/slideLayout" Target="../slideLayouts/slideLayout1634.xml"/><Relationship Id="rId16" Type="http://schemas.openxmlformats.org/officeDocument/2006/relationships/image" Target="../media/image1.jpeg"/><Relationship Id="rId1" Type="http://schemas.openxmlformats.org/officeDocument/2006/relationships/slideLayout" Target="../slideLayouts/slideLayout1633.xml"/><Relationship Id="rId6" Type="http://schemas.openxmlformats.org/officeDocument/2006/relationships/slideLayout" Target="../slideLayouts/slideLayout1638.xml"/><Relationship Id="rId11" Type="http://schemas.openxmlformats.org/officeDocument/2006/relationships/slideLayout" Target="../slideLayouts/slideLayout1643.xml"/><Relationship Id="rId5" Type="http://schemas.openxmlformats.org/officeDocument/2006/relationships/slideLayout" Target="../slideLayouts/slideLayout1637.xml"/><Relationship Id="rId15" Type="http://schemas.openxmlformats.org/officeDocument/2006/relationships/theme" Target="../theme/theme147.xml"/><Relationship Id="rId10" Type="http://schemas.openxmlformats.org/officeDocument/2006/relationships/slideLayout" Target="../slideLayouts/slideLayout1642.xml"/><Relationship Id="rId4" Type="http://schemas.openxmlformats.org/officeDocument/2006/relationships/slideLayout" Target="../slideLayouts/slideLayout1636.xml"/><Relationship Id="rId9" Type="http://schemas.openxmlformats.org/officeDocument/2006/relationships/slideLayout" Target="../slideLayouts/slideLayout1641.xml"/><Relationship Id="rId14" Type="http://schemas.openxmlformats.org/officeDocument/2006/relationships/slideLayout" Target="../slideLayouts/slideLayout1646.xml"/></Relationships>
</file>

<file path=ppt/slideMasters/_rels/slideMaster14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54.xml"/><Relationship Id="rId13" Type="http://schemas.openxmlformats.org/officeDocument/2006/relationships/slideLayout" Target="../slideLayouts/slideLayout1659.xml"/><Relationship Id="rId3" Type="http://schemas.openxmlformats.org/officeDocument/2006/relationships/slideLayout" Target="../slideLayouts/slideLayout1649.xml"/><Relationship Id="rId7" Type="http://schemas.openxmlformats.org/officeDocument/2006/relationships/slideLayout" Target="../slideLayouts/slideLayout1653.xml"/><Relationship Id="rId12" Type="http://schemas.openxmlformats.org/officeDocument/2006/relationships/slideLayout" Target="../slideLayouts/slideLayout1658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648.xml"/><Relationship Id="rId16" Type="http://schemas.openxmlformats.org/officeDocument/2006/relationships/theme" Target="../theme/theme148.xml"/><Relationship Id="rId1" Type="http://schemas.openxmlformats.org/officeDocument/2006/relationships/slideLayout" Target="../slideLayouts/slideLayout1647.xml"/><Relationship Id="rId6" Type="http://schemas.openxmlformats.org/officeDocument/2006/relationships/slideLayout" Target="../slideLayouts/slideLayout1652.xml"/><Relationship Id="rId11" Type="http://schemas.openxmlformats.org/officeDocument/2006/relationships/slideLayout" Target="../slideLayouts/slideLayout1657.xml"/><Relationship Id="rId5" Type="http://schemas.openxmlformats.org/officeDocument/2006/relationships/slideLayout" Target="../slideLayouts/slideLayout1651.xml"/><Relationship Id="rId15" Type="http://schemas.openxmlformats.org/officeDocument/2006/relationships/slideLayout" Target="../slideLayouts/slideLayout1661.xml"/><Relationship Id="rId10" Type="http://schemas.openxmlformats.org/officeDocument/2006/relationships/slideLayout" Target="../slideLayouts/slideLayout1656.xml"/><Relationship Id="rId4" Type="http://schemas.openxmlformats.org/officeDocument/2006/relationships/slideLayout" Target="../slideLayouts/slideLayout1650.xml"/><Relationship Id="rId9" Type="http://schemas.openxmlformats.org/officeDocument/2006/relationships/slideLayout" Target="../slideLayouts/slideLayout1655.xml"/><Relationship Id="rId14" Type="http://schemas.openxmlformats.org/officeDocument/2006/relationships/slideLayout" Target="../slideLayouts/slideLayout1660.xml"/></Relationships>
</file>

<file path=ppt/slideMasters/_rels/slideMaster14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69.xml"/><Relationship Id="rId13" Type="http://schemas.openxmlformats.org/officeDocument/2006/relationships/vmlDrawing" Target="../drawings/vmlDrawing2.vml"/><Relationship Id="rId3" Type="http://schemas.openxmlformats.org/officeDocument/2006/relationships/slideLayout" Target="../slideLayouts/slideLayout1664.xml"/><Relationship Id="rId7" Type="http://schemas.openxmlformats.org/officeDocument/2006/relationships/slideLayout" Target="../slideLayouts/slideLayout1668.xml"/><Relationship Id="rId12" Type="http://schemas.openxmlformats.org/officeDocument/2006/relationships/theme" Target="../theme/theme149.xml"/><Relationship Id="rId2" Type="http://schemas.openxmlformats.org/officeDocument/2006/relationships/slideLayout" Target="../slideLayouts/slideLayout1663.xml"/><Relationship Id="rId16" Type="http://schemas.openxmlformats.org/officeDocument/2006/relationships/image" Target="../media/image86.png"/><Relationship Id="rId1" Type="http://schemas.openxmlformats.org/officeDocument/2006/relationships/slideLayout" Target="../slideLayouts/slideLayout1662.xml"/><Relationship Id="rId6" Type="http://schemas.openxmlformats.org/officeDocument/2006/relationships/slideLayout" Target="../slideLayouts/slideLayout1667.xml"/><Relationship Id="rId11" Type="http://schemas.openxmlformats.org/officeDocument/2006/relationships/slideLayout" Target="../slideLayouts/slideLayout1672.xml"/><Relationship Id="rId5" Type="http://schemas.openxmlformats.org/officeDocument/2006/relationships/slideLayout" Target="../slideLayouts/slideLayout1666.xml"/><Relationship Id="rId15" Type="http://schemas.openxmlformats.org/officeDocument/2006/relationships/oleObject" Target="../embeddings/oleObject2.bin"/><Relationship Id="rId10" Type="http://schemas.openxmlformats.org/officeDocument/2006/relationships/slideLayout" Target="../slideLayouts/slideLayout1671.xml"/><Relationship Id="rId4" Type="http://schemas.openxmlformats.org/officeDocument/2006/relationships/slideLayout" Target="../slideLayouts/slideLayout1665.xml"/><Relationship Id="rId9" Type="http://schemas.openxmlformats.org/officeDocument/2006/relationships/slideLayout" Target="../slideLayouts/slideLayout1670.xml"/><Relationship Id="rId14" Type="http://schemas.openxmlformats.org/officeDocument/2006/relationships/image" Target="../media/image87.jpeg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5.xml"/><Relationship Id="rId3" Type="http://schemas.openxmlformats.org/officeDocument/2006/relationships/slideLayout" Target="../slideLayouts/slideLayout110.xml"/><Relationship Id="rId7" Type="http://schemas.openxmlformats.org/officeDocument/2006/relationships/slideLayout" Target="../slideLayouts/slideLayout114.xml"/><Relationship Id="rId12" Type="http://schemas.openxmlformats.org/officeDocument/2006/relationships/theme" Target="../theme/theme15.xml"/><Relationship Id="rId2" Type="http://schemas.openxmlformats.org/officeDocument/2006/relationships/slideLayout" Target="../slideLayouts/slideLayout109.xml"/><Relationship Id="rId1" Type="http://schemas.openxmlformats.org/officeDocument/2006/relationships/slideLayout" Target="../slideLayouts/slideLayout108.xml"/><Relationship Id="rId6" Type="http://schemas.openxmlformats.org/officeDocument/2006/relationships/slideLayout" Target="../slideLayouts/slideLayout113.xml"/><Relationship Id="rId11" Type="http://schemas.openxmlformats.org/officeDocument/2006/relationships/slideLayout" Target="../slideLayouts/slideLayout118.xml"/><Relationship Id="rId5" Type="http://schemas.openxmlformats.org/officeDocument/2006/relationships/slideLayout" Target="../slideLayouts/slideLayout112.xml"/><Relationship Id="rId10" Type="http://schemas.openxmlformats.org/officeDocument/2006/relationships/slideLayout" Target="../slideLayouts/slideLayout117.xml"/><Relationship Id="rId4" Type="http://schemas.openxmlformats.org/officeDocument/2006/relationships/slideLayout" Target="../slideLayouts/slideLayout111.xml"/><Relationship Id="rId9" Type="http://schemas.openxmlformats.org/officeDocument/2006/relationships/slideLayout" Target="../slideLayouts/slideLayout116.xml"/></Relationships>
</file>

<file path=ppt/slideMasters/_rels/slideMaster15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80.xml"/><Relationship Id="rId13" Type="http://schemas.openxmlformats.org/officeDocument/2006/relationships/theme" Target="../theme/theme150.xml"/><Relationship Id="rId3" Type="http://schemas.openxmlformats.org/officeDocument/2006/relationships/slideLayout" Target="../slideLayouts/slideLayout1675.xml"/><Relationship Id="rId7" Type="http://schemas.openxmlformats.org/officeDocument/2006/relationships/slideLayout" Target="../slideLayouts/slideLayout1679.xml"/><Relationship Id="rId12" Type="http://schemas.openxmlformats.org/officeDocument/2006/relationships/slideLayout" Target="../slideLayouts/slideLayout1684.xml"/><Relationship Id="rId2" Type="http://schemas.openxmlformats.org/officeDocument/2006/relationships/slideLayout" Target="../slideLayouts/slideLayout1674.xml"/><Relationship Id="rId1" Type="http://schemas.openxmlformats.org/officeDocument/2006/relationships/slideLayout" Target="../slideLayouts/slideLayout1673.xml"/><Relationship Id="rId6" Type="http://schemas.openxmlformats.org/officeDocument/2006/relationships/slideLayout" Target="../slideLayouts/slideLayout1678.xml"/><Relationship Id="rId11" Type="http://schemas.openxmlformats.org/officeDocument/2006/relationships/slideLayout" Target="../slideLayouts/slideLayout1683.xml"/><Relationship Id="rId5" Type="http://schemas.openxmlformats.org/officeDocument/2006/relationships/slideLayout" Target="../slideLayouts/slideLayout1677.xml"/><Relationship Id="rId10" Type="http://schemas.openxmlformats.org/officeDocument/2006/relationships/slideLayout" Target="../slideLayouts/slideLayout1682.xml"/><Relationship Id="rId4" Type="http://schemas.openxmlformats.org/officeDocument/2006/relationships/slideLayout" Target="../slideLayouts/slideLayout1676.xml"/><Relationship Id="rId9" Type="http://schemas.openxmlformats.org/officeDocument/2006/relationships/slideLayout" Target="../slideLayouts/slideLayout1681.xml"/><Relationship Id="rId14" Type="http://schemas.openxmlformats.org/officeDocument/2006/relationships/image" Target="../media/image1.jpeg"/></Relationships>
</file>

<file path=ppt/slideMasters/_rels/slideMaster15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92.xml"/><Relationship Id="rId13" Type="http://schemas.openxmlformats.org/officeDocument/2006/relationships/vmlDrawing" Target="../drawings/vmlDrawing3.vml"/><Relationship Id="rId3" Type="http://schemas.openxmlformats.org/officeDocument/2006/relationships/slideLayout" Target="../slideLayouts/slideLayout1687.xml"/><Relationship Id="rId7" Type="http://schemas.openxmlformats.org/officeDocument/2006/relationships/slideLayout" Target="../slideLayouts/slideLayout1691.xml"/><Relationship Id="rId12" Type="http://schemas.openxmlformats.org/officeDocument/2006/relationships/theme" Target="../theme/theme151.xml"/><Relationship Id="rId2" Type="http://schemas.openxmlformats.org/officeDocument/2006/relationships/slideLayout" Target="../slideLayouts/slideLayout1686.xml"/><Relationship Id="rId16" Type="http://schemas.openxmlformats.org/officeDocument/2006/relationships/image" Target="../media/image86.png"/><Relationship Id="rId1" Type="http://schemas.openxmlformats.org/officeDocument/2006/relationships/slideLayout" Target="../slideLayouts/slideLayout1685.xml"/><Relationship Id="rId6" Type="http://schemas.openxmlformats.org/officeDocument/2006/relationships/slideLayout" Target="../slideLayouts/slideLayout1690.xml"/><Relationship Id="rId11" Type="http://schemas.openxmlformats.org/officeDocument/2006/relationships/slideLayout" Target="../slideLayouts/slideLayout1695.xml"/><Relationship Id="rId5" Type="http://schemas.openxmlformats.org/officeDocument/2006/relationships/slideLayout" Target="../slideLayouts/slideLayout1689.xml"/><Relationship Id="rId15" Type="http://schemas.openxmlformats.org/officeDocument/2006/relationships/oleObject" Target="../embeddings/oleObject3.bin"/><Relationship Id="rId10" Type="http://schemas.openxmlformats.org/officeDocument/2006/relationships/slideLayout" Target="../slideLayouts/slideLayout1694.xml"/><Relationship Id="rId4" Type="http://schemas.openxmlformats.org/officeDocument/2006/relationships/slideLayout" Target="../slideLayouts/slideLayout1688.xml"/><Relationship Id="rId9" Type="http://schemas.openxmlformats.org/officeDocument/2006/relationships/slideLayout" Target="../slideLayouts/slideLayout1693.xml"/><Relationship Id="rId14" Type="http://schemas.openxmlformats.org/officeDocument/2006/relationships/image" Target="../media/image87.jpeg"/></Relationships>
</file>

<file path=ppt/slideMasters/_rels/slideMaster15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03.xml"/><Relationship Id="rId3" Type="http://schemas.openxmlformats.org/officeDocument/2006/relationships/slideLayout" Target="../slideLayouts/slideLayout1698.xml"/><Relationship Id="rId7" Type="http://schemas.openxmlformats.org/officeDocument/2006/relationships/slideLayout" Target="../slideLayouts/slideLayout1702.xml"/><Relationship Id="rId12" Type="http://schemas.openxmlformats.org/officeDocument/2006/relationships/theme" Target="../theme/theme152.xml"/><Relationship Id="rId2" Type="http://schemas.openxmlformats.org/officeDocument/2006/relationships/slideLayout" Target="../slideLayouts/slideLayout1697.xml"/><Relationship Id="rId1" Type="http://schemas.openxmlformats.org/officeDocument/2006/relationships/slideLayout" Target="../slideLayouts/slideLayout1696.xml"/><Relationship Id="rId6" Type="http://schemas.openxmlformats.org/officeDocument/2006/relationships/slideLayout" Target="../slideLayouts/slideLayout1701.xml"/><Relationship Id="rId11" Type="http://schemas.openxmlformats.org/officeDocument/2006/relationships/slideLayout" Target="../slideLayouts/slideLayout1706.xml"/><Relationship Id="rId5" Type="http://schemas.openxmlformats.org/officeDocument/2006/relationships/slideLayout" Target="../slideLayouts/slideLayout1700.xml"/><Relationship Id="rId10" Type="http://schemas.openxmlformats.org/officeDocument/2006/relationships/slideLayout" Target="../slideLayouts/slideLayout1705.xml"/><Relationship Id="rId4" Type="http://schemas.openxmlformats.org/officeDocument/2006/relationships/slideLayout" Target="../slideLayouts/slideLayout1699.xml"/><Relationship Id="rId9" Type="http://schemas.openxmlformats.org/officeDocument/2006/relationships/slideLayout" Target="../slideLayouts/slideLayout1704.xml"/></Relationships>
</file>

<file path=ppt/slideMasters/_rels/slideMaster153.xml.rels><?xml version="1.0" encoding="UTF-8" standalone="yes"?>
<Relationships xmlns="http://schemas.openxmlformats.org/package/2006/relationships"><Relationship Id="rId8" Type="http://schemas.openxmlformats.org/officeDocument/2006/relationships/theme" Target="../theme/theme153.xml"/><Relationship Id="rId3" Type="http://schemas.openxmlformats.org/officeDocument/2006/relationships/slideLayout" Target="../slideLayouts/slideLayout1709.xml"/><Relationship Id="rId7" Type="http://schemas.openxmlformats.org/officeDocument/2006/relationships/slideLayout" Target="../slideLayouts/slideLayout1713.xml"/><Relationship Id="rId2" Type="http://schemas.openxmlformats.org/officeDocument/2006/relationships/slideLayout" Target="../slideLayouts/slideLayout1708.xml"/><Relationship Id="rId1" Type="http://schemas.openxmlformats.org/officeDocument/2006/relationships/slideLayout" Target="../slideLayouts/slideLayout1707.xml"/><Relationship Id="rId6" Type="http://schemas.openxmlformats.org/officeDocument/2006/relationships/slideLayout" Target="../slideLayouts/slideLayout1712.xml"/><Relationship Id="rId5" Type="http://schemas.openxmlformats.org/officeDocument/2006/relationships/slideLayout" Target="../slideLayouts/slideLayout1711.xml"/><Relationship Id="rId4" Type="http://schemas.openxmlformats.org/officeDocument/2006/relationships/slideLayout" Target="../slideLayouts/slideLayout1710.xml"/><Relationship Id="rId9" Type="http://schemas.openxmlformats.org/officeDocument/2006/relationships/image" Target="../media/image1.jpeg"/></Relationships>
</file>

<file path=ppt/slideMasters/_rels/slideMaster15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21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716.xml"/><Relationship Id="rId7" Type="http://schemas.openxmlformats.org/officeDocument/2006/relationships/slideLayout" Target="../slideLayouts/slideLayout1720.xml"/><Relationship Id="rId12" Type="http://schemas.openxmlformats.org/officeDocument/2006/relationships/theme" Target="../theme/theme154.xml"/><Relationship Id="rId2" Type="http://schemas.openxmlformats.org/officeDocument/2006/relationships/slideLayout" Target="../slideLayouts/slideLayout1715.xml"/><Relationship Id="rId1" Type="http://schemas.openxmlformats.org/officeDocument/2006/relationships/slideLayout" Target="../slideLayouts/slideLayout1714.xml"/><Relationship Id="rId6" Type="http://schemas.openxmlformats.org/officeDocument/2006/relationships/slideLayout" Target="../slideLayouts/slideLayout1719.xml"/><Relationship Id="rId11" Type="http://schemas.openxmlformats.org/officeDocument/2006/relationships/slideLayout" Target="../slideLayouts/slideLayout1724.xml"/><Relationship Id="rId5" Type="http://schemas.openxmlformats.org/officeDocument/2006/relationships/slideLayout" Target="../slideLayouts/slideLayout1718.xml"/><Relationship Id="rId10" Type="http://schemas.openxmlformats.org/officeDocument/2006/relationships/slideLayout" Target="../slideLayouts/slideLayout1723.xml"/><Relationship Id="rId4" Type="http://schemas.openxmlformats.org/officeDocument/2006/relationships/slideLayout" Target="../slideLayouts/slideLayout1717.xml"/><Relationship Id="rId9" Type="http://schemas.openxmlformats.org/officeDocument/2006/relationships/slideLayout" Target="../slideLayouts/slideLayout1722.xml"/></Relationships>
</file>

<file path=ppt/slideMasters/_rels/slideMaster15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32.xml"/><Relationship Id="rId13" Type="http://schemas.openxmlformats.org/officeDocument/2006/relationships/slideLayout" Target="../slideLayouts/slideLayout1737.xml"/><Relationship Id="rId3" Type="http://schemas.openxmlformats.org/officeDocument/2006/relationships/slideLayout" Target="../slideLayouts/slideLayout1727.xml"/><Relationship Id="rId7" Type="http://schemas.openxmlformats.org/officeDocument/2006/relationships/slideLayout" Target="../slideLayouts/slideLayout1731.xml"/><Relationship Id="rId12" Type="http://schemas.openxmlformats.org/officeDocument/2006/relationships/slideLayout" Target="../slideLayouts/slideLayout1736.xml"/><Relationship Id="rId2" Type="http://schemas.openxmlformats.org/officeDocument/2006/relationships/slideLayout" Target="../slideLayouts/slideLayout1726.xml"/><Relationship Id="rId16" Type="http://schemas.openxmlformats.org/officeDocument/2006/relationships/image" Target="../media/image1.jpeg"/><Relationship Id="rId1" Type="http://schemas.openxmlformats.org/officeDocument/2006/relationships/slideLayout" Target="../slideLayouts/slideLayout1725.xml"/><Relationship Id="rId6" Type="http://schemas.openxmlformats.org/officeDocument/2006/relationships/slideLayout" Target="../slideLayouts/slideLayout1730.xml"/><Relationship Id="rId11" Type="http://schemas.openxmlformats.org/officeDocument/2006/relationships/slideLayout" Target="../slideLayouts/slideLayout1735.xml"/><Relationship Id="rId5" Type="http://schemas.openxmlformats.org/officeDocument/2006/relationships/slideLayout" Target="../slideLayouts/slideLayout1729.xml"/><Relationship Id="rId15" Type="http://schemas.openxmlformats.org/officeDocument/2006/relationships/theme" Target="../theme/theme155.xml"/><Relationship Id="rId10" Type="http://schemas.openxmlformats.org/officeDocument/2006/relationships/slideLayout" Target="../slideLayouts/slideLayout1734.xml"/><Relationship Id="rId4" Type="http://schemas.openxmlformats.org/officeDocument/2006/relationships/slideLayout" Target="../slideLayouts/slideLayout1728.xml"/><Relationship Id="rId9" Type="http://schemas.openxmlformats.org/officeDocument/2006/relationships/slideLayout" Target="../slideLayouts/slideLayout1733.xml"/><Relationship Id="rId14" Type="http://schemas.openxmlformats.org/officeDocument/2006/relationships/slideLayout" Target="../slideLayouts/slideLayout1738.xml"/></Relationships>
</file>

<file path=ppt/slideMasters/_rels/slideMaster15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46.xml"/><Relationship Id="rId13" Type="http://schemas.openxmlformats.org/officeDocument/2006/relationships/vmlDrawing" Target="../drawings/vmlDrawing4.vml"/><Relationship Id="rId3" Type="http://schemas.openxmlformats.org/officeDocument/2006/relationships/slideLayout" Target="../slideLayouts/slideLayout1741.xml"/><Relationship Id="rId7" Type="http://schemas.openxmlformats.org/officeDocument/2006/relationships/slideLayout" Target="../slideLayouts/slideLayout1745.xml"/><Relationship Id="rId12" Type="http://schemas.openxmlformats.org/officeDocument/2006/relationships/theme" Target="../theme/theme156.xml"/><Relationship Id="rId2" Type="http://schemas.openxmlformats.org/officeDocument/2006/relationships/slideLayout" Target="../slideLayouts/slideLayout1740.xml"/><Relationship Id="rId16" Type="http://schemas.openxmlformats.org/officeDocument/2006/relationships/image" Target="../media/image86.png"/><Relationship Id="rId1" Type="http://schemas.openxmlformats.org/officeDocument/2006/relationships/slideLayout" Target="../slideLayouts/slideLayout1739.xml"/><Relationship Id="rId6" Type="http://schemas.openxmlformats.org/officeDocument/2006/relationships/slideLayout" Target="../slideLayouts/slideLayout1744.xml"/><Relationship Id="rId11" Type="http://schemas.openxmlformats.org/officeDocument/2006/relationships/slideLayout" Target="../slideLayouts/slideLayout1749.xml"/><Relationship Id="rId5" Type="http://schemas.openxmlformats.org/officeDocument/2006/relationships/slideLayout" Target="../slideLayouts/slideLayout1743.xml"/><Relationship Id="rId15" Type="http://schemas.openxmlformats.org/officeDocument/2006/relationships/oleObject" Target="../embeddings/oleObject4.bin"/><Relationship Id="rId10" Type="http://schemas.openxmlformats.org/officeDocument/2006/relationships/slideLayout" Target="../slideLayouts/slideLayout1748.xml"/><Relationship Id="rId4" Type="http://schemas.openxmlformats.org/officeDocument/2006/relationships/slideLayout" Target="../slideLayouts/slideLayout1742.xml"/><Relationship Id="rId9" Type="http://schemas.openxmlformats.org/officeDocument/2006/relationships/slideLayout" Target="../slideLayouts/slideLayout1747.xml"/><Relationship Id="rId14" Type="http://schemas.openxmlformats.org/officeDocument/2006/relationships/image" Target="../media/image87.jpeg"/></Relationships>
</file>

<file path=ppt/slideMasters/_rels/slideMaster15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57.xml"/><Relationship Id="rId3" Type="http://schemas.openxmlformats.org/officeDocument/2006/relationships/slideLayout" Target="../slideLayouts/slideLayout1752.xml"/><Relationship Id="rId7" Type="http://schemas.openxmlformats.org/officeDocument/2006/relationships/slideLayout" Target="../slideLayouts/slideLayout1756.xml"/><Relationship Id="rId12" Type="http://schemas.openxmlformats.org/officeDocument/2006/relationships/theme" Target="../theme/theme157.xml"/><Relationship Id="rId2" Type="http://schemas.openxmlformats.org/officeDocument/2006/relationships/slideLayout" Target="../slideLayouts/slideLayout1751.xml"/><Relationship Id="rId1" Type="http://schemas.openxmlformats.org/officeDocument/2006/relationships/slideLayout" Target="../slideLayouts/slideLayout1750.xml"/><Relationship Id="rId6" Type="http://schemas.openxmlformats.org/officeDocument/2006/relationships/slideLayout" Target="../slideLayouts/slideLayout1755.xml"/><Relationship Id="rId11" Type="http://schemas.openxmlformats.org/officeDocument/2006/relationships/slideLayout" Target="../slideLayouts/slideLayout1760.xml"/><Relationship Id="rId5" Type="http://schemas.openxmlformats.org/officeDocument/2006/relationships/slideLayout" Target="../slideLayouts/slideLayout1754.xml"/><Relationship Id="rId10" Type="http://schemas.openxmlformats.org/officeDocument/2006/relationships/slideLayout" Target="../slideLayouts/slideLayout1759.xml"/><Relationship Id="rId4" Type="http://schemas.openxmlformats.org/officeDocument/2006/relationships/slideLayout" Target="../slideLayouts/slideLayout1753.xml"/><Relationship Id="rId9" Type="http://schemas.openxmlformats.org/officeDocument/2006/relationships/slideLayout" Target="../slideLayouts/slideLayout1758.xml"/></Relationships>
</file>

<file path=ppt/slideMasters/_rels/slideMaster15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68.xml"/><Relationship Id="rId3" Type="http://schemas.openxmlformats.org/officeDocument/2006/relationships/slideLayout" Target="../slideLayouts/slideLayout1763.xml"/><Relationship Id="rId7" Type="http://schemas.openxmlformats.org/officeDocument/2006/relationships/slideLayout" Target="../slideLayouts/slideLayout1767.xml"/><Relationship Id="rId12" Type="http://schemas.openxmlformats.org/officeDocument/2006/relationships/theme" Target="../theme/theme158.xml"/><Relationship Id="rId2" Type="http://schemas.openxmlformats.org/officeDocument/2006/relationships/slideLayout" Target="../slideLayouts/slideLayout1762.xml"/><Relationship Id="rId1" Type="http://schemas.openxmlformats.org/officeDocument/2006/relationships/slideLayout" Target="../slideLayouts/slideLayout1761.xml"/><Relationship Id="rId6" Type="http://schemas.openxmlformats.org/officeDocument/2006/relationships/slideLayout" Target="../slideLayouts/slideLayout1766.xml"/><Relationship Id="rId11" Type="http://schemas.openxmlformats.org/officeDocument/2006/relationships/slideLayout" Target="../slideLayouts/slideLayout1771.xml"/><Relationship Id="rId5" Type="http://schemas.openxmlformats.org/officeDocument/2006/relationships/slideLayout" Target="../slideLayouts/slideLayout1765.xml"/><Relationship Id="rId10" Type="http://schemas.openxmlformats.org/officeDocument/2006/relationships/slideLayout" Target="../slideLayouts/slideLayout1770.xml"/><Relationship Id="rId4" Type="http://schemas.openxmlformats.org/officeDocument/2006/relationships/slideLayout" Target="../slideLayouts/slideLayout1764.xml"/><Relationship Id="rId9" Type="http://schemas.openxmlformats.org/officeDocument/2006/relationships/slideLayout" Target="../slideLayouts/slideLayout1769.xml"/></Relationships>
</file>

<file path=ppt/slideMasters/_rels/slideMaster15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79.xml"/><Relationship Id="rId13" Type="http://schemas.openxmlformats.org/officeDocument/2006/relationships/image" Target="../media/image17.jpeg"/><Relationship Id="rId3" Type="http://schemas.openxmlformats.org/officeDocument/2006/relationships/slideLayout" Target="../slideLayouts/slideLayout1774.xml"/><Relationship Id="rId7" Type="http://schemas.openxmlformats.org/officeDocument/2006/relationships/slideLayout" Target="../slideLayouts/slideLayout1778.xml"/><Relationship Id="rId12" Type="http://schemas.openxmlformats.org/officeDocument/2006/relationships/theme" Target="../theme/theme159.xml"/><Relationship Id="rId2" Type="http://schemas.openxmlformats.org/officeDocument/2006/relationships/slideLayout" Target="../slideLayouts/slideLayout1773.xml"/><Relationship Id="rId1" Type="http://schemas.openxmlformats.org/officeDocument/2006/relationships/slideLayout" Target="../slideLayouts/slideLayout1772.xml"/><Relationship Id="rId6" Type="http://schemas.openxmlformats.org/officeDocument/2006/relationships/slideLayout" Target="../slideLayouts/slideLayout1777.xml"/><Relationship Id="rId11" Type="http://schemas.openxmlformats.org/officeDocument/2006/relationships/slideLayout" Target="../slideLayouts/slideLayout1782.xml"/><Relationship Id="rId5" Type="http://schemas.openxmlformats.org/officeDocument/2006/relationships/slideLayout" Target="../slideLayouts/slideLayout1776.xml"/><Relationship Id="rId10" Type="http://schemas.openxmlformats.org/officeDocument/2006/relationships/slideLayout" Target="../slideLayouts/slideLayout1781.xml"/><Relationship Id="rId4" Type="http://schemas.openxmlformats.org/officeDocument/2006/relationships/slideLayout" Target="../slideLayouts/slideLayout1775.xml"/><Relationship Id="rId9" Type="http://schemas.openxmlformats.org/officeDocument/2006/relationships/slideLayout" Target="../slideLayouts/slideLayout1780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6.xml"/><Relationship Id="rId3" Type="http://schemas.openxmlformats.org/officeDocument/2006/relationships/slideLayout" Target="../slideLayouts/slideLayout121.xml"/><Relationship Id="rId7" Type="http://schemas.openxmlformats.org/officeDocument/2006/relationships/slideLayout" Target="../slideLayouts/slideLayout125.xml"/><Relationship Id="rId12" Type="http://schemas.openxmlformats.org/officeDocument/2006/relationships/theme" Target="../theme/theme16.xml"/><Relationship Id="rId2" Type="http://schemas.openxmlformats.org/officeDocument/2006/relationships/slideLayout" Target="../slideLayouts/slideLayout120.xml"/><Relationship Id="rId1" Type="http://schemas.openxmlformats.org/officeDocument/2006/relationships/slideLayout" Target="../slideLayouts/slideLayout119.xml"/><Relationship Id="rId6" Type="http://schemas.openxmlformats.org/officeDocument/2006/relationships/slideLayout" Target="../slideLayouts/slideLayout124.xml"/><Relationship Id="rId11" Type="http://schemas.openxmlformats.org/officeDocument/2006/relationships/slideLayout" Target="../slideLayouts/slideLayout129.xml"/><Relationship Id="rId5" Type="http://schemas.openxmlformats.org/officeDocument/2006/relationships/slideLayout" Target="../slideLayouts/slideLayout123.xml"/><Relationship Id="rId10" Type="http://schemas.openxmlformats.org/officeDocument/2006/relationships/slideLayout" Target="../slideLayouts/slideLayout128.xml"/><Relationship Id="rId4" Type="http://schemas.openxmlformats.org/officeDocument/2006/relationships/slideLayout" Target="../slideLayouts/slideLayout122.xml"/><Relationship Id="rId9" Type="http://schemas.openxmlformats.org/officeDocument/2006/relationships/slideLayout" Target="../slideLayouts/slideLayout127.xml"/></Relationships>
</file>

<file path=ppt/slideMasters/_rels/slideMaster16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90.xml"/><Relationship Id="rId13" Type="http://schemas.openxmlformats.org/officeDocument/2006/relationships/vmlDrawing" Target="../drawings/vmlDrawing5.vml"/><Relationship Id="rId3" Type="http://schemas.openxmlformats.org/officeDocument/2006/relationships/slideLayout" Target="../slideLayouts/slideLayout1785.xml"/><Relationship Id="rId7" Type="http://schemas.openxmlformats.org/officeDocument/2006/relationships/slideLayout" Target="../slideLayouts/slideLayout1789.xml"/><Relationship Id="rId12" Type="http://schemas.openxmlformats.org/officeDocument/2006/relationships/theme" Target="../theme/theme160.xml"/><Relationship Id="rId2" Type="http://schemas.openxmlformats.org/officeDocument/2006/relationships/slideLayout" Target="../slideLayouts/slideLayout1784.xml"/><Relationship Id="rId16" Type="http://schemas.openxmlformats.org/officeDocument/2006/relationships/image" Target="../media/image86.png"/><Relationship Id="rId1" Type="http://schemas.openxmlformats.org/officeDocument/2006/relationships/slideLayout" Target="../slideLayouts/slideLayout1783.xml"/><Relationship Id="rId6" Type="http://schemas.openxmlformats.org/officeDocument/2006/relationships/slideLayout" Target="../slideLayouts/slideLayout1788.xml"/><Relationship Id="rId11" Type="http://schemas.openxmlformats.org/officeDocument/2006/relationships/slideLayout" Target="../slideLayouts/slideLayout1793.xml"/><Relationship Id="rId5" Type="http://schemas.openxmlformats.org/officeDocument/2006/relationships/slideLayout" Target="../slideLayouts/slideLayout1787.xml"/><Relationship Id="rId15" Type="http://schemas.openxmlformats.org/officeDocument/2006/relationships/oleObject" Target="../embeddings/oleObject5.bin"/><Relationship Id="rId10" Type="http://schemas.openxmlformats.org/officeDocument/2006/relationships/slideLayout" Target="../slideLayouts/slideLayout1792.xml"/><Relationship Id="rId4" Type="http://schemas.openxmlformats.org/officeDocument/2006/relationships/slideLayout" Target="../slideLayouts/slideLayout1786.xml"/><Relationship Id="rId9" Type="http://schemas.openxmlformats.org/officeDocument/2006/relationships/slideLayout" Target="../slideLayouts/slideLayout1791.xml"/><Relationship Id="rId14" Type="http://schemas.openxmlformats.org/officeDocument/2006/relationships/image" Target="../media/image92.jpeg"/></Relationships>
</file>

<file path=ppt/slideMasters/_rels/slideMaster16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01.xml"/><Relationship Id="rId3" Type="http://schemas.openxmlformats.org/officeDocument/2006/relationships/slideLayout" Target="../slideLayouts/slideLayout1796.xml"/><Relationship Id="rId7" Type="http://schemas.openxmlformats.org/officeDocument/2006/relationships/slideLayout" Target="../slideLayouts/slideLayout1800.xml"/><Relationship Id="rId12" Type="http://schemas.openxmlformats.org/officeDocument/2006/relationships/theme" Target="../theme/theme161.xml"/><Relationship Id="rId2" Type="http://schemas.openxmlformats.org/officeDocument/2006/relationships/slideLayout" Target="../slideLayouts/slideLayout1795.xml"/><Relationship Id="rId1" Type="http://schemas.openxmlformats.org/officeDocument/2006/relationships/slideLayout" Target="../slideLayouts/slideLayout1794.xml"/><Relationship Id="rId6" Type="http://schemas.openxmlformats.org/officeDocument/2006/relationships/slideLayout" Target="../slideLayouts/slideLayout1799.xml"/><Relationship Id="rId11" Type="http://schemas.openxmlformats.org/officeDocument/2006/relationships/slideLayout" Target="../slideLayouts/slideLayout1804.xml"/><Relationship Id="rId5" Type="http://schemas.openxmlformats.org/officeDocument/2006/relationships/slideLayout" Target="../slideLayouts/slideLayout1798.xml"/><Relationship Id="rId10" Type="http://schemas.openxmlformats.org/officeDocument/2006/relationships/slideLayout" Target="../slideLayouts/slideLayout1803.xml"/><Relationship Id="rId4" Type="http://schemas.openxmlformats.org/officeDocument/2006/relationships/slideLayout" Target="../slideLayouts/slideLayout1797.xml"/><Relationship Id="rId9" Type="http://schemas.openxmlformats.org/officeDocument/2006/relationships/slideLayout" Target="../slideLayouts/slideLayout1802.xml"/></Relationships>
</file>

<file path=ppt/slideMasters/_rels/slideMaster16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12.xml"/><Relationship Id="rId13" Type="http://schemas.openxmlformats.org/officeDocument/2006/relationships/image" Target="../media/image25.jpeg"/><Relationship Id="rId3" Type="http://schemas.openxmlformats.org/officeDocument/2006/relationships/slideLayout" Target="../slideLayouts/slideLayout1807.xml"/><Relationship Id="rId7" Type="http://schemas.openxmlformats.org/officeDocument/2006/relationships/slideLayout" Target="../slideLayouts/slideLayout1811.xml"/><Relationship Id="rId12" Type="http://schemas.openxmlformats.org/officeDocument/2006/relationships/theme" Target="../theme/theme162.xml"/><Relationship Id="rId2" Type="http://schemas.openxmlformats.org/officeDocument/2006/relationships/slideLayout" Target="../slideLayouts/slideLayout1806.xml"/><Relationship Id="rId1" Type="http://schemas.openxmlformats.org/officeDocument/2006/relationships/slideLayout" Target="../slideLayouts/slideLayout1805.xml"/><Relationship Id="rId6" Type="http://schemas.openxmlformats.org/officeDocument/2006/relationships/slideLayout" Target="../slideLayouts/slideLayout1810.xml"/><Relationship Id="rId11" Type="http://schemas.openxmlformats.org/officeDocument/2006/relationships/slideLayout" Target="../slideLayouts/slideLayout1815.xml"/><Relationship Id="rId5" Type="http://schemas.openxmlformats.org/officeDocument/2006/relationships/slideLayout" Target="../slideLayouts/slideLayout1809.xml"/><Relationship Id="rId10" Type="http://schemas.openxmlformats.org/officeDocument/2006/relationships/slideLayout" Target="../slideLayouts/slideLayout1814.xml"/><Relationship Id="rId4" Type="http://schemas.openxmlformats.org/officeDocument/2006/relationships/slideLayout" Target="../slideLayouts/slideLayout1808.xml"/><Relationship Id="rId9" Type="http://schemas.openxmlformats.org/officeDocument/2006/relationships/slideLayout" Target="../slideLayouts/slideLayout1813.xml"/></Relationships>
</file>

<file path=ppt/slideMasters/_rels/slideMaster16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23.xml"/><Relationship Id="rId13" Type="http://schemas.openxmlformats.org/officeDocument/2006/relationships/image" Target="../media/image38.jpeg"/><Relationship Id="rId3" Type="http://schemas.openxmlformats.org/officeDocument/2006/relationships/slideLayout" Target="../slideLayouts/slideLayout1818.xml"/><Relationship Id="rId7" Type="http://schemas.openxmlformats.org/officeDocument/2006/relationships/slideLayout" Target="../slideLayouts/slideLayout1822.xml"/><Relationship Id="rId12" Type="http://schemas.openxmlformats.org/officeDocument/2006/relationships/theme" Target="../theme/theme163.xml"/><Relationship Id="rId2" Type="http://schemas.openxmlformats.org/officeDocument/2006/relationships/slideLayout" Target="../slideLayouts/slideLayout1817.xml"/><Relationship Id="rId1" Type="http://schemas.openxmlformats.org/officeDocument/2006/relationships/slideLayout" Target="../slideLayouts/slideLayout1816.xml"/><Relationship Id="rId6" Type="http://schemas.openxmlformats.org/officeDocument/2006/relationships/slideLayout" Target="../slideLayouts/slideLayout1821.xml"/><Relationship Id="rId11" Type="http://schemas.openxmlformats.org/officeDocument/2006/relationships/slideLayout" Target="../slideLayouts/slideLayout1826.xml"/><Relationship Id="rId5" Type="http://schemas.openxmlformats.org/officeDocument/2006/relationships/slideLayout" Target="../slideLayouts/slideLayout1820.xml"/><Relationship Id="rId10" Type="http://schemas.openxmlformats.org/officeDocument/2006/relationships/slideLayout" Target="../slideLayouts/slideLayout1825.xml"/><Relationship Id="rId4" Type="http://schemas.openxmlformats.org/officeDocument/2006/relationships/slideLayout" Target="../slideLayouts/slideLayout1819.xml"/><Relationship Id="rId9" Type="http://schemas.openxmlformats.org/officeDocument/2006/relationships/slideLayout" Target="../slideLayouts/slideLayout1824.xml"/></Relationships>
</file>

<file path=ppt/slideMasters/_rels/slideMaster16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829.xml"/><Relationship Id="rId7" Type="http://schemas.openxmlformats.org/officeDocument/2006/relationships/theme" Target="../theme/theme164.xml"/><Relationship Id="rId2" Type="http://schemas.openxmlformats.org/officeDocument/2006/relationships/slideLayout" Target="../slideLayouts/slideLayout1828.xml"/><Relationship Id="rId1" Type="http://schemas.openxmlformats.org/officeDocument/2006/relationships/slideLayout" Target="../slideLayouts/slideLayout1827.xml"/><Relationship Id="rId6" Type="http://schemas.openxmlformats.org/officeDocument/2006/relationships/slideLayout" Target="../slideLayouts/slideLayout1832.xml"/><Relationship Id="rId5" Type="http://schemas.openxmlformats.org/officeDocument/2006/relationships/slideLayout" Target="../slideLayouts/slideLayout1831.xml"/><Relationship Id="rId4" Type="http://schemas.openxmlformats.org/officeDocument/2006/relationships/slideLayout" Target="../slideLayouts/slideLayout1830.xml"/></Relationships>
</file>

<file path=ppt/slideMasters/_rels/slideMaster16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40.xml"/><Relationship Id="rId13" Type="http://schemas.openxmlformats.org/officeDocument/2006/relationships/image" Target="../media/image25.jpeg"/><Relationship Id="rId3" Type="http://schemas.openxmlformats.org/officeDocument/2006/relationships/slideLayout" Target="../slideLayouts/slideLayout1835.xml"/><Relationship Id="rId7" Type="http://schemas.openxmlformats.org/officeDocument/2006/relationships/slideLayout" Target="../slideLayouts/slideLayout1839.xml"/><Relationship Id="rId12" Type="http://schemas.openxmlformats.org/officeDocument/2006/relationships/theme" Target="../theme/theme165.xml"/><Relationship Id="rId2" Type="http://schemas.openxmlformats.org/officeDocument/2006/relationships/slideLayout" Target="../slideLayouts/slideLayout1834.xml"/><Relationship Id="rId1" Type="http://schemas.openxmlformats.org/officeDocument/2006/relationships/slideLayout" Target="../slideLayouts/slideLayout1833.xml"/><Relationship Id="rId6" Type="http://schemas.openxmlformats.org/officeDocument/2006/relationships/slideLayout" Target="../slideLayouts/slideLayout1838.xml"/><Relationship Id="rId11" Type="http://schemas.openxmlformats.org/officeDocument/2006/relationships/slideLayout" Target="../slideLayouts/slideLayout1843.xml"/><Relationship Id="rId5" Type="http://schemas.openxmlformats.org/officeDocument/2006/relationships/slideLayout" Target="../slideLayouts/slideLayout1837.xml"/><Relationship Id="rId10" Type="http://schemas.openxmlformats.org/officeDocument/2006/relationships/slideLayout" Target="../slideLayouts/slideLayout1842.xml"/><Relationship Id="rId4" Type="http://schemas.openxmlformats.org/officeDocument/2006/relationships/slideLayout" Target="../slideLayouts/slideLayout1836.xml"/><Relationship Id="rId9" Type="http://schemas.openxmlformats.org/officeDocument/2006/relationships/slideLayout" Target="../slideLayouts/slideLayout1841.xml"/></Relationships>
</file>

<file path=ppt/slideMasters/_rels/slideMaster16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51.xml"/><Relationship Id="rId13" Type="http://schemas.openxmlformats.org/officeDocument/2006/relationships/slideLayout" Target="../slideLayouts/slideLayout1856.xml"/><Relationship Id="rId3" Type="http://schemas.openxmlformats.org/officeDocument/2006/relationships/slideLayout" Target="../slideLayouts/slideLayout1846.xml"/><Relationship Id="rId7" Type="http://schemas.openxmlformats.org/officeDocument/2006/relationships/slideLayout" Target="../slideLayouts/slideLayout1850.xml"/><Relationship Id="rId12" Type="http://schemas.openxmlformats.org/officeDocument/2006/relationships/slideLayout" Target="../slideLayouts/slideLayout1855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845.xml"/><Relationship Id="rId16" Type="http://schemas.openxmlformats.org/officeDocument/2006/relationships/theme" Target="../theme/theme166.xml"/><Relationship Id="rId1" Type="http://schemas.openxmlformats.org/officeDocument/2006/relationships/slideLayout" Target="../slideLayouts/slideLayout1844.xml"/><Relationship Id="rId6" Type="http://schemas.openxmlformats.org/officeDocument/2006/relationships/slideLayout" Target="../slideLayouts/slideLayout1849.xml"/><Relationship Id="rId11" Type="http://schemas.openxmlformats.org/officeDocument/2006/relationships/slideLayout" Target="../slideLayouts/slideLayout1854.xml"/><Relationship Id="rId5" Type="http://schemas.openxmlformats.org/officeDocument/2006/relationships/slideLayout" Target="../slideLayouts/slideLayout1848.xml"/><Relationship Id="rId15" Type="http://schemas.openxmlformats.org/officeDocument/2006/relationships/slideLayout" Target="../slideLayouts/slideLayout1858.xml"/><Relationship Id="rId10" Type="http://schemas.openxmlformats.org/officeDocument/2006/relationships/slideLayout" Target="../slideLayouts/slideLayout1853.xml"/><Relationship Id="rId4" Type="http://schemas.openxmlformats.org/officeDocument/2006/relationships/slideLayout" Target="../slideLayouts/slideLayout1847.xml"/><Relationship Id="rId9" Type="http://schemas.openxmlformats.org/officeDocument/2006/relationships/slideLayout" Target="../slideLayouts/slideLayout1852.xml"/><Relationship Id="rId14" Type="http://schemas.openxmlformats.org/officeDocument/2006/relationships/slideLayout" Target="../slideLayouts/slideLayout1857.xml"/></Relationships>
</file>

<file path=ppt/slideMasters/_rels/slideMaster16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66.xml"/><Relationship Id="rId13" Type="http://schemas.openxmlformats.org/officeDocument/2006/relationships/image" Target="../media/image25.jpeg"/><Relationship Id="rId3" Type="http://schemas.openxmlformats.org/officeDocument/2006/relationships/slideLayout" Target="../slideLayouts/slideLayout1861.xml"/><Relationship Id="rId7" Type="http://schemas.openxmlformats.org/officeDocument/2006/relationships/slideLayout" Target="../slideLayouts/slideLayout1865.xml"/><Relationship Id="rId12" Type="http://schemas.openxmlformats.org/officeDocument/2006/relationships/theme" Target="../theme/theme167.xml"/><Relationship Id="rId2" Type="http://schemas.openxmlformats.org/officeDocument/2006/relationships/slideLayout" Target="../slideLayouts/slideLayout1860.xml"/><Relationship Id="rId1" Type="http://schemas.openxmlformats.org/officeDocument/2006/relationships/slideLayout" Target="../slideLayouts/slideLayout1859.xml"/><Relationship Id="rId6" Type="http://schemas.openxmlformats.org/officeDocument/2006/relationships/slideLayout" Target="../slideLayouts/slideLayout1864.xml"/><Relationship Id="rId11" Type="http://schemas.openxmlformats.org/officeDocument/2006/relationships/slideLayout" Target="../slideLayouts/slideLayout1869.xml"/><Relationship Id="rId5" Type="http://schemas.openxmlformats.org/officeDocument/2006/relationships/slideLayout" Target="../slideLayouts/slideLayout1863.xml"/><Relationship Id="rId10" Type="http://schemas.openxmlformats.org/officeDocument/2006/relationships/slideLayout" Target="../slideLayouts/slideLayout1868.xml"/><Relationship Id="rId4" Type="http://schemas.openxmlformats.org/officeDocument/2006/relationships/slideLayout" Target="../slideLayouts/slideLayout1862.xml"/><Relationship Id="rId9" Type="http://schemas.openxmlformats.org/officeDocument/2006/relationships/slideLayout" Target="../slideLayouts/slideLayout1867.xml"/></Relationships>
</file>

<file path=ppt/slideMasters/_rels/slideMaster16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77.xml"/><Relationship Id="rId13" Type="http://schemas.openxmlformats.org/officeDocument/2006/relationships/image" Target="../media/image25.jpeg"/><Relationship Id="rId3" Type="http://schemas.openxmlformats.org/officeDocument/2006/relationships/slideLayout" Target="../slideLayouts/slideLayout1872.xml"/><Relationship Id="rId7" Type="http://schemas.openxmlformats.org/officeDocument/2006/relationships/slideLayout" Target="../slideLayouts/slideLayout1876.xml"/><Relationship Id="rId12" Type="http://schemas.openxmlformats.org/officeDocument/2006/relationships/theme" Target="../theme/theme168.xml"/><Relationship Id="rId2" Type="http://schemas.openxmlformats.org/officeDocument/2006/relationships/slideLayout" Target="../slideLayouts/slideLayout1871.xml"/><Relationship Id="rId1" Type="http://schemas.openxmlformats.org/officeDocument/2006/relationships/slideLayout" Target="../slideLayouts/slideLayout1870.xml"/><Relationship Id="rId6" Type="http://schemas.openxmlformats.org/officeDocument/2006/relationships/slideLayout" Target="../slideLayouts/slideLayout1875.xml"/><Relationship Id="rId11" Type="http://schemas.openxmlformats.org/officeDocument/2006/relationships/slideLayout" Target="../slideLayouts/slideLayout1880.xml"/><Relationship Id="rId5" Type="http://schemas.openxmlformats.org/officeDocument/2006/relationships/slideLayout" Target="../slideLayouts/slideLayout1874.xml"/><Relationship Id="rId10" Type="http://schemas.openxmlformats.org/officeDocument/2006/relationships/slideLayout" Target="../slideLayouts/slideLayout1879.xml"/><Relationship Id="rId4" Type="http://schemas.openxmlformats.org/officeDocument/2006/relationships/slideLayout" Target="../slideLayouts/slideLayout1873.xml"/><Relationship Id="rId9" Type="http://schemas.openxmlformats.org/officeDocument/2006/relationships/slideLayout" Target="../slideLayouts/slideLayout1878.xml"/></Relationships>
</file>

<file path=ppt/slideMasters/_rels/slideMaster16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88.xml"/><Relationship Id="rId13" Type="http://schemas.openxmlformats.org/officeDocument/2006/relationships/image" Target="../media/image75.png"/><Relationship Id="rId18" Type="http://schemas.openxmlformats.org/officeDocument/2006/relationships/image" Target="../media/image80.png"/><Relationship Id="rId3" Type="http://schemas.openxmlformats.org/officeDocument/2006/relationships/slideLayout" Target="../slideLayouts/slideLayout1883.xml"/><Relationship Id="rId21" Type="http://schemas.openxmlformats.org/officeDocument/2006/relationships/image" Target="../media/image83.png"/><Relationship Id="rId7" Type="http://schemas.openxmlformats.org/officeDocument/2006/relationships/slideLayout" Target="../slideLayouts/slideLayout1887.xml"/><Relationship Id="rId12" Type="http://schemas.openxmlformats.org/officeDocument/2006/relationships/theme" Target="../theme/theme169.xml"/><Relationship Id="rId17" Type="http://schemas.openxmlformats.org/officeDocument/2006/relationships/image" Target="../media/image79.png"/><Relationship Id="rId2" Type="http://schemas.openxmlformats.org/officeDocument/2006/relationships/slideLayout" Target="../slideLayouts/slideLayout1882.xml"/><Relationship Id="rId16" Type="http://schemas.openxmlformats.org/officeDocument/2006/relationships/image" Target="../media/image78.png"/><Relationship Id="rId20" Type="http://schemas.openxmlformats.org/officeDocument/2006/relationships/image" Target="../media/image82.png"/><Relationship Id="rId1" Type="http://schemas.openxmlformats.org/officeDocument/2006/relationships/slideLayout" Target="../slideLayouts/slideLayout1881.xml"/><Relationship Id="rId6" Type="http://schemas.openxmlformats.org/officeDocument/2006/relationships/slideLayout" Target="../slideLayouts/slideLayout1886.xml"/><Relationship Id="rId11" Type="http://schemas.openxmlformats.org/officeDocument/2006/relationships/slideLayout" Target="../slideLayouts/slideLayout1891.xml"/><Relationship Id="rId5" Type="http://schemas.openxmlformats.org/officeDocument/2006/relationships/slideLayout" Target="../slideLayouts/slideLayout1885.xml"/><Relationship Id="rId15" Type="http://schemas.openxmlformats.org/officeDocument/2006/relationships/image" Target="../media/image77.png"/><Relationship Id="rId23" Type="http://schemas.openxmlformats.org/officeDocument/2006/relationships/image" Target="../media/image85.png"/><Relationship Id="rId10" Type="http://schemas.openxmlformats.org/officeDocument/2006/relationships/slideLayout" Target="../slideLayouts/slideLayout1890.xml"/><Relationship Id="rId19" Type="http://schemas.openxmlformats.org/officeDocument/2006/relationships/image" Target="../media/image81.png"/><Relationship Id="rId4" Type="http://schemas.openxmlformats.org/officeDocument/2006/relationships/slideLayout" Target="../slideLayouts/slideLayout1884.xml"/><Relationship Id="rId9" Type="http://schemas.openxmlformats.org/officeDocument/2006/relationships/slideLayout" Target="../slideLayouts/slideLayout1889.xml"/><Relationship Id="rId14" Type="http://schemas.openxmlformats.org/officeDocument/2006/relationships/image" Target="../media/image76.png"/><Relationship Id="rId22" Type="http://schemas.openxmlformats.org/officeDocument/2006/relationships/image" Target="../media/image84.png"/></Relationships>
</file>

<file path=ppt/slideMasters/_rels/slideMaster1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7.xml"/><Relationship Id="rId13" Type="http://schemas.openxmlformats.org/officeDocument/2006/relationships/image" Target="../media/image7.emf"/><Relationship Id="rId3" Type="http://schemas.openxmlformats.org/officeDocument/2006/relationships/slideLayout" Target="../slideLayouts/slideLayout132.xml"/><Relationship Id="rId7" Type="http://schemas.openxmlformats.org/officeDocument/2006/relationships/slideLayout" Target="../slideLayouts/slideLayout136.xml"/><Relationship Id="rId12" Type="http://schemas.openxmlformats.org/officeDocument/2006/relationships/theme" Target="../theme/theme17.xml"/><Relationship Id="rId2" Type="http://schemas.openxmlformats.org/officeDocument/2006/relationships/slideLayout" Target="../slideLayouts/slideLayout131.xml"/><Relationship Id="rId1" Type="http://schemas.openxmlformats.org/officeDocument/2006/relationships/slideLayout" Target="../slideLayouts/slideLayout130.xml"/><Relationship Id="rId6" Type="http://schemas.openxmlformats.org/officeDocument/2006/relationships/slideLayout" Target="../slideLayouts/slideLayout135.xml"/><Relationship Id="rId11" Type="http://schemas.openxmlformats.org/officeDocument/2006/relationships/slideLayout" Target="../slideLayouts/slideLayout140.xml"/><Relationship Id="rId5" Type="http://schemas.openxmlformats.org/officeDocument/2006/relationships/slideLayout" Target="../slideLayouts/slideLayout134.xml"/><Relationship Id="rId10" Type="http://schemas.openxmlformats.org/officeDocument/2006/relationships/slideLayout" Target="../slideLayouts/slideLayout139.xml"/><Relationship Id="rId4" Type="http://schemas.openxmlformats.org/officeDocument/2006/relationships/slideLayout" Target="../slideLayouts/slideLayout133.xml"/><Relationship Id="rId9" Type="http://schemas.openxmlformats.org/officeDocument/2006/relationships/slideLayout" Target="../slideLayouts/slideLayout138.xml"/></Relationships>
</file>

<file path=ppt/slideMasters/_rels/slideMaster17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99.xml"/><Relationship Id="rId3" Type="http://schemas.openxmlformats.org/officeDocument/2006/relationships/slideLayout" Target="../slideLayouts/slideLayout1894.xml"/><Relationship Id="rId7" Type="http://schemas.openxmlformats.org/officeDocument/2006/relationships/slideLayout" Target="../slideLayouts/slideLayout1898.xml"/><Relationship Id="rId12" Type="http://schemas.openxmlformats.org/officeDocument/2006/relationships/theme" Target="../theme/theme170.xml"/><Relationship Id="rId2" Type="http://schemas.openxmlformats.org/officeDocument/2006/relationships/slideLayout" Target="../slideLayouts/slideLayout1893.xml"/><Relationship Id="rId1" Type="http://schemas.openxmlformats.org/officeDocument/2006/relationships/slideLayout" Target="../slideLayouts/slideLayout1892.xml"/><Relationship Id="rId6" Type="http://schemas.openxmlformats.org/officeDocument/2006/relationships/slideLayout" Target="../slideLayouts/slideLayout1897.xml"/><Relationship Id="rId11" Type="http://schemas.openxmlformats.org/officeDocument/2006/relationships/slideLayout" Target="../slideLayouts/slideLayout1902.xml"/><Relationship Id="rId5" Type="http://schemas.openxmlformats.org/officeDocument/2006/relationships/slideLayout" Target="../slideLayouts/slideLayout1896.xml"/><Relationship Id="rId10" Type="http://schemas.openxmlformats.org/officeDocument/2006/relationships/slideLayout" Target="../slideLayouts/slideLayout1901.xml"/><Relationship Id="rId4" Type="http://schemas.openxmlformats.org/officeDocument/2006/relationships/slideLayout" Target="../slideLayouts/slideLayout1895.xml"/><Relationship Id="rId9" Type="http://schemas.openxmlformats.org/officeDocument/2006/relationships/slideLayout" Target="../slideLayouts/slideLayout1900.xml"/></Relationships>
</file>

<file path=ppt/slideMasters/_rels/slideMaster17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10.xml"/><Relationship Id="rId13" Type="http://schemas.openxmlformats.org/officeDocument/2006/relationships/theme" Target="../theme/theme171.xml"/><Relationship Id="rId3" Type="http://schemas.openxmlformats.org/officeDocument/2006/relationships/slideLayout" Target="../slideLayouts/slideLayout1905.xml"/><Relationship Id="rId7" Type="http://schemas.openxmlformats.org/officeDocument/2006/relationships/slideLayout" Target="../slideLayouts/slideLayout1909.xml"/><Relationship Id="rId12" Type="http://schemas.openxmlformats.org/officeDocument/2006/relationships/slideLayout" Target="../slideLayouts/slideLayout1914.xml"/><Relationship Id="rId2" Type="http://schemas.openxmlformats.org/officeDocument/2006/relationships/slideLayout" Target="../slideLayouts/slideLayout1904.xml"/><Relationship Id="rId1" Type="http://schemas.openxmlformats.org/officeDocument/2006/relationships/slideLayout" Target="../slideLayouts/slideLayout1903.xml"/><Relationship Id="rId6" Type="http://schemas.openxmlformats.org/officeDocument/2006/relationships/slideLayout" Target="../slideLayouts/slideLayout1908.xml"/><Relationship Id="rId11" Type="http://schemas.openxmlformats.org/officeDocument/2006/relationships/slideLayout" Target="../slideLayouts/slideLayout1913.xml"/><Relationship Id="rId5" Type="http://schemas.openxmlformats.org/officeDocument/2006/relationships/slideLayout" Target="../slideLayouts/slideLayout1907.xml"/><Relationship Id="rId10" Type="http://schemas.openxmlformats.org/officeDocument/2006/relationships/slideLayout" Target="../slideLayouts/slideLayout1912.xml"/><Relationship Id="rId4" Type="http://schemas.openxmlformats.org/officeDocument/2006/relationships/slideLayout" Target="../slideLayouts/slideLayout1906.xml"/><Relationship Id="rId9" Type="http://schemas.openxmlformats.org/officeDocument/2006/relationships/slideLayout" Target="../slideLayouts/slideLayout1911.xml"/><Relationship Id="rId14" Type="http://schemas.openxmlformats.org/officeDocument/2006/relationships/image" Target="../media/image93.jpeg"/></Relationships>
</file>

<file path=ppt/slideMasters/_rels/slideMaster17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22.xml"/><Relationship Id="rId13" Type="http://schemas.openxmlformats.org/officeDocument/2006/relationships/image" Target="../media/image38.jpeg"/><Relationship Id="rId3" Type="http://schemas.openxmlformats.org/officeDocument/2006/relationships/slideLayout" Target="../slideLayouts/slideLayout1917.xml"/><Relationship Id="rId7" Type="http://schemas.openxmlformats.org/officeDocument/2006/relationships/slideLayout" Target="../slideLayouts/slideLayout1921.xml"/><Relationship Id="rId12" Type="http://schemas.openxmlformats.org/officeDocument/2006/relationships/theme" Target="../theme/theme172.xml"/><Relationship Id="rId2" Type="http://schemas.openxmlformats.org/officeDocument/2006/relationships/slideLayout" Target="../slideLayouts/slideLayout1916.xml"/><Relationship Id="rId1" Type="http://schemas.openxmlformats.org/officeDocument/2006/relationships/slideLayout" Target="../slideLayouts/slideLayout1915.xml"/><Relationship Id="rId6" Type="http://schemas.openxmlformats.org/officeDocument/2006/relationships/slideLayout" Target="../slideLayouts/slideLayout1920.xml"/><Relationship Id="rId11" Type="http://schemas.openxmlformats.org/officeDocument/2006/relationships/slideLayout" Target="../slideLayouts/slideLayout1925.xml"/><Relationship Id="rId5" Type="http://schemas.openxmlformats.org/officeDocument/2006/relationships/slideLayout" Target="../slideLayouts/slideLayout1919.xml"/><Relationship Id="rId10" Type="http://schemas.openxmlformats.org/officeDocument/2006/relationships/slideLayout" Target="../slideLayouts/slideLayout1924.xml"/><Relationship Id="rId4" Type="http://schemas.openxmlformats.org/officeDocument/2006/relationships/slideLayout" Target="../slideLayouts/slideLayout1918.xml"/><Relationship Id="rId9" Type="http://schemas.openxmlformats.org/officeDocument/2006/relationships/slideLayout" Target="../slideLayouts/slideLayout1923.xml"/></Relationships>
</file>

<file path=ppt/slideMasters/_rels/slideMaster17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33.xml"/><Relationship Id="rId13" Type="http://schemas.openxmlformats.org/officeDocument/2006/relationships/theme" Target="../theme/theme173.xml"/><Relationship Id="rId3" Type="http://schemas.openxmlformats.org/officeDocument/2006/relationships/slideLayout" Target="../slideLayouts/slideLayout1928.xml"/><Relationship Id="rId7" Type="http://schemas.openxmlformats.org/officeDocument/2006/relationships/slideLayout" Target="../slideLayouts/slideLayout1932.xml"/><Relationship Id="rId12" Type="http://schemas.openxmlformats.org/officeDocument/2006/relationships/slideLayout" Target="../slideLayouts/slideLayout1937.xml"/><Relationship Id="rId2" Type="http://schemas.openxmlformats.org/officeDocument/2006/relationships/slideLayout" Target="../slideLayouts/slideLayout1927.xml"/><Relationship Id="rId1" Type="http://schemas.openxmlformats.org/officeDocument/2006/relationships/slideLayout" Target="../slideLayouts/slideLayout1926.xml"/><Relationship Id="rId6" Type="http://schemas.openxmlformats.org/officeDocument/2006/relationships/slideLayout" Target="../slideLayouts/slideLayout1931.xml"/><Relationship Id="rId11" Type="http://schemas.openxmlformats.org/officeDocument/2006/relationships/slideLayout" Target="../slideLayouts/slideLayout1936.xml"/><Relationship Id="rId5" Type="http://schemas.openxmlformats.org/officeDocument/2006/relationships/slideLayout" Target="../slideLayouts/slideLayout1930.xml"/><Relationship Id="rId10" Type="http://schemas.openxmlformats.org/officeDocument/2006/relationships/slideLayout" Target="../slideLayouts/slideLayout1935.xml"/><Relationship Id="rId4" Type="http://schemas.openxmlformats.org/officeDocument/2006/relationships/slideLayout" Target="../slideLayouts/slideLayout1929.xml"/><Relationship Id="rId9" Type="http://schemas.openxmlformats.org/officeDocument/2006/relationships/slideLayout" Target="../slideLayouts/slideLayout1934.xml"/></Relationships>
</file>

<file path=ppt/slideMasters/_rels/slideMaster17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45.xml"/><Relationship Id="rId13" Type="http://schemas.openxmlformats.org/officeDocument/2006/relationships/image" Target="../media/image25.jpeg"/><Relationship Id="rId3" Type="http://schemas.openxmlformats.org/officeDocument/2006/relationships/slideLayout" Target="../slideLayouts/slideLayout1940.xml"/><Relationship Id="rId7" Type="http://schemas.openxmlformats.org/officeDocument/2006/relationships/slideLayout" Target="../slideLayouts/slideLayout1944.xml"/><Relationship Id="rId12" Type="http://schemas.openxmlformats.org/officeDocument/2006/relationships/theme" Target="../theme/theme174.xml"/><Relationship Id="rId2" Type="http://schemas.openxmlformats.org/officeDocument/2006/relationships/slideLayout" Target="../slideLayouts/slideLayout1939.xml"/><Relationship Id="rId1" Type="http://schemas.openxmlformats.org/officeDocument/2006/relationships/slideLayout" Target="../slideLayouts/slideLayout1938.xml"/><Relationship Id="rId6" Type="http://schemas.openxmlformats.org/officeDocument/2006/relationships/slideLayout" Target="../slideLayouts/slideLayout1943.xml"/><Relationship Id="rId11" Type="http://schemas.openxmlformats.org/officeDocument/2006/relationships/slideLayout" Target="../slideLayouts/slideLayout1948.xml"/><Relationship Id="rId5" Type="http://schemas.openxmlformats.org/officeDocument/2006/relationships/slideLayout" Target="../slideLayouts/slideLayout1942.xml"/><Relationship Id="rId10" Type="http://schemas.openxmlformats.org/officeDocument/2006/relationships/slideLayout" Target="../slideLayouts/slideLayout1947.xml"/><Relationship Id="rId4" Type="http://schemas.openxmlformats.org/officeDocument/2006/relationships/slideLayout" Target="../slideLayouts/slideLayout1941.xml"/><Relationship Id="rId9" Type="http://schemas.openxmlformats.org/officeDocument/2006/relationships/slideLayout" Target="../slideLayouts/slideLayout1946.xml"/></Relationships>
</file>

<file path=ppt/slideMasters/_rels/slideMaster17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56.xml"/><Relationship Id="rId13" Type="http://schemas.openxmlformats.org/officeDocument/2006/relationships/image" Target="../media/image38.jpeg"/><Relationship Id="rId3" Type="http://schemas.openxmlformats.org/officeDocument/2006/relationships/slideLayout" Target="../slideLayouts/slideLayout1951.xml"/><Relationship Id="rId7" Type="http://schemas.openxmlformats.org/officeDocument/2006/relationships/slideLayout" Target="../slideLayouts/slideLayout1955.xml"/><Relationship Id="rId12" Type="http://schemas.openxmlformats.org/officeDocument/2006/relationships/theme" Target="../theme/theme175.xml"/><Relationship Id="rId2" Type="http://schemas.openxmlformats.org/officeDocument/2006/relationships/slideLayout" Target="../slideLayouts/slideLayout1950.xml"/><Relationship Id="rId1" Type="http://schemas.openxmlformats.org/officeDocument/2006/relationships/slideLayout" Target="../slideLayouts/slideLayout1949.xml"/><Relationship Id="rId6" Type="http://schemas.openxmlformats.org/officeDocument/2006/relationships/slideLayout" Target="../slideLayouts/slideLayout1954.xml"/><Relationship Id="rId11" Type="http://schemas.openxmlformats.org/officeDocument/2006/relationships/slideLayout" Target="../slideLayouts/slideLayout1959.xml"/><Relationship Id="rId5" Type="http://schemas.openxmlformats.org/officeDocument/2006/relationships/slideLayout" Target="../slideLayouts/slideLayout1953.xml"/><Relationship Id="rId10" Type="http://schemas.openxmlformats.org/officeDocument/2006/relationships/slideLayout" Target="../slideLayouts/slideLayout1958.xml"/><Relationship Id="rId4" Type="http://schemas.openxmlformats.org/officeDocument/2006/relationships/slideLayout" Target="../slideLayouts/slideLayout1952.xml"/><Relationship Id="rId9" Type="http://schemas.openxmlformats.org/officeDocument/2006/relationships/slideLayout" Target="../slideLayouts/slideLayout1957.xml"/></Relationships>
</file>

<file path=ppt/slideMasters/_rels/slideMaster17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67.xml"/><Relationship Id="rId13" Type="http://schemas.openxmlformats.org/officeDocument/2006/relationships/image" Target="../media/image93.jpeg"/><Relationship Id="rId3" Type="http://schemas.openxmlformats.org/officeDocument/2006/relationships/slideLayout" Target="../slideLayouts/slideLayout1962.xml"/><Relationship Id="rId7" Type="http://schemas.openxmlformats.org/officeDocument/2006/relationships/slideLayout" Target="../slideLayouts/slideLayout1966.xml"/><Relationship Id="rId12" Type="http://schemas.openxmlformats.org/officeDocument/2006/relationships/theme" Target="../theme/theme176.xml"/><Relationship Id="rId2" Type="http://schemas.openxmlformats.org/officeDocument/2006/relationships/slideLayout" Target="../slideLayouts/slideLayout1961.xml"/><Relationship Id="rId1" Type="http://schemas.openxmlformats.org/officeDocument/2006/relationships/slideLayout" Target="../slideLayouts/slideLayout1960.xml"/><Relationship Id="rId6" Type="http://schemas.openxmlformats.org/officeDocument/2006/relationships/slideLayout" Target="../slideLayouts/slideLayout1965.xml"/><Relationship Id="rId11" Type="http://schemas.openxmlformats.org/officeDocument/2006/relationships/slideLayout" Target="../slideLayouts/slideLayout1970.xml"/><Relationship Id="rId5" Type="http://schemas.openxmlformats.org/officeDocument/2006/relationships/slideLayout" Target="../slideLayouts/slideLayout1964.xml"/><Relationship Id="rId10" Type="http://schemas.openxmlformats.org/officeDocument/2006/relationships/slideLayout" Target="../slideLayouts/slideLayout1969.xml"/><Relationship Id="rId4" Type="http://schemas.openxmlformats.org/officeDocument/2006/relationships/slideLayout" Target="../slideLayouts/slideLayout1963.xml"/><Relationship Id="rId9" Type="http://schemas.openxmlformats.org/officeDocument/2006/relationships/slideLayout" Target="../slideLayouts/slideLayout1968.xml"/></Relationships>
</file>

<file path=ppt/slideMasters/_rels/slideMaster17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78.xml"/><Relationship Id="rId3" Type="http://schemas.openxmlformats.org/officeDocument/2006/relationships/slideLayout" Target="../slideLayouts/slideLayout1973.xml"/><Relationship Id="rId7" Type="http://schemas.openxmlformats.org/officeDocument/2006/relationships/slideLayout" Target="../slideLayouts/slideLayout1977.xml"/><Relationship Id="rId12" Type="http://schemas.openxmlformats.org/officeDocument/2006/relationships/theme" Target="../theme/theme177.xml"/><Relationship Id="rId2" Type="http://schemas.openxmlformats.org/officeDocument/2006/relationships/slideLayout" Target="../slideLayouts/slideLayout1972.xml"/><Relationship Id="rId1" Type="http://schemas.openxmlformats.org/officeDocument/2006/relationships/slideLayout" Target="../slideLayouts/slideLayout1971.xml"/><Relationship Id="rId6" Type="http://schemas.openxmlformats.org/officeDocument/2006/relationships/slideLayout" Target="../slideLayouts/slideLayout1976.xml"/><Relationship Id="rId11" Type="http://schemas.openxmlformats.org/officeDocument/2006/relationships/slideLayout" Target="../slideLayouts/slideLayout1981.xml"/><Relationship Id="rId5" Type="http://schemas.openxmlformats.org/officeDocument/2006/relationships/slideLayout" Target="../slideLayouts/slideLayout1975.xml"/><Relationship Id="rId10" Type="http://schemas.openxmlformats.org/officeDocument/2006/relationships/slideLayout" Target="../slideLayouts/slideLayout1980.xml"/><Relationship Id="rId4" Type="http://schemas.openxmlformats.org/officeDocument/2006/relationships/slideLayout" Target="../slideLayouts/slideLayout1974.xml"/><Relationship Id="rId9" Type="http://schemas.openxmlformats.org/officeDocument/2006/relationships/slideLayout" Target="../slideLayouts/slideLayout1979.xml"/></Relationships>
</file>

<file path=ppt/slideMasters/_rels/slideMaster17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89.xml"/><Relationship Id="rId3" Type="http://schemas.openxmlformats.org/officeDocument/2006/relationships/slideLayout" Target="../slideLayouts/slideLayout1984.xml"/><Relationship Id="rId7" Type="http://schemas.openxmlformats.org/officeDocument/2006/relationships/slideLayout" Target="../slideLayouts/slideLayout1988.xml"/><Relationship Id="rId12" Type="http://schemas.openxmlformats.org/officeDocument/2006/relationships/theme" Target="../theme/theme178.xml"/><Relationship Id="rId2" Type="http://schemas.openxmlformats.org/officeDocument/2006/relationships/slideLayout" Target="../slideLayouts/slideLayout1983.xml"/><Relationship Id="rId1" Type="http://schemas.openxmlformats.org/officeDocument/2006/relationships/slideLayout" Target="../slideLayouts/slideLayout1982.xml"/><Relationship Id="rId6" Type="http://schemas.openxmlformats.org/officeDocument/2006/relationships/slideLayout" Target="../slideLayouts/slideLayout1987.xml"/><Relationship Id="rId11" Type="http://schemas.openxmlformats.org/officeDocument/2006/relationships/slideLayout" Target="../slideLayouts/slideLayout1992.xml"/><Relationship Id="rId5" Type="http://schemas.openxmlformats.org/officeDocument/2006/relationships/slideLayout" Target="../slideLayouts/slideLayout1986.xml"/><Relationship Id="rId10" Type="http://schemas.openxmlformats.org/officeDocument/2006/relationships/slideLayout" Target="../slideLayouts/slideLayout1991.xml"/><Relationship Id="rId4" Type="http://schemas.openxmlformats.org/officeDocument/2006/relationships/slideLayout" Target="../slideLayouts/slideLayout1985.xml"/><Relationship Id="rId9" Type="http://schemas.openxmlformats.org/officeDocument/2006/relationships/slideLayout" Target="../slideLayouts/slideLayout1990.xml"/></Relationships>
</file>

<file path=ppt/slideMasters/_rels/slideMaster17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00.xml"/><Relationship Id="rId13" Type="http://schemas.openxmlformats.org/officeDocument/2006/relationships/image" Target="../media/image95.jpg"/><Relationship Id="rId3" Type="http://schemas.openxmlformats.org/officeDocument/2006/relationships/slideLayout" Target="../slideLayouts/slideLayout1995.xml"/><Relationship Id="rId7" Type="http://schemas.openxmlformats.org/officeDocument/2006/relationships/slideLayout" Target="../slideLayouts/slideLayout1999.xml"/><Relationship Id="rId12" Type="http://schemas.openxmlformats.org/officeDocument/2006/relationships/theme" Target="../theme/theme179.xml"/><Relationship Id="rId2" Type="http://schemas.openxmlformats.org/officeDocument/2006/relationships/slideLayout" Target="../slideLayouts/slideLayout1994.xml"/><Relationship Id="rId1" Type="http://schemas.openxmlformats.org/officeDocument/2006/relationships/slideLayout" Target="../slideLayouts/slideLayout1993.xml"/><Relationship Id="rId6" Type="http://schemas.openxmlformats.org/officeDocument/2006/relationships/slideLayout" Target="../slideLayouts/slideLayout1998.xml"/><Relationship Id="rId11" Type="http://schemas.openxmlformats.org/officeDocument/2006/relationships/slideLayout" Target="../slideLayouts/slideLayout2003.xml"/><Relationship Id="rId5" Type="http://schemas.openxmlformats.org/officeDocument/2006/relationships/slideLayout" Target="../slideLayouts/slideLayout1997.xml"/><Relationship Id="rId10" Type="http://schemas.openxmlformats.org/officeDocument/2006/relationships/slideLayout" Target="../slideLayouts/slideLayout2002.xml"/><Relationship Id="rId4" Type="http://schemas.openxmlformats.org/officeDocument/2006/relationships/slideLayout" Target="../slideLayouts/slideLayout1996.xml"/><Relationship Id="rId9" Type="http://schemas.openxmlformats.org/officeDocument/2006/relationships/slideLayout" Target="../slideLayouts/slideLayout2001.xml"/></Relationships>
</file>

<file path=ppt/slideMasters/_rels/slideMaster18.xml.rels><?xml version="1.0" encoding="UTF-8" standalone="yes"?>
<Relationships xmlns="http://schemas.openxmlformats.org/package/2006/relationships"><Relationship Id="rId2" Type="http://schemas.openxmlformats.org/officeDocument/2006/relationships/theme" Target="../theme/theme18.xml"/><Relationship Id="rId1" Type="http://schemas.openxmlformats.org/officeDocument/2006/relationships/slideLayout" Target="../slideLayouts/slideLayout141.xml"/></Relationships>
</file>

<file path=ppt/slideMasters/_rels/slideMaster18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11.xml"/><Relationship Id="rId13" Type="http://schemas.openxmlformats.org/officeDocument/2006/relationships/slideLayout" Target="../slideLayouts/slideLayout2016.xml"/><Relationship Id="rId18" Type="http://schemas.openxmlformats.org/officeDocument/2006/relationships/slideLayout" Target="../slideLayouts/slideLayout2021.xml"/><Relationship Id="rId3" Type="http://schemas.openxmlformats.org/officeDocument/2006/relationships/slideLayout" Target="../slideLayouts/slideLayout2006.xml"/><Relationship Id="rId21" Type="http://schemas.openxmlformats.org/officeDocument/2006/relationships/slideLayout" Target="../slideLayouts/slideLayout2024.xml"/><Relationship Id="rId7" Type="http://schemas.openxmlformats.org/officeDocument/2006/relationships/slideLayout" Target="../slideLayouts/slideLayout2010.xml"/><Relationship Id="rId12" Type="http://schemas.openxmlformats.org/officeDocument/2006/relationships/slideLayout" Target="../slideLayouts/slideLayout2015.xml"/><Relationship Id="rId17" Type="http://schemas.openxmlformats.org/officeDocument/2006/relationships/slideLayout" Target="../slideLayouts/slideLayout2020.xml"/><Relationship Id="rId2" Type="http://schemas.openxmlformats.org/officeDocument/2006/relationships/slideLayout" Target="../slideLayouts/slideLayout2005.xml"/><Relationship Id="rId16" Type="http://schemas.openxmlformats.org/officeDocument/2006/relationships/slideLayout" Target="../slideLayouts/slideLayout2019.xml"/><Relationship Id="rId20" Type="http://schemas.openxmlformats.org/officeDocument/2006/relationships/slideLayout" Target="../slideLayouts/slideLayout2023.xml"/><Relationship Id="rId1" Type="http://schemas.openxmlformats.org/officeDocument/2006/relationships/slideLayout" Target="../slideLayouts/slideLayout2004.xml"/><Relationship Id="rId6" Type="http://schemas.openxmlformats.org/officeDocument/2006/relationships/slideLayout" Target="../slideLayouts/slideLayout2009.xml"/><Relationship Id="rId11" Type="http://schemas.openxmlformats.org/officeDocument/2006/relationships/slideLayout" Target="../slideLayouts/slideLayout2014.xml"/><Relationship Id="rId24" Type="http://schemas.openxmlformats.org/officeDocument/2006/relationships/image" Target="../media/image95.jpg"/><Relationship Id="rId5" Type="http://schemas.openxmlformats.org/officeDocument/2006/relationships/slideLayout" Target="../slideLayouts/slideLayout2008.xml"/><Relationship Id="rId15" Type="http://schemas.openxmlformats.org/officeDocument/2006/relationships/slideLayout" Target="../slideLayouts/slideLayout2018.xml"/><Relationship Id="rId23" Type="http://schemas.openxmlformats.org/officeDocument/2006/relationships/theme" Target="../theme/theme180.xml"/><Relationship Id="rId10" Type="http://schemas.openxmlformats.org/officeDocument/2006/relationships/slideLayout" Target="../slideLayouts/slideLayout2013.xml"/><Relationship Id="rId19" Type="http://schemas.openxmlformats.org/officeDocument/2006/relationships/slideLayout" Target="../slideLayouts/slideLayout2022.xml"/><Relationship Id="rId4" Type="http://schemas.openxmlformats.org/officeDocument/2006/relationships/slideLayout" Target="../slideLayouts/slideLayout2007.xml"/><Relationship Id="rId9" Type="http://schemas.openxmlformats.org/officeDocument/2006/relationships/slideLayout" Target="../slideLayouts/slideLayout2012.xml"/><Relationship Id="rId14" Type="http://schemas.openxmlformats.org/officeDocument/2006/relationships/slideLayout" Target="../slideLayouts/slideLayout2017.xml"/><Relationship Id="rId22" Type="http://schemas.openxmlformats.org/officeDocument/2006/relationships/slideLayout" Target="../slideLayouts/slideLayout2025.xml"/></Relationships>
</file>

<file path=ppt/slideMasters/_rels/slideMaster18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028.xml"/><Relationship Id="rId7" Type="http://schemas.openxmlformats.org/officeDocument/2006/relationships/image" Target="../media/image95.jpg"/><Relationship Id="rId2" Type="http://schemas.openxmlformats.org/officeDocument/2006/relationships/slideLayout" Target="../slideLayouts/slideLayout2027.xml"/><Relationship Id="rId1" Type="http://schemas.openxmlformats.org/officeDocument/2006/relationships/slideLayout" Target="../slideLayouts/slideLayout2026.xml"/><Relationship Id="rId6" Type="http://schemas.openxmlformats.org/officeDocument/2006/relationships/theme" Target="../theme/theme181.xml"/><Relationship Id="rId5" Type="http://schemas.openxmlformats.org/officeDocument/2006/relationships/slideLayout" Target="../slideLayouts/slideLayout2030.xml"/><Relationship Id="rId4" Type="http://schemas.openxmlformats.org/officeDocument/2006/relationships/slideLayout" Target="../slideLayouts/slideLayout2029.xml"/></Relationships>
</file>

<file path=ppt/slideMasters/_rels/slideMaster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.jpg"/><Relationship Id="rId3" Type="http://schemas.openxmlformats.org/officeDocument/2006/relationships/slideLayout" Target="../slideLayouts/slideLayout2033.xml"/><Relationship Id="rId7" Type="http://schemas.openxmlformats.org/officeDocument/2006/relationships/theme" Target="../theme/theme182.xml"/><Relationship Id="rId2" Type="http://schemas.openxmlformats.org/officeDocument/2006/relationships/slideLayout" Target="../slideLayouts/slideLayout2032.xml"/><Relationship Id="rId1" Type="http://schemas.openxmlformats.org/officeDocument/2006/relationships/slideLayout" Target="../slideLayouts/slideLayout2031.xml"/><Relationship Id="rId6" Type="http://schemas.openxmlformats.org/officeDocument/2006/relationships/slideLayout" Target="../slideLayouts/slideLayout2036.xml"/><Relationship Id="rId5" Type="http://schemas.openxmlformats.org/officeDocument/2006/relationships/slideLayout" Target="../slideLayouts/slideLayout2035.xml"/><Relationship Id="rId4" Type="http://schemas.openxmlformats.org/officeDocument/2006/relationships/slideLayout" Target="../slideLayouts/slideLayout2034.xml"/></Relationships>
</file>

<file path=ppt/slideMasters/_rels/slideMaster18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44.xml"/><Relationship Id="rId13" Type="http://schemas.openxmlformats.org/officeDocument/2006/relationships/theme" Target="../theme/theme183.xml"/><Relationship Id="rId3" Type="http://schemas.openxmlformats.org/officeDocument/2006/relationships/slideLayout" Target="../slideLayouts/slideLayout2039.xml"/><Relationship Id="rId7" Type="http://schemas.openxmlformats.org/officeDocument/2006/relationships/slideLayout" Target="../slideLayouts/slideLayout2043.xml"/><Relationship Id="rId12" Type="http://schemas.openxmlformats.org/officeDocument/2006/relationships/slideLayout" Target="../slideLayouts/slideLayout2048.xml"/><Relationship Id="rId2" Type="http://schemas.openxmlformats.org/officeDocument/2006/relationships/slideLayout" Target="../slideLayouts/slideLayout2038.xml"/><Relationship Id="rId1" Type="http://schemas.openxmlformats.org/officeDocument/2006/relationships/slideLayout" Target="../slideLayouts/slideLayout2037.xml"/><Relationship Id="rId6" Type="http://schemas.openxmlformats.org/officeDocument/2006/relationships/slideLayout" Target="../slideLayouts/slideLayout2042.xml"/><Relationship Id="rId11" Type="http://schemas.openxmlformats.org/officeDocument/2006/relationships/slideLayout" Target="../slideLayouts/slideLayout2047.xml"/><Relationship Id="rId5" Type="http://schemas.openxmlformats.org/officeDocument/2006/relationships/slideLayout" Target="../slideLayouts/slideLayout2041.xml"/><Relationship Id="rId10" Type="http://schemas.openxmlformats.org/officeDocument/2006/relationships/slideLayout" Target="../slideLayouts/slideLayout2046.xml"/><Relationship Id="rId4" Type="http://schemas.openxmlformats.org/officeDocument/2006/relationships/slideLayout" Target="../slideLayouts/slideLayout2040.xml"/><Relationship Id="rId9" Type="http://schemas.openxmlformats.org/officeDocument/2006/relationships/slideLayout" Target="../slideLayouts/slideLayout2045.xml"/><Relationship Id="rId14" Type="http://schemas.openxmlformats.org/officeDocument/2006/relationships/image" Target="../media/image96.jpeg"/></Relationships>
</file>

<file path=ppt/slideMasters/_rels/slideMaster18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56.xml"/><Relationship Id="rId13" Type="http://schemas.openxmlformats.org/officeDocument/2006/relationships/vmlDrawing" Target="../drawings/vmlDrawing6.vml"/><Relationship Id="rId18" Type="http://schemas.openxmlformats.org/officeDocument/2006/relationships/image" Target="../media/image96.jpeg"/><Relationship Id="rId3" Type="http://schemas.openxmlformats.org/officeDocument/2006/relationships/slideLayout" Target="../slideLayouts/slideLayout2051.xml"/><Relationship Id="rId7" Type="http://schemas.openxmlformats.org/officeDocument/2006/relationships/slideLayout" Target="../slideLayouts/slideLayout2055.xml"/><Relationship Id="rId12" Type="http://schemas.openxmlformats.org/officeDocument/2006/relationships/theme" Target="../theme/theme184.xml"/><Relationship Id="rId17" Type="http://schemas.openxmlformats.org/officeDocument/2006/relationships/image" Target="../media/image98.emf"/><Relationship Id="rId2" Type="http://schemas.openxmlformats.org/officeDocument/2006/relationships/slideLayout" Target="../slideLayouts/slideLayout2050.xml"/><Relationship Id="rId16" Type="http://schemas.openxmlformats.org/officeDocument/2006/relationships/oleObject" Target="../embeddings/oleObject7.bin"/><Relationship Id="rId1" Type="http://schemas.openxmlformats.org/officeDocument/2006/relationships/slideLayout" Target="../slideLayouts/slideLayout2049.xml"/><Relationship Id="rId6" Type="http://schemas.openxmlformats.org/officeDocument/2006/relationships/slideLayout" Target="../slideLayouts/slideLayout2054.xml"/><Relationship Id="rId11" Type="http://schemas.openxmlformats.org/officeDocument/2006/relationships/slideLayout" Target="../slideLayouts/slideLayout2059.xml"/><Relationship Id="rId5" Type="http://schemas.openxmlformats.org/officeDocument/2006/relationships/slideLayout" Target="../slideLayouts/slideLayout2053.xml"/><Relationship Id="rId15" Type="http://schemas.openxmlformats.org/officeDocument/2006/relationships/image" Target="../media/image97.png"/><Relationship Id="rId10" Type="http://schemas.openxmlformats.org/officeDocument/2006/relationships/slideLayout" Target="../slideLayouts/slideLayout2058.xml"/><Relationship Id="rId4" Type="http://schemas.openxmlformats.org/officeDocument/2006/relationships/slideLayout" Target="../slideLayouts/slideLayout2052.xml"/><Relationship Id="rId9" Type="http://schemas.openxmlformats.org/officeDocument/2006/relationships/slideLayout" Target="../slideLayouts/slideLayout2057.xml"/><Relationship Id="rId14" Type="http://schemas.openxmlformats.org/officeDocument/2006/relationships/oleObject" Target="../embeddings/oleObject6.bin"/></Relationships>
</file>

<file path=ppt/slideMasters/_rels/slideMaster18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67.xml"/><Relationship Id="rId3" Type="http://schemas.openxmlformats.org/officeDocument/2006/relationships/slideLayout" Target="../slideLayouts/slideLayout2062.xml"/><Relationship Id="rId7" Type="http://schemas.openxmlformats.org/officeDocument/2006/relationships/slideLayout" Target="../slideLayouts/slideLayout2066.xml"/><Relationship Id="rId12" Type="http://schemas.openxmlformats.org/officeDocument/2006/relationships/theme" Target="../theme/theme185.xml"/><Relationship Id="rId2" Type="http://schemas.openxmlformats.org/officeDocument/2006/relationships/slideLayout" Target="../slideLayouts/slideLayout2061.xml"/><Relationship Id="rId1" Type="http://schemas.openxmlformats.org/officeDocument/2006/relationships/slideLayout" Target="../slideLayouts/slideLayout2060.xml"/><Relationship Id="rId6" Type="http://schemas.openxmlformats.org/officeDocument/2006/relationships/slideLayout" Target="../slideLayouts/slideLayout2065.xml"/><Relationship Id="rId11" Type="http://schemas.openxmlformats.org/officeDocument/2006/relationships/slideLayout" Target="../slideLayouts/slideLayout2070.xml"/><Relationship Id="rId5" Type="http://schemas.openxmlformats.org/officeDocument/2006/relationships/slideLayout" Target="../slideLayouts/slideLayout2064.xml"/><Relationship Id="rId10" Type="http://schemas.openxmlformats.org/officeDocument/2006/relationships/slideLayout" Target="../slideLayouts/slideLayout2069.xml"/><Relationship Id="rId4" Type="http://schemas.openxmlformats.org/officeDocument/2006/relationships/slideLayout" Target="../slideLayouts/slideLayout2063.xml"/><Relationship Id="rId9" Type="http://schemas.openxmlformats.org/officeDocument/2006/relationships/slideLayout" Target="../slideLayouts/slideLayout2068.xml"/></Relationships>
</file>

<file path=ppt/slideMasters/_rels/slideMaster18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78.xml"/><Relationship Id="rId13" Type="http://schemas.openxmlformats.org/officeDocument/2006/relationships/slideLayout" Target="../slideLayouts/slideLayout2083.xml"/><Relationship Id="rId18" Type="http://schemas.openxmlformats.org/officeDocument/2006/relationships/slideLayout" Target="../slideLayouts/slideLayout2088.xml"/><Relationship Id="rId3" Type="http://schemas.openxmlformats.org/officeDocument/2006/relationships/slideLayout" Target="../slideLayouts/slideLayout2073.xml"/><Relationship Id="rId21" Type="http://schemas.openxmlformats.org/officeDocument/2006/relationships/slideLayout" Target="../slideLayouts/slideLayout2091.xml"/><Relationship Id="rId7" Type="http://schemas.openxmlformats.org/officeDocument/2006/relationships/slideLayout" Target="../slideLayouts/slideLayout2077.xml"/><Relationship Id="rId12" Type="http://schemas.openxmlformats.org/officeDocument/2006/relationships/slideLayout" Target="../slideLayouts/slideLayout2082.xml"/><Relationship Id="rId17" Type="http://schemas.openxmlformats.org/officeDocument/2006/relationships/slideLayout" Target="../slideLayouts/slideLayout2087.xml"/><Relationship Id="rId2" Type="http://schemas.openxmlformats.org/officeDocument/2006/relationships/slideLayout" Target="../slideLayouts/slideLayout2072.xml"/><Relationship Id="rId16" Type="http://schemas.openxmlformats.org/officeDocument/2006/relationships/slideLayout" Target="../slideLayouts/slideLayout2086.xml"/><Relationship Id="rId20" Type="http://schemas.openxmlformats.org/officeDocument/2006/relationships/slideLayout" Target="../slideLayouts/slideLayout2090.xml"/><Relationship Id="rId1" Type="http://schemas.openxmlformats.org/officeDocument/2006/relationships/slideLayout" Target="../slideLayouts/slideLayout2071.xml"/><Relationship Id="rId6" Type="http://schemas.openxmlformats.org/officeDocument/2006/relationships/slideLayout" Target="../slideLayouts/slideLayout2076.xml"/><Relationship Id="rId11" Type="http://schemas.openxmlformats.org/officeDocument/2006/relationships/slideLayout" Target="../slideLayouts/slideLayout2081.xml"/><Relationship Id="rId24" Type="http://schemas.openxmlformats.org/officeDocument/2006/relationships/image" Target="../media/image95.jpg"/><Relationship Id="rId5" Type="http://schemas.openxmlformats.org/officeDocument/2006/relationships/slideLayout" Target="../slideLayouts/slideLayout2075.xml"/><Relationship Id="rId15" Type="http://schemas.openxmlformats.org/officeDocument/2006/relationships/slideLayout" Target="../slideLayouts/slideLayout2085.xml"/><Relationship Id="rId23" Type="http://schemas.openxmlformats.org/officeDocument/2006/relationships/theme" Target="../theme/theme186.xml"/><Relationship Id="rId10" Type="http://schemas.openxmlformats.org/officeDocument/2006/relationships/slideLayout" Target="../slideLayouts/slideLayout2080.xml"/><Relationship Id="rId19" Type="http://schemas.openxmlformats.org/officeDocument/2006/relationships/slideLayout" Target="../slideLayouts/slideLayout2089.xml"/><Relationship Id="rId4" Type="http://schemas.openxmlformats.org/officeDocument/2006/relationships/slideLayout" Target="../slideLayouts/slideLayout2074.xml"/><Relationship Id="rId9" Type="http://schemas.openxmlformats.org/officeDocument/2006/relationships/slideLayout" Target="../slideLayouts/slideLayout2079.xml"/><Relationship Id="rId14" Type="http://schemas.openxmlformats.org/officeDocument/2006/relationships/slideLayout" Target="../slideLayouts/slideLayout2084.xml"/><Relationship Id="rId22" Type="http://schemas.openxmlformats.org/officeDocument/2006/relationships/slideLayout" Target="../slideLayouts/slideLayout2092.xml"/></Relationships>
</file>

<file path=ppt/slideMasters/_rels/slideMaster18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00.xml"/><Relationship Id="rId13" Type="http://schemas.openxmlformats.org/officeDocument/2006/relationships/slideLayout" Target="../slideLayouts/slideLayout2105.xml"/><Relationship Id="rId3" Type="http://schemas.openxmlformats.org/officeDocument/2006/relationships/slideLayout" Target="../slideLayouts/slideLayout2095.xml"/><Relationship Id="rId7" Type="http://schemas.openxmlformats.org/officeDocument/2006/relationships/slideLayout" Target="../slideLayouts/slideLayout2099.xml"/><Relationship Id="rId12" Type="http://schemas.openxmlformats.org/officeDocument/2006/relationships/slideLayout" Target="../slideLayouts/slideLayout2104.xml"/><Relationship Id="rId2" Type="http://schemas.openxmlformats.org/officeDocument/2006/relationships/slideLayout" Target="../slideLayouts/slideLayout2094.xml"/><Relationship Id="rId1" Type="http://schemas.openxmlformats.org/officeDocument/2006/relationships/slideLayout" Target="../slideLayouts/slideLayout2093.xml"/><Relationship Id="rId6" Type="http://schemas.openxmlformats.org/officeDocument/2006/relationships/slideLayout" Target="../slideLayouts/slideLayout2098.xml"/><Relationship Id="rId11" Type="http://schemas.openxmlformats.org/officeDocument/2006/relationships/slideLayout" Target="../slideLayouts/slideLayout2103.xml"/><Relationship Id="rId5" Type="http://schemas.openxmlformats.org/officeDocument/2006/relationships/slideLayout" Target="../slideLayouts/slideLayout2097.xml"/><Relationship Id="rId15" Type="http://schemas.openxmlformats.org/officeDocument/2006/relationships/image" Target="../media/image1.jpeg"/><Relationship Id="rId10" Type="http://schemas.openxmlformats.org/officeDocument/2006/relationships/slideLayout" Target="../slideLayouts/slideLayout2102.xml"/><Relationship Id="rId4" Type="http://schemas.openxmlformats.org/officeDocument/2006/relationships/slideLayout" Target="../slideLayouts/slideLayout2096.xml"/><Relationship Id="rId9" Type="http://schemas.openxmlformats.org/officeDocument/2006/relationships/slideLayout" Target="../slideLayouts/slideLayout2101.xml"/><Relationship Id="rId14" Type="http://schemas.openxmlformats.org/officeDocument/2006/relationships/theme" Target="../theme/theme187.xml"/></Relationships>
</file>

<file path=ppt/slideMasters/_rels/slideMaster18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108.xml"/><Relationship Id="rId2" Type="http://schemas.openxmlformats.org/officeDocument/2006/relationships/slideLayout" Target="../slideLayouts/slideLayout2107.xml"/><Relationship Id="rId1" Type="http://schemas.openxmlformats.org/officeDocument/2006/relationships/slideLayout" Target="../slideLayouts/slideLayout2106.xml"/><Relationship Id="rId6" Type="http://schemas.openxmlformats.org/officeDocument/2006/relationships/theme" Target="../theme/theme188.xml"/><Relationship Id="rId5" Type="http://schemas.openxmlformats.org/officeDocument/2006/relationships/slideLayout" Target="../slideLayouts/slideLayout2110.xml"/><Relationship Id="rId4" Type="http://schemas.openxmlformats.org/officeDocument/2006/relationships/slideLayout" Target="../slideLayouts/slideLayout2109.xml"/></Relationships>
</file>

<file path=ppt/slideMasters/_rels/slideMaster189.xml.rels><?xml version="1.0" encoding="UTF-8" standalone="yes"?>
<Relationships xmlns="http://schemas.openxmlformats.org/package/2006/relationships"><Relationship Id="rId8" Type="http://schemas.openxmlformats.org/officeDocument/2006/relationships/theme" Target="../theme/theme189.xml"/><Relationship Id="rId3" Type="http://schemas.openxmlformats.org/officeDocument/2006/relationships/slideLayout" Target="../slideLayouts/slideLayout2113.xml"/><Relationship Id="rId7" Type="http://schemas.openxmlformats.org/officeDocument/2006/relationships/slideLayout" Target="../slideLayouts/slideLayout2117.xml"/><Relationship Id="rId2" Type="http://schemas.openxmlformats.org/officeDocument/2006/relationships/slideLayout" Target="../slideLayouts/slideLayout2112.xml"/><Relationship Id="rId1" Type="http://schemas.openxmlformats.org/officeDocument/2006/relationships/slideLayout" Target="../slideLayouts/slideLayout2111.xml"/><Relationship Id="rId6" Type="http://schemas.openxmlformats.org/officeDocument/2006/relationships/slideLayout" Target="../slideLayouts/slideLayout2116.xml"/><Relationship Id="rId5" Type="http://schemas.openxmlformats.org/officeDocument/2006/relationships/slideLayout" Target="../slideLayouts/slideLayout2115.xml"/><Relationship Id="rId4" Type="http://schemas.openxmlformats.org/officeDocument/2006/relationships/slideLayout" Target="../slideLayouts/slideLayout2114.xml"/></Relationships>
</file>

<file path=ppt/slideMasters/_rels/slideMaster1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9.xml"/><Relationship Id="rId3" Type="http://schemas.openxmlformats.org/officeDocument/2006/relationships/slideLayout" Target="../slideLayouts/slideLayout144.xml"/><Relationship Id="rId7" Type="http://schemas.openxmlformats.org/officeDocument/2006/relationships/slideLayout" Target="../slideLayouts/slideLayout148.xml"/><Relationship Id="rId12" Type="http://schemas.openxmlformats.org/officeDocument/2006/relationships/theme" Target="../theme/theme19.xml"/><Relationship Id="rId2" Type="http://schemas.openxmlformats.org/officeDocument/2006/relationships/slideLayout" Target="../slideLayouts/slideLayout143.xml"/><Relationship Id="rId1" Type="http://schemas.openxmlformats.org/officeDocument/2006/relationships/slideLayout" Target="../slideLayouts/slideLayout142.xml"/><Relationship Id="rId6" Type="http://schemas.openxmlformats.org/officeDocument/2006/relationships/slideLayout" Target="../slideLayouts/slideLayout147.xml"/><Relationship Id="rId11" Type="http://schemas.openxmlformats.org/officeDocument/2006/relationships/slideLayout" Target="../slideLayouts/slideLayout152.xml"/><Relationship Id="rId5" Type="http://schemas.openxmlformats.org/officeDocument/2006/relationships/slideLayout" Target="../slideLayouts/slideLayout146.xml"/><Relationship Id="rId10" Type="http://schemas.openxmlformats.org/officeDocument/2006/relationships/slideLayout" Target="../slideLayouts/slideLayout151.xml"/><Relationship Id="rId4" Type="http://schemas.openxmlformats.org/officeDocument/2006/relationships/slideLayout" Target="../slideLayouts/slideLayout145.xml"/><Relationship Id="rId9" Type="http://schemas.openxmlformats.org/officeDocument/2006/relationships/slideLayout" Target="../slideLayouts/slideLayout150.xml"/></Relationships>
</file>

<file path=ppt/slideMasters/_rels/slideMaster19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120.xml"/><Relationship Id="rId2" Type="http://schemas.openxmlformats.org/officeDocument/2006/relationships/slideLayout" Target="../slideLayouts/slideLayout2119.xml"/><Relationship Id="rId1" Type="http://schemas.openxmlformats.org/officeDocument/2006/relationships/slideLayout" Target="../slideLayouts/slideLayout2118.xml"/><Relationship Id="rId6" Type="http://schemas.openxmlformats.org/officeDocument/2006/relationships/theme" Target="../theme/theme190.xml"/><Relationship Id="rId5" Type="http://schemas.openxmlformats.org/officeDocument/2006/relationships/slideLayout" Target="../slideLayouts/slideLayout2122.xml"/><Relationship Id="rId4" Type="http://schemas.openxmlformats.org/officeDocument/2006/relationships/slideLayout" Target="../slideLayouts/slideLayout2121.xml"/></Relationships>
</file>

<file path=ppt/slideMasters/_rels/slideMaster19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30.xml"/><Relationship Id="rId13" Type="http://schemas.openxmlformats.org/officeDocument/2006/relationships/theme" Target="../theme/theme191.xml"/><Relationship Id="rId3" Type="http://schemas.openxmlformats.org/officeDocument/2006/relationships/slideLayout" Target="../slideLayouts/slideLayout2125.xml"/><Relationship Id="rId7" Type="http://schemas.openxmlformats.org/officeDocument/2006/relationships/slideLayout" Target="../slideLayouts/slideLayout2129.xml"/><Relationship Id="rId12" Type="http://schemas.openxmlformats.org/officeDocument/2006/relationships/slideLayout" Target="../slideLayouts/slideLayout2134.xml"/><Relationship Id="rId2" Type="http://schemas.openxmlformats.org/officeDocument/2006/relationships/slideLayout" Target="../slideLayouts/slideLayout2124.xml"/><Relationship Id="rId1" Type="http://schemas.openxmlformats.org/officeDocument/2006/relationships/slideLayout" Target="../slideLayouts/slideLayout2123.xml"/><Relationship Id="rId6" Type="http://schemas.openxmlformats.org/officeDocument/2006/relationships/slideLayout" Target="../slideLayouts/slideLayout2128.xml"/><Relationship Id="rId11" Type="http://schemas.openxmlformats.org/officeDocument/2006/relationships/slideLayout" Target="../slideLayouts/slideLayout2133.xml"/><Relationship Id="rId5" Type="http://schemas.openxmlformats.org/officeDocument/2006/relationships/slideLayout" Target="../slideLayouts/slideLayout2127.xml"/><Relationship Id="rId10" Type="http://schemas.openxmlformats.org/officeDocument/2006/relationships/slideLayout" Target="../slideLayouts/slideLayout2132.xml"/><Relationship Id="rId4" Type="http://schemas.openxmlformats.org/officeDocument/2006/relationships/slideLayout" Target="../slideLayouts/slideLayout2126.xml"/><Relationship Id="rId9" Type="http://schemas.openxmlformats.org/officeDocument/2006/relationships/slideLayout" Target="../slideLayouts/slideLayout2131.xml"/><Relationship Id="rId14" Type="http://schemas.openxmlformats.org/officeDocument/2006/relationships/image" Target="../media/image93.jpeg"/></Relationships>
</file>

<file path=ppt/slideMasters/_rels/slideMaster19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42.xml"/><Relationship Id="rId3" Type="http://schemas.openxmlformats.org/officeDocument/2006/relationships/slideLayout" Target="../slideLayouts/slideLayout2137.xml"/><Relationship Id="rId7" Type="http://schemas.openxmlformats.org/officeDocument/2006/relationships/slideLayout" Target="../slideLayouts/slideLayout2141.xml"/><Relationship Id="rId12" Type="http://schemas.openxmlformats.org/officeDocument/2006/relationships/theme" Target="../theme/theme192.xml"/><Relationship Id="rId2" Type="http://schemas.openxmlformats.org/officeDocument/2006/relationships/slideLayout" Target="../slideLayouts/slideLayout2136.xml"/><Relationship Id="rId1" Type="http://schemas.openxmlformats.org/officeDocument/2006/relationships/slideLayout" Target="../slideLayouts/slideLayout2135.xml"/><Relationship Id="rId6" Type="http://schemas.openxmlformats.org/officeDocument/2006/relationships/slideLayout" Target="../slideLayouts/slideLayout2140.xml"/><Relationship Id="rId11" Type="http://schemas.openxmlformats.org/officeDocument/2006/relationships/slideLayout" Target="../slideLayouts/slideLayout2145.xml"/><Relationship Id="rId5" Type="http://schemas.openxmlformats.org/officeDocument/2006/relationships/slideLayout" Target="../slideLayouts/slideLayout2139.xml"/><Relationship Id="rId10" Type="http://schemas.openxmlformats.org/officeDocument/2006/relationships/slideLayout" Target="../slideLayouts/slideLayout2144.xml"/><Relationship Id="rId4" Type="http://schemas.openxmlformats.org/officeDocument/2006/relationships/slideLayout" Target="../slideLayouts/slideLayout2138.xml"/><Relationship Id="rId9" Type="http://schemas.openxmlformats.org/officeDocument/2006/relationships/slideLayout" Target="../slideLayouts/slideLayout2143.xml"/></Relationships>
</file>

<file path=ppt/slideMasters/_rels/slideMaster19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53.xml"/><Relationship Id="rId13" Type="http://schemas.openxmlformats.org/officeDocument/2006/relationships/theme" Target="../theme/theme193.xml"/><Relationship Id="rId3" Type="http://schemas.openxmlformats.org/officeDocument/2006/relationships/slideLayout" Target="../slideLayouts/slideLayout2148.xml"/><Relationship Id="rId7" Type="http://schemas.openxmlformats.org/officeDocument/2006/relationships/slideLayout" Target="../slideLayouts/slideLayout2152.xml"/><Relationship Id="rId12" Type="http://schemas.openxmlformats.org/officeDocument/2006/relationships/slideLayout" Target="../slideLayouts/slideLayout2157.xml"/><Relationship Id="rId2" Type="http://schemas.openxmlformats.org/officeDocument/2006/relationships/slideLayout" Target="../slideLayouts/slideLayout2147.xml"/><Relationship Id="rId1" Type="http://schemas.openxmlformats.org/officeDocument/2006/relationships/slideLayout" Target="../slideLayouts/slideLayout2146.xml"/><Relationship Id="rId6" Type="http://schemas.openxmlformats.org/officeDocument/2006/relationships/slideLayout" Target="../slideLayouts/slideLayout2151.xml"/><Relationship Id="rId11" Type="http://schemas.openxmlformats.org/officeDocument/2006/relationships/slideLayout" Target="../slideLayouts/slideLayout2156.xml"/><Relationship Id="rId5" Type="http://schemas.openxmlformats.org/officeDocument/2006/relationships/slideLayout" Target="../slideLayouts/slideLayout2150.xml"/><Relationship Id="rId10" Type="http://schemas.openxmlformats.org/officeDocument/2006/relationships/slideLayout" Target="../slideLayouts/slideLayout2155.xml"/><Relationship Id="rId4" Type="http://schemas.openxmlformats.org/officeDocument/2006/relationships/slideLayout" Target="../slideLayouts/slideLayout2149.xml"/><Relationship Id="rId9" Type="http://schemas.openxmlformats.org/officeDocument/2006/relationships/slideLayout" Target="../slideLayouts/slideLayout2154.xml"/></Relationships>
</file>

<file path=ppt/slideMasters/_rels/slideMaster19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65.xml"/><Relationship Id="rId13" Type="http://schemas.openxmlformats.org/officeDocument/2006/relationships/theme" Target="../theme/theme194.xml"/><Relationship Id="rId3" Type="http://schemas.openxmlformats.org/officeDocument/2006/relationships/slideLayout" Target="../slideLayouts/slideLayout2160.xml"/><Relationship Id="rId7" Type="http://schemas.openxmlformats.org/officeDocument/2006/relationships/slideLayout" Target="../slideLayouts/slideLayout2164.xml"/><Relationship Id="rId12" Type="http://schemas.openxmlformats.org/officeDocument/2006/relationships/slideLayout" Target="../slideLayouts/slideLayout2169.xml"/><Relationship Id="rId2" Type="http://schemas.openxmlformats.org/officeDocument/2006/relationships/slideLayout" Target="../slideLayouts/slideLayout2159.xml"/><Relationship Id="rId1" Type="http://schemas.openxmlformats.org/officeDocument/2006/relationships/slideLayout" Target="../slideLayouts/slideLayout2158.xml"/><Relationship Id="rId6" Type="http://schemas.openxmlformats.org/officeDocument/2006/relationships/slideLayout" Target="../slideLayouts/slideLayout2163.xml"/><Relationship Id="rId11" Type="http://schemas.openxmlformats.org/officeDocument/2006/relationships/slideLayout" Target="../slideLayouts/slideLayout2168.xml"/><Relationship Id="rId5" Type="http://schemas.openxmlformats.org/officeDocument/2006/relationships/slideLayout" Target="../slideLayouts/slideLayout2162.xml"/><Relationship Id="rId10" Type="http://schemas.openxmlformats.org/officeDocument/2006/relationships/slideLayout" Target="../slideLayouts/slideLayout2167.xml"/><Relationship Id="rId4" Type="http://schemas.openxmlformats.org/officeDocument/2006/relationships/slideLayout" Target="../slideLayouts/slideLayout2161.xml"/><Relationship Id="rId9" Type="http://schemas.openxmlformats.org/officeDocument/2006/relationships/slideLayout" Target="../slideLayouts/slideLayout2166.xml"/></Relationships>
</file>

<file path=ppt/slideMasters/_rels/slideMaster19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77.xml"/><Relationship Id="rId13" Type="http://schemas.openxmlformats.org/officeDocument/2006/relationships/theme" Target="../theme/theme195.xml"/><Relationship Id="rId3" Type="http://schemas.openxmlformats.org/officeDocument/2006/relationships/slideLayout" Target="../slideLayouts/slideLayout2172.xml"/><Relationship Id="rId7" Type="http://schemas.openxmlformats.org/officeDocument/2006/relationships/slideLayout" Target="../slideLayouts/slideLayout2176.xml"/><Relationship Id="rId12" Type="http://schemas.openxmlformats.org/officeDocument/2006/relationships/slideLayout" Target="../slideLayouts/slideLayout2181.xml"/><Relationship Id="rId2" Type="http://schemas.openxmlformats.org/officeDocument/2006/relationships/slideLayout" Target="../slideLayouts/slideLayout2171.xml"/><Relationship Id="rId1" Type="http://schemas.openxmlformats.org/officeDocument/2006/relationships/slideLayout" Target="../slideLayouts/slideLayout2170.xml"/><Relationship Id="rId6" Type="http://schemas.openxmlformats.org/officeDocument/2006/relationships/slideLayout" Target="../slideLayouts/slideLayout2175.xml"/><Relationship Id="rId11" Type="http://schemas.openxmlformats.org/officeDocument/2006/relationships/slideLayout" Target="../slideLayouts/slideLayout2180.xml"/><Relationship Id="rId5" Type="http://schemas.openxmlformats.org/officeDocument/2006/relationships/slideLayout" Target="../slideLayouts/slideLayout2174.xml"/><Relationship Id="rId10" Type="http://schemas.openxmlformats.org/officeDocument/2006/relationships/slideLayout" Target="../slideLayouts/slideLayout2179.xml"/><Relationship Id="rId4" Type="http://schemas.openxmlformats.org/officeDocument/2006/relationships/slideLayout" Target="../slideLayouts/slideLayout2173.xml"/><Relationship Id="rId9" Type="http://schemas.openxmlformats.org/officeDocument/2006/relationships/slideLayout" Target="../slideLayouts/slideLayout2178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heme" Target="../theme/theme2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5" Type="http://schemas.openxmlformats.org/officeDocument/2006/relationships/slideLayout" Target="../slideLayouts/slideLayout18.xml"/><Relationship Id="rId4" Type="http://schemas.openxmlformats.org/officeDocument/2006/relationships/slideLayout" Target="../slideLayouts/slideLayout17.xml"/><Relationship Id="rId9" Type="http://schemas.openxmlformats.org/officeDocument/2006/relationships/image" Target="../media/image1.jpeg"/></Relationships>
</file>

<file path=ppt/slideMasters/_rels/slideMaster2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0.xml"/><Relationship Id="rId13" Type="http://schemas.openxmlformats.org/officeDocument/2006/relationships/image" Target="../media/image7.emf"/><Relationship Id="rId3" Type="http://schemas.openxmlformats.org/officeDocument/2006/relationships/slideLayout" Target="../slideLayouts/slideLayout155.xml"/><Relationship Id="rId7" Type="http://schemas.openxmlformats.org/officeDocument/2006/relationships/slideLayout" Target="../slideLayouts/slideLayout159.xml"/><Relationship Id="rId12" Type="http://schemas.openxmlformats.org/officeDocument/2006/relationships/theme" Target="../theme/theme20.xml"/><Relationship Id="rId2" Type="http://schemas.openxmlformats.org/officeDocument/2006/relationships/slideLayout" Target="../slideLayouts/slideLayout154.xml"/><Relationship Id="rId1" Type="http://schemas.openxmlformats.org/officeDocument/2006/relationships/slideLayout" Target="../slideLayouts/slideLayout153.xml"/><Relationship Id="rId6" Type="http://schemas.openxmlformats.org/officeDocument/2006/relationships/slideLayout" Target="../slideLayouts/slideLayout158.xml"/><Relationship Id="rId11" Type="http://schemas.openxmlformats.org/officeDocument/2006/relationships/slideLayout" Target="../slideLayouts/slideLayout163.xml"/><Relationship Id="rId5" Type="http://schemas.openxmlformats.org/officeDocument/2006/relationships/slideLayout" Target="../slideLayouts/slideLayout157.xml"/><Relationship Id="rId10" Type="http://schemas.openxmlformats.org/officeDocument/2006/relationships/slideLayout" Target="../slideLayouts/slideLayout162.xml"/><Relationship Id="rId4" Type="http://schemas.openxmlformats.org/officeDocument/2006/relationships/slideLayout" Target="../slideLayouts/slideLayout156.xml"/><Relationship Id="rId9" Type="http://schemas.openxmlformats.org/officeDocument/2006/relationships/slideLayout" Target="../slideLayouts/slideLayout161.xml"/><Relationship Id="rId14" Type="http://schemas.openxmlformats.org/officeDocument/2006/relationships/image" Target="../media/image9.emf"/></Relationships>
</file>

<file path=ppt/slideMasters/_rels/slideMaster2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1.xml"/><Relationship Id="rId3" Type="http://schemas.openxmlformats.org/officeDocument/2006/relationships/slideLayout" Target="../slideLayouts/slideLayout166.xml"/><Relationship Id="rId7" Type="http://schemas.openxmlformats.org/officeDocument/2006/relationships/slideLayout" Target="../slideLayouts/slideLayout170.xml"/><Relationship Id="rId12" Type="http://schemas.openxmlformats.org/officeDocument/2006/relationships/theme" Target="../theme/theme21.xml"/><Relationship Id="rId2" Type="http://schemas.openxmlformats.org/officeDocument/2006/relationships/slideLayout" Target="../slideLayouts/slideLayout165.xml"/><Relationship Id="rId1" Type="http://schemas.openxmlformats.org/officeDocument/2006/relationships/slideLayout" Target="../slideLayouts/slideLayout164.xml"/><Relationship Id="rId6" Type="http://schemas.openxmlformats.org/officeDocument/2006/relationships/slideLayout" Target="../slideLayouts/slideLayout169.xml"/><Relationship Id="rId11" Type="http://schemas.openxmlformats.org/officeDocument/2006/relationships/slideLayout" Target="../slideLayouts/slideLayout174.xml"/><Relationship Id="rId5" Type="http://schemas.openxmlformats.org/officeDocument/2006/relationships/slideLayout" Target="../slideLayouts/slideLayout168.xml"/><Relationship Id="rId10" Type="http://schemas.openxmlformats.org/officeDocument/2006/relationships/slideLayout" Target="../slideLayouts/slideLayout173.xml"/><Relationship Id="rId4" Type="http://schemas.openxmlformats.org/officeDocument/2006/relationships/slideLayout" Target="../slideLayouts/slideLayout167.xml"/><Relationship Id="rId9" Type="http://schemas.openxmlformats.org/officeDocument/2006/relationships/slideLayout" Target="../slideLayouts/slideLayout172.xml"/></Relationships>
</file>

<file path=ppt/slideMasters/_rels/slideMaster2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2.xml"/><Relationship Id="rId13" Type="http://schemas.openxmlformats.org/officeDocument/2006/relationships/image" Target="../media/image12.emf"/><Relationship Id="rId3" Type="http://schemas.openxmlformats.org/officeDocument/2006/relationships/slideLayout" Target="../slideLayouts/slideLayout177.xml"/><Relationship Id="rId7" Type="http://schemas.openxmlformats.org/officeDocument/2006/relationships/slideLayout" Target="../slideLayouts/slideLayout181.xml"/><Relationship Id="rId12" Type="http://schemas.openxmlformats.org/officeDocument/2006/relationships/theme" Target="../theme/theme22.xml"/><Relationship Id="rId2" Type="http://schemas.openxmlformats.org/officeDocument/2006/relationships/slideLayout" Target="../slideLayouts/slideLayout176.xml"/><Relationship Id="rId16" Type="http://schemas.openxmlformats.org/officeDocument/2006/relationships/image" Target="../media/image15.emf"/><Relationship Id="rId1" Type="http://schemas.openxmlformats.org/officeDocument/2006/relationships/slideLayout" Target="../slideLayouts/slideLayout175.xml"/><Relationship Id="rId6" Type="http://schemas.openxmlformats.org/officeDocument/2006/relationships/slideLayout" Target="../slideLayouts/slideLayout180.xml"/><Relationship Id="rId11" Type="http://schemas.openxmlformats.org/officeDocument/2006/relationships/slideLayout" Target="../slideLayouts/slideLayout185.xml"/><Relationship Id="rId5" Type="http://schemas.openxmlformats.org/officeDocument/2006/relationships/slideLayout" Target="../slideLayouts/slideLayout179.xml"/><Relationship Id="rId15" Type="http://schemas.openxmlformats.org/officeDocument/2006/relationships/image" Target="../media/image14.png"/><Relationship Id="rId10" Type="http://schemas.openxmlformats.org/officeDocument/2006/relationships/slideLayout" Target="../slideLayouts/slideLayout184.xml"/><Relationship Id="rId4" Type="http://schemas.openxmlformats.org/officeDocument/2006/relationships/slideLayout" Target="../slideLayouts/slideLayout178.xml"/><Relationship Id="rId9" Type="http://schemas.openxmlformats.org/officeDocument/2006/relationships/slideLayout" Target="../slideLayouts/slideLayout183.xml"/><Relationship Id="rId14" Type="http://schemas.openxmlformats.org/officeDocument/2006/relationships/image" Target="../media/image13.png"/></Relationships>
</file>

<file path=ppt/slideMasters/_rels/slideMaster2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3.xml"/><Relationship Id="rId3" Type="http://schemas.openxmlformats.org/officeDocument/2006/relationships/slideLayout" Target="../slideLayouts/slideLayout188.xml"/><Relationship Id="rId7" Type="http://schemas.openxmlformats.org/officeDocument/2006/relationships/slideLayout" Target="../slideLayouts/slideLayout192.xml"/><Relationship Id="rId12" Type="http://schemas.openxmlformats.org/officeDocument/2006/relationships/theme" Target="../theme/theme23.xml"/><Relationship Id="rId2" Type="http://schemas.openxmlformats.org/officeDocument/2006/relationships/slideLayout" Target="../slideLayouts/slideLayout187.xml"/><Relationship Id="rId1" Type="http://schemas.openxmlformats.org/officeDocument/2006/relationships/slideLayout" Target="../slideLayouts/slideLayout186.xml"/><Relationship Id="rId6" Type="http://schemas.openxmlformats.org/officeDocument/2006/relationships/slideLayout" Target="../slideLayouts/slideLayout191.xml"/><Relationship Id="rId11" Type="http://schemas.openxmlformats.org/officeDocument/2006/relationships/slideLayout" Target="../slideLayouts/slideLayout196.xml"/><Relationship Id="rId5" Type="http://schemas.openxmlformats.org/officeDocument/2006/relationships/slideLayout" Target="../slideLayouts/slideLayout190.xml"/><Relationship Id="rId10" Type="http://schemas.openxmlformats.org/officeDocument/2006/relationships/slideLayout" Target="../slideLayouts/slideLayout195.xml"/><Relationship Id="rId4" Type="http://schemas.openxmlformats.org/officeDocument/2006/relationships/slideLayout" Target="../slideLayouts/slideLayout189.xml"/><Relationship Id="rId9" Type="http://schemas.openxmlformats.org/officeDocument/2006/relationships/slideLayout" Target="../slideLayouts/slideLayout194.xml"/></Relationships>
</file>

<file path=ppt/slideMasters/_rels/slideMaster2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4.xml"/><Relationship Id="rId13" Type="http://schemas.openxmlformats.org/officeDocument/2006/relationships/image" Target="../media/image16.emf"/><Relationship Id="rId3" Type="http://schemas.openxmlformats.org/officeDocument/2006/relationships/slideLayout" Target="../slideLayouts/slideLayout199.xml"/><Relationship Id="rId7" Type="http://schemas.openxmlformats.org/officeDocument/2006/relationships/slideLayout" Target="../slideLayouts/slideLayout203.xml"/><Relationship Id="rId12" Type="http://schemas.openxmlformats.org/officeDocument/2006/relationships/theme" Target="../theme/theme24.xml"/><Relationship Id="rId2" Type="http://schemas.openxmlformats.org/officeDocument/2006/relationships/slideLayout" Target="../slideLayouts/slideLayout198.xml"/><Relationship Id="rId1" Type="http://schemas.openxmlformats.org/officeDocument/2006/relationships/slideLayout" Target="../slideLayouts/slideLayout197.xml"/><Relationship Id="rId6" Type="http://schemas.openxmlformats.org/officeDocument/2006/relationships/slideLayout" Target="../slideLayouts/slideLayout202.xml"/><Relationship Id="rId11" Type="http://schemas.openxmlformats.org/officeDocument/2006/relationships/slideLayout" Target="../slideLayouts/slideLayout207.xml"/><Relationship Id="rId5" Type="http://schemas.openxmlformats.org/officeDocument/2006/relationships/slideLayout" Target="../slideLayouts/slideLayout201.xml"/><Relationship Id="rId10" Type="http://schemas.openxmlformats.org/officeDocument/2006/relationships/slideLayout" Target="../slideLayouts/slideLayout206.xml"/><Relationship Id="rId4" Type="http://schemas.openxmlformats.org/officeDocument/2006/relationships/slideLayout" Target="../slideLayouts/slideLayout200.xml"/><Relationship Id="rId9" Type="http://schemas.openxmlformats.org/officeDocument/2006/relationships/slideLayout" Target="../slideLayouts/slideLayout205.xml"/></Relationships>
</file>

<file path=ppt/slideMasters/_rels/slideMaster2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5.xml"/><Relationship Id="rId13" Type="http://schemas.openxmlformats.org/officeDocument/2006/relationships/image" Target="../media/image17.jpeg"/><Relationship Id="rId3" Type="http://schemas.openxmlformats.org/officeDocument/2006/relationships/slideLayout" Target="../slideLayouts/slideLayout210.xml"/><Relationship Id="rId7" Type="http://schemas.openxmlformats.org/officeDocument/2006/relationships/slideLayout" Target="../slideLayouts/slideLayout214.xml"/><Relationship Id="rId12" Type="http://schemas.openxmlformats.org/officeDocument/2006/relationships/theme" Target="../theme/theme25.xml"/><Relationship Id="rId2" Type="http://schemas.openxmlformats.org/officeDocument/2006/relationships/slideLayout" Target="../slideLayouts/slideLayout209.xml"/><Relationship Id="rId1" Type="http://schemas.openxmlformats.org/officeDocument/2006/relationships/slideLayout" Target="../slideLayouts/slideLayout208.xml"/><Relationship Id="rId6" Type="http://schemas.openxmlformats.org/officeDocument/2006/relationships/slideLayout" Target="../slideLayouts/slideLayout213.xml"/><Relationship Id="rId11" Type="http://schemas.openxmlformats.org/officeDocument/2006/relationships/slideLayout" Target="../slideLayouts/slideLayout218.xml"/><Relationship Id="rId5" Type="http://schemas.openxmlformats.org/officeDocument/2006/relationships/slideLayout" Target="../slideLayouts/slideLayout212.xml"/><Relationship Id="rId10" Type="http://schemas.openxmlformats.org/officeDocument/2006/relationships/slideLayout" Target="../slideLayouts/slideLayout217.xml"/><Relationship Id="rId4" Type="http://schemas.openxmlformats.org/officeDocument/2006/relationships/slideLayout" Target="../slideLayouts/slideLayout211.xml"/><Relationship Id="rId9" Type="http://schemas.openxmlformats.org/officeDocument/2006/relationships/slideLayout" Target="../slideLayouts/slideLayout216.xml"/></Relationships>
</file>

<file path=ppt/slideMasters/_rels/slideMaster2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6.xml"/><Relationship Id="rId13" Type="http://schemas.openxmlformats.org/officeDocument/2006/relationships/image" Target="../media/image18.emf"/><Relationship Id="rId3" Type="http://schemas.openxmlformats.org/officeDocument/2006/relationships/slideLayout" Target="../slideLayouts/slideLayout221.xml"/><Relationship Id="rId7" Type="http://schemas.openxmlformats.org/officeDocument/2006/relationships/slideLayout" Target="../slideLayouts/slideLayout225.xml"/><Relationship Id="rId12" Type="http://schemas.openxmlformats.org/officeDocument/2006/relationships/theme" Target="../theme/theme26.xml"/><Relationship Id="rId2" Type="http://schemas.openxmlformats.org/officeDocument/2006/relationships/slideLayout" Target="../slideLayouts/slideLayout220.xml"/><Relationship Id="rId16" Type="http://schemas.openxmlformats.org/officeDocument/2006/relationships/image" Target="../media/image20.jpeg"/><Relationship Id="rId1" Type="http://schemas.openxmlformats.org/officeDocument/2006/relationships/slideLayout" Target="../slideLayouts/slideLayout219.xml"/><Relationship Id="rId6" Type="http://schemas.openxmlformats.org/officeDocument/2006/relationships/slideLayout" Target="../slideLayouts/slideLayout224.xml"/><Relationship Id="rId11" Type="http://schemas.openxmlformats.org/officeDocument/2006/relationships/slideLayout" Target="../slideLayouts/slideLayout229.xml"/><Relationship Id="rId5" Type="http://schemas.openxmlformats.org/officeDocument/2006/relationships/slideLayout" Target="../slideLayouts/slideLayout223.xml"/><Relationship Id="rId15" Type="http://schemas.openxmlformats.org/officeDocument/2006/relationships/slide" Target="../slides/slide69.xml"/><Relationship Id="rId10" Type="http://schemas.openxmlformats.org/officeDocument/2006/relationships/slideLayout" Target="../slideLayouts/slideLayout228.xml"/><Relationship Id="rId4" Type="http://schemas.openxmlformats.org/officeDocument/2006/relationships/slideLayout" Target="../slideLayouts/slideLayout222.xml"/><Relationship Id="rId9" Type="http://schemas.openxmlformats.org/officeDocument/2006/relationships/slideLayout" Target="../slideLayouts/slideLayout227.xml"/><Relationship Id="rId14" Type="http://schemas.openxmlformats.org/officeDocument/2006/relationships/image" Target="../media/image19.emf"/></Relationships>
</file>

<file path=ppt/slideMasters/_rels/slideMaster2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7.xml"/><Relationship Id="rId13" Type="http://schemas.openxmlformats.org/officeDocument/2006/relationships/image" Target="../media/image22.png"/><Relationship Id="rId3" Type="http://schemas.openxmlformats.org/officeDocument/2006/relationships/slideLayout" Target="../slideLayouts/slideLayout232.xml"/><Relationship Id="rId7" Type="http://schemas.openxmlformats.org/officeDocument/2006/relationships/slideLayout" Target="../slideLayouts/slideLayout236.xml"/><Relationship Id="rId12" Type="http://schemas.openxmlformats.org/officeDocument/2006/relationships/theme" Target="../theme/theme27.xml"/><Relationship Id="rId2" Type="http://schemas.openxmlformats.org/officeDocument/2006/relationships/slideLayout" Target="../slideLayouts/slideLayout231.xml"/><Relationship Id="rId1" Type="http://schemas.openxmlformats.org/officeDocument/2006/relationships/slideLayout" Target="../slideLayouts/slideLayout230.xml"/><Relationship Id="rId6" Type="http://schemas.openxmlformats.org/officeDocument/2006/relationships/slideLayout" Target="../slideLayouts/slideLayout235.xml"/><Relationship Id="rId11" Type="http://schemas.openxmlformats.org/officeDocument/2006/relationships/slideLayout" Target="../slideLayouts/slideLayout240.xml"/><Relationship Id="rId5" Type="http://schemas.openxmlformats.org/officeDocument/2006/relationships/slideLayout" Target="../slideLayouts/slideLayout234.xml"/><Relationship Id="rId10" Type="http://schemas.openxmlformats.org/officeDocument/2006/relationships/slideLayout" Target="../slideLayouts/slideLayout239.xml"/><Relationship Id="rId4" Type="http://schemas.openxmlformats.org/officeDocument/2006/relationships/slideLayout" Target="../slideLayouts/slideLayout233.xml"/><Relationship Id="rId9" Type="http://schemas.openxmlformats.org/officeDocument/2006/relationships/slideLayout" Target="../slideLayouts/slideLayout238.xml"/></Relationships>
</file>

<file path=ppt/slideMasters/_rels/slideMaster2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8.xml"/><Relationship Id="rId3" Type="http://schemas.openxmlformats.org/officeDocument/2006/relationships/slideLayout" Target="../slideLayouts/slideLayout243.xml"/><Relationship Id="rId7" Type="http://schemas.openxmlformats.org/officeDocument/2006/relationships/slideLayout" Target="../slideLayouts/slideLayout247.xml"/><Relationship Id="rId12" Type="http://schemas.openxmlformats.org/officeDocument/2006/relationships/theme" Target="../theme/theme28.xml"/><Relationship Id="rId2" Type="http://schemas.openxmlformats.org/officeDocument/2006/relationships/slideLayout" Target="../slideLayouts/slideLayout242.xml"/><Relationship Id="rId1" Type="http://schemas.openxmlformats.org/officeDocument/2006/relationships/slideLayout" Target="../slideLayouts/slideLayout241.xml"/><Relationship Id="rId6" Type="http://schemas.openxmlformats.org/officeDocument/2006/relationships/slideLayout" Target="../slideLayouts/slideLayout246.xml"/><Relationship Id="rId11" Type="http://schemas.openxmlformats.org/officeDocument/2006/relationships/slideLayout" Target="../slideLayouts/slideLayout251.xml"/><Relationship Id="rId5" Type="http://schemas.openxmlformats.org/officeDocument/2006/relationships/slideLayout" Target="../slideLayouts/slideLayout245.xml"/><Relationship Id="rId10" Type="http://schemas.openxmlformats.org/officeDocument/2006/relationships/slideLayout" Target="../slideLayouts/slideLayout250.xml"/><Relationship Id="rId4" Type="http://schemas.openxmlformats.org/officeDocument/2006/relationships/slideLayout" Target="../slideLayouts/slideLayout244.xml"/><Relationship Id="rId9" Type="http://schemas.openxmlformats.org/officeDocument/2006/relationships/slideLayout" Target="../slideLayouts/slideLayout249.xml"/></Relationships>
</file>

<file path=ppt/slideMasters/_rels/slideMaster2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9.xml"/><Relationship Id="rId13" Type="http://schemas.openxmlformats.org/officeDocument/2006/relationships/theme" Target="../theme/theme29.xml"/><Relationship Id="rId3" Type="http://schemas.openxmlformats.org/officeDocument/2006/relationships/slideLayout" Target="../slideLayouts/slideLayout254.xml"/><Relationship Id="rId7" Type="http://schemas.openxmlformats.org/officeDocument/2006/relationships/slideLayout" Target="../slideLayouts/slideLayout258.xml"/><Relationship Id="rId12" Type="http://schemas.openxmlformats.org/officeDocument/2006/relationships/slideLayout" Target="../slideLayouts/slideLayout263.xml"/><Relationship Id="rId2" Type="http://schemas.openxmlformats.org/officeDocument/2006/relationships/slideLayout" Target="../slideLayouts/slideLayout253.xml"/><Relationship Id="rId16" Type="http://schemas.openxmlformats.org/officeDocument/2006/relationships/image" Target="../media/image24.jpeg"/><Relationship Id="rId1" Type="http://schemas.openxmlformats.org/officeDocument/2006/relationships/slideLayout" Target="../slideLayouts/slideLayout252.xml"/><Relationship Id="rId6" Type="http://schemas.openxmlformats.org/officeDocument/2006/relationships/slideLayout" Target="../slideLayouts/slideLayout257.xml"/><Relationship Id="rId11" Type="http://schemas.openxmlformats.org/officeDocument/2006/relationships/slideLayout" Target="../slideLayouts/slideLayout262.xml"/><Relationship Id="rId5" Type="http://schemas.openxmlformats.org/officeDocument/2006/relationships/slideLayout" Target="../slideLayouts/slideLayout256.xml"/><Relationship Id="rId15" Type="http://schemas.openxmlformats.org/officeDocument/2006/relationships/image" Target="../media/image23.jpeg"/><Relationship Id="rId10" Type="http://schemas.openxmlformats.org/officeDocument/2006/relationships/slideLayout" Target="../slideLayouts/slideLayout261.xml"/><Relationship Id="rId4" Type="http://schemas.openxmlformats.org/officeDocument/2006/relationships/slideLayout" Target="../slideLayouts/slideLayout255.xml"/><Relationship Id="rId9" Type="http://schemas.openxmlformats.org/officeDocument/2006/relationships/slideLayout" Target="../slideLayouts/slideLayout260.xml"/><Relationship Id="rId14" Type="http://schemas.openxmlformats.org/officeDocument/2006/relationships/slide" Target="../slides/slide27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23.xml"/><Relationship Id="rId7" Type="http://schemas.openxmlformats.org/officeDocument/2006/relationships/slideLayout" Target="../slideLayouts/slideLayout27.xml"/><Relationship Id="rId12" Type="http://schemas.openxmlformats.org/officeDocument/2006/relationships/slideLayout" Target="../slideLayouts/slideLayout32.xml"/><Relationship Id="rId2" Type="http://schemas.openxmlformats.org/officeDocument/2006/relationships/slideLayout" Target="../slideLayouts/slideLayout22.xml"/><Relationship Id="rId1" Type="http://schemas.openxmlformats.org/officeDocument/2006/relationships/slideLayout" Target="../slideLayouts/slideLayout21.xml"/><Relationship Id="rId6" Type="http://schemas.openxmlformats.org/officeDocument/2006/relationships/slideLayout" Target="../slideLayouts/slideLayout26.xml"/><Relationship Id="rId11" Type="http://schemas.openxmlformats.org/officeDocument/2006/relationships/slideLayout" Target="../slideLayouts/slideLayout31.xml"/><Relationship Id="rId5" Type="http://schemas.openxmlformats.org/officeDocument/2006/relationships/slideLayout" Target="../slideLayouts/slideLayout25.xml"/><Relationship Id="rId10" Type="http://schemas.openxmlformats.org/officeDocument/2006/relationships/slideLayout" Target="../slideLayouts/slideLayout30.xml"/><Relationship Id="rId4" Type="http://schemas.openxmlformats.org/officeDocument/2006/relationships/slideLayout" Target="../slideLayouts/slideLayout24.xml"/><Relationship Id="rId9" Type="http://schemas.openxmlformats.org/officeDocument/2006/relationships/slideLayout" Target="../slideLayouts/slideLayout29.xml"/></Relationships>
</file>

<file path=ppt/slideMasters/_rels/slideMaster3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1.xml"/><Relationship Id="rId13" Type="http://schemas.openxmlformats.org/officeDocument/2006/relationships/image" Target="../media/image25.jpeg"/><Relationship Id="rId3" Type="http://schemas.openxmlformats.org/officeDocument/2006/relationships/slideLayout" Target="../slideLayouts/slideLayout266.xml"/><Relationship Id="rId7" Type="http://schemas.openxmlformats.org/officeDocument/2006/relationships/slideLayout" Target="../slideLayouts/slideLayout270.xml"/><Relationship Id="rId12" Type="http://schemas.openxmlformats.org/officeDocument/2006/relationships/theme" Target="../theme/theme30.xml"/><Relationship Id="rId2" Type="http://schemas.openxmlformats.org/officeDocument/2006/relationships/slideLayout" Target="../slideLayouts/slideLayout265.xml"/><Relationship Id="rId1" Type="http://schemas.openxmlformats.org/officeDocument/2006/relationships/slideLayout" Target="../slideLayouts/slideLayout264.xml"/><Relationship Id="rId6" Type="http://schemas.openxmlformats.org/officeDocument/2006/relationships/slideLayout" Target="../slideLayouts/slideLayout269.xml"/><Relationship Id="rId11" Type="http://schemas.openxmlformats.org/officeDocument/2006/relationships/slideLayout" Target="../slideLayouts/slideLayout274.xml"/><Relationship Id="rId5" Type="http://schemas.openxmlformats.org/officeDocument/2006/relationships/slideLayout" Target="../slideLayouts/slideLayout268.xml"/><Relationship Id="rId10" Type="http://schemas.openxmlformats.org/officeDocument/2006/relationships/slideLayout" Target="../slideLayouts/slideLayout273.xml"/><Relationship Id="rId4" Type="http://schemas.openxmlformats.org/officeDocument/2006/relationships/slideLayout" Target="../slideLayouts/slideLayout267.xml"/><Relationship Id="rId9" Type="http://schemas.openxmlformats.org/officeDocument/2006/relationships/slideLayout" Target="../slideLayouts/slideLayout272.xml"/></Relationships>
</file>

<file path=ppt/slideMasters/_rels/slideMaster3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2.xml"/><Relationship Id="rId3" Type="http://schemas.openxmlformats.org/officeDocument/2006/relationships/slideLayout" Target="../slideLayouts/slideLayout277.xml"/><Relationship Id="rId7" Type="http://schemas.openxmlformats.org/officeDocument/2006/relationships/slideLayout" Target="../slideLayouts/slideLayout281.xml"/><Relationship Id="rId12" Type="http://schemas.openxmlformats.org/officeDocument/2006/relationships/theme" Target="../theme/theme31.xml"/><Relationship Id="rId2" Type="http://schemas.openxmlformats.org/officeDocument/2006/relationships/slideLayout" Target="../slideLayouts/slideLayout276.xml"/><Relationship Id="rId1" Type="http://schemas.openxmlformats.org/officeDocument/2006/relationships/slideLayout" Target="../slideLayouts/slideLayout275.xml"/><Relationship Id="rId6" Type="http://schemas.openxmlformats.org/officeDocument/2006/relationships/slideLayout" Target="../slideLayouts/slideLayout280.xml"/><Relationship Id="rId11" Type="http://schemas.openxmlformats.org/officeDocument/2006/relationships/slideLayout" Target="../slideLayouts/slideLayout285.xml"/><Relationship Id="rId5" Type="http://schemas.openxmlformats.org/officeDocument/2006/relationships/slideLayout" Target="../slideLayouts/slideLayout279.xml"/><Relationship Id="rId10" Type="http://schemas.openxmlformats.org/officeDocument/2006/relationships/slideLayout" Target="../slideLayouts/slideLayout284.xml"/><Relationship Id="rId4" Type="http://schemas.openxmlformats.org/officeDocument/2006/relationships/slideLayout" Target="../slideLayouts/slideLayout278.xml"/><Relationship Id="rId9" Type="http://schemas.openxmlformats.org/officeDocument/2006/relationships/slideLayout" Target="../slideLayouts/slideLayout283.xml"/></Relationships>
</file>

<file path=ppt/slideMasters/_rels/slideMaster3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3.xml"/><Relationship Id="rId3" Type="http://schemas.openxmlformats.org/officeDocument/2006/relationships/slideLayout" Target="../slideLayouts/slideLayout288.xml"/><Relationship Id="rId7" Type="http://schemas.openxmlformats.org/officeDocument/2006/relationships/slideLayout" Target="../slideLayouts/slideLayout292.xml"/><Relationship Id="rId12" Type="http://schemas.openxmlformats.org/officeDocument/2006/relationships/theme" Target="../theme/theme32.xml"/><Relationship Id="rId2" Type="http://schemas.openxmlformats.org/officeDocument/2006/relationships/slideLayout" Target="../slideLayouts/slideLayout287.xml"/><Relationship Id="rId1" Type="http://schemas.openxmlformats.org/officeDocument/2006/relationships/slideLayout" Target="../slideLayouts/slideLayout286.xml"/><Relationship Id="rId6" Type="http://schemas.openxmlformats.org/officeDocument/2006/relationships/slideLayout" Target="../slideLayouts/slideLayout291.xml"/><Relationship Id="rId11" Type="http://schemas.openxmlformats.org/officeDocument/2006/relationships/slideLayout" Target="../slideLayouts/slideLayout296.xml"/><Relationship Id="rId5" Type="http://schemas.openxmlformats.org/officeDocument/2006/relationships/slideLayout" Target="../slideLayouts/slideLayout290.xml"/><Relationship Id="rId10" Type="http://schemas.openxmlformats.org/officeDocument/2006/relationships/slideLayout" Target="../slideLayouts/slideLayout295.xml"/><Relationship Id="rId4" Type="http://schemas.openxmlformats.org/officeDocument/2006/relationships/slideLayout" Target="../slideLayouts/slideLayout289.xml"/><Relationship Id="rId9" Type="http://schemas.openxmlformats.org/officeDocument/2006/relationships/slideLayout" Target="../slideLayouts/slideLayout294.xml"/></Relationships>
</file>

<file path=ppt/slideMasters/_rels/slideMaster3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4.xml"/><Relationship Id="rId13" Type="http://schemas.openxmlformats.org/officeDocument/2006/relationships/image" Target="../media/image7.emf"/><Relationship Id="rId3" Type="http://schemas.openxmlformats.org/officeDocument/2006/relationships/slideLayout" Target="../slideLayouts/slideLayout299.xml"/><Relationship Id="rId7" Type="http://schemas.openxmlformats.org/officeDocument/2006/relationships/slideLayout" Target="../slideLayouts/slideLayout303.xml"/><Relationship Id="rId12" Type="http://schemas.openxmlformats.org/officeDocument/2006/relationships/theme" Target="../theme/theme33.xml"/><Relationship Id="rId2" Type="http://schemas.openxmlformats.org/officeDocument/2006/relationships/slideLayout" Target="../slideLayouts/slideLayout298.xml"/><Relationship Id="rId1" Type="http://schemas.openxmlformats.org/officeDocument/2006/relationships/slideLayout" Target="../slideLayouts/slideLayout297.xml"/><Relationship Id="rId6" Type="http://schemas.openxmlformats.org/officeDocument/2006/relationships/slideLayout" Target="../slideLayouts/slideLayout302.xml"/><Relationship Id="rId11" Type="http://schemas.openxmlformats.org/officeDocument/2006/relationships/slideLayout" Target="../slideLayouts/slideLayout307.xml"/><Relationship Id="rId5" Type="http://schemas.openxmlformats.org/officeDocument/2006/relationships/slideLayout" Target="../slideLayouts/slideLayout301.xml"/><Relationship Id="rId10" Type="http://schemas.openxmlformats.org/officeDocument/2006/relationships/slideLayout" Target="../slideLayouts/slideLayout306.xml"/><Relationship Id="rId4" Type="http://schemas.openxmlformats.org/officeDocument/2006/relationships/slideLayout" Target="../slideLayouts/slideLayout300.xml"/><Relationship Id="rId9" Type="http://schemas.openxmlformats.org/officeDocument/2006/relationships/slideLayout" Target="../slideLayouts/slideLayout305.xml"/><Relationship Id="rId14" Type="http://schemas.openxmlformats.org/officeDocument/2006/relationships/image" Target="../media/image26.emf"/></Relationships>
</file>

<file path=ppt/slideMasters/_rels/slideMaster3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5.xml"/><Relationship Id="rId3" Type="http://schemas.openxmlformats.org/officeDocument/2006/relationships/slideLayout" Target="../slideLayouts/slideLayout310.xml"/><Relationship Id="rId7" Type="http://schemas.openxmlformats.org/officeDocument/2006/relationships/slideLayout" Target="../slideLayouts/slideLayout314.xml"/><Relationship Id="rId12" Type="http://schemas.openxmlformats.org/officeDocument/2006/relationships/theme" Target="../theme/theme34.xml"/><Relationship Id="rId2" Type="http://schemas.openxmlformats.org/officeDocument/2006/relationships/slideLayout" Target="../slideLayouts/slideLayout309.xml"/><Relationship Id="rId1" Type="http://schemas.openxmlformats.org/officeDocument/2006/relationships/slideLayout" Target="../slideLayouts/slideLayout308.xml"/><Relationship Id="rId6" Type="http://schemas.openxmlformats.org/officeDocument/2006/relationships/slideLayout" Target="../slideLayouts/slideLayout313.xml"/><Relationship Id="rId11" Type="http://schemas.openxmlformats.org/officeDocument/2006/relationships/slideLayout" Target="../slideLayouts/slideLayout318.xml"/><Relationship Id="rId5" Type="http://schemas.openxmlformats.org/officeDocument/2006/relationships/slideLayout" Target="../slideLayouts/slideLayout312.xml"/><Relationship Id="rId10" Type="http://schemas.openxmlformats.org/officeDocument/2006/relationships/slideLayout" Target="../slideLayouts/slideLayout317.xml"/><Relationship Id="rId4" Type="http://schemas.openxmlformats.org/officeDocument/2006/relationships/slideLayout" Target="../slideLayouts/slideLayout311.xml"/><Relationship Id="rId9" Type="http://schemas.openxmlformats.org/officeDocument/2006/relationships/slideLayout" Target="../slideLayouts/slideLayout316.xml"/></Relationships>
</file>

<file path=ppt/slideMasters/_rels/slideMaster3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6.xml"/><Relationship Id="rId3" Type="http://schemas.openxmlformats.org/officeDocument/2006/relationships/slideLayout" Target="../slideLayouts/slideLayout321.xml"/><Relationship Id="rId7" Type="http://schemas.openxmlformats.org/officeDocument/2006/relationships/slideLayout" Target="../slideLayouts/slideLayout325.xml"/><Relationship Id="rId12" Type="http://schemas.openxmlformats.org/officeDocument/2006/relationships/theme" Target="../theme/theme35.xml"/><Relationship Id="rId2" Type="http://schemas.openxmlformats.org/officeDocument/2006/relationships/slideLayout" Target="../slideLayouts/slideLayout320.xml"/><Relationship Id="rId1" Type="http://schemas.openxmlformats.org/officeDocument/2006/relationships/slideLayout" Target="../slideLayouts/slideLayout319.xml"/><Relationship Id="rId6" Type="http://schemas.openxmlformats.org/officeDocument/2006/relationships/slideLayout" Target="../slideLayouts/slideLayout324.xml"/><Relationship Id="rId11" Type="http://schemas.openxmlformats.org/officeDocument/2006/relationships/slideLayout" Target="../slideLayouts/slideLayout329.xml"/><Relationship Id="rId5" Type="http://schemas.openxmlformats.org/officeDocument/2006/relationships/slideLayout" Target="../slideLayouts/slideLayout323.xml"/><Relationship Id="rId10" Type="http://schemas.openxmlformats.org/officeDocument/2006/relationships/slideLayout" Target="../slideLayouts/slideLayout328.xml"/><Relationship Id="rId4" Type="http://schemas.openxmlformats.org/officeDocument/2006/relationships/slideLayout" Target="../slideLayouts/slideLayout322.xml"/><Relationship Id="rId9" Type="http://schemas.openxmlformats.org/officeDocument/2006/relationships/slideLayout" Target="../slideLayouts/slideLayout327.xml"/></Relationships>
</file>

<file path=ppt/slideMasters/_rels/slideMaster3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7.xml"/><Relationship Id="rId13" Type="http://schemas.openxmlformats.org/officeDocument/2006/relationships/image" Target="../media/image28.png"/><Relationship Id="rId3" Type="http://schemas.openxmlformats.org/officeDocument/2006/relationships/slideLayout" Target="../slideLayouts/slideLayout332.xml"/><Relationship Id="rId7" Type="http://schemas.openxmlformats.org/officeDocument/2006/relationships/slideLayout" Target="../slideLayouts/slideLayout336.xml"/><Relationship Id="rId12" Type="http://schemas.openxmlformats.org/officeDocument/2006/relationships/theme" Target="../theme/theme36.xml"/><Relationship Id="rId2" Type="http://schemas.openxmlformats.org/officeDocument/2006/relationships/slideLayout" Target="../slideLayouts/slideLayout331.xml"/><Relationship Id="rId1" Type="http://schemas.openxmlformats.org/officeDocument/2006/relationships/slideLayout" Target="../slideLayouts/slideLayout330.xml"/><Relationship Id="rId6" Type="http://schemas.openxmlformats.org/officeDocument/2006/relationships/slideLayout" Target="../slideLayouts/slideLayout335.xml"/><Relationship Id="rId11" Type="http://schemas.openxmlformats.org/officeDocument/2006/relationships/slideLayout" Target="../slideLayouts/slideLayout340.xml"/><Relationship Id="rId5" Type="http://schemas.openxmlformats.org/officeDocument/2006/relationships/slideLayout" Target="../slideLayouts/slideLayout334.xml"/><Relationship Id="rId10" Type="http://schemas.openxmlformats.org/officeDocument/2006/relationships/slideLayout" Target="../slideLayouts/slideLayout339.xml"/><Relationship Id="rId4" Type="http://schemas.openxmlformats.org/officeDocument/2006/relationships/slideLayout" Target="../slideLayouts/slideLayout333.xml"/><Relationship Id="rId9" Type="http://schemas.openxmlformats.org/officeDocument/2006/relationships/slideLayout" Target="../slideLayouts/slideLayout338.xml"/></Relationships>
</file>

<file path=ppt/slideMasters/_rels/slideMaster3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48.xml"/><Relationship Id="rId13" Type="http://schemas.openxmlformats.org/officeDocument/2006/relationships/image" Target="../media/image29.jpeg"/><Relationship Id="rId3" Type="http://schemas.openxmlformats.org/officeDocument/2006/relationships/slideLayout" Target="../slideLayouts/slideLayout343.xml"/><Relationship Id="rId7" Type="http://schemas.openxmlformats.org/officeDocument/2006/relationships/slideLayout" Target="../slideLayouts/slideLayout347.xml"/><Relationship Id="rId12" Type="http://schemas.openxmlformats.org/officeDocument/2006/relationships/theme" Target="../theme/theme37.xml"/><Relationship Id="rId2" Type="http://schemas.openxmlformats.org/officeDocument/2006/relationships/slideLayout" Target="../slideLayouts/slideLayout342.xml"/><Relationship Id="rId1" Type="http://schemas.openxmlformats.org/officeDocument/2006/relationships/slideLayout" Target="../slideLayouts/slideLayout341.xml"/><Relationship Id="rId6" Type="http://schemas.openxmlformats.org/officeDocument/2006/relationships/slideLayout" Target="../slideLayouts/slideLayout346.xml"/><Relationship Id="rId11" Type="http://schemas.openxmlformats.org/officeDocument/2006/relationships/slideLayout" Target="../slideLayouts/slideLayout351.xml"/><Relationship Id="rId5" Type="http://schemas.openxmlformats.org/officeDocument/2006/relationships/slideLayout" Target="../slideLayouts/slideLayout345.xml"/><Relationship Id="rId10" Type="http://schemas.openxmlformats.org/officeDocument/2006/relationships/slideLayout" Target="../slideLayouts/slideLayout350.xml"/><Relationship Id="rId4" Type="http://schemas.openxmlformats.org/officeDocument/2006/relationships/slideLayout" Target="../slideLayouts/slideLayout344.xml"/><Relationship Id="rId9" Type="http://schemas.openxmlformats.org/officeDocument/2006/relationships/slideLayout" Target="../slideLayouts/slideLayout349.xml"/><Relationship Id="rId14" Type="http://schemas.openxmlformats.org/officeDocument/2006/relationships/image" Target="../media/image28.png"/></Relationships>
</file>

<file path=ppt/slideMasters/_rels/slideMaster3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9.xml"/><Relationship Id="rId13" Type="http://schemas.openxmlformats.org/officeDocument/2006/relationships/theme" Target="../theme/theme38.xml"/><Relationship Id="rId3" Type="http://schemas.openxmlformats.org/officeDocument/2006/relationships/slideLayout" Target="../slideLayouts/slideLayout354.xml"/><Relationship Id="rId7" Type="http://schemas.openxmlformats.org/officeDocument/2006/relationships/slideLayout" Target="../slideLayouts/slideLayout358.xml"/><Relationship Id="rId12" Type="http://schemas.openxmlformats.org/officeDocument/2006/relationships/slideLayout" Target="../slideLayouts/slideLayout363.xml"/><Relationship Id="rId17" Type="http://schemas.openxmlformats.org/officeDocument/2006/relationships/image" Target="../media/image28.png"/><Relationship Id="rId2" Type="http://schemas.openxmlformats.org/officeDocument/2006/relationships/slideLayout" Target="../slideLayouts/slideLayout353.xml"/><Relationship Id="rId16" Type="http://schemas.openxmlformats.org/officeDocument/2006/relationships/image" Target="../media/image32.png"/><Relationship Id="rId1" Type="http://schemas.openxmlformats.org/officeDocument/2006/relationships/slideLayout" Target="../slideLayouts/slideLayout352.xml"/><Relationship Id="rId6" Type="http://schemas.openxmlformats.org/officeDocument/2006/relationships/slideLayout" Target="../slideLayouts/slideLayout357.xml"/><Relationship Id="rId11" Type="http://schemas.openxmlformats.org/officeDocument/2006/relationships/slideLayout" Target="../slideLayouts/slideLayout362.xml"/><Relationship Id="rId5" Type="http://schemas.openxmlformats.org/officeDocument/2006/relationships/slideLayout" Target="../slideLayouts/slideLayout356.xml"/><Relationship Id="rId15" Type="http://schemas.openxmlformats.org/officeDocument/2006/relationships/image" Target="../media/image31.emf"/><Relationship Id="rId10" Type="http://schemas.openxmlformats.org/officeDocument/2006/relationships/slideLayout" Target="../slideLayouts/slideLayout361.xml"/><Relationship Id="rId4" Type="http://schemas.openxmlformats.org/officeDocument/2006/relationships/slideLayout" Target="../slideLayouts/slideLayout355.xml"/><Relationship Id="rId9" Type="http://schemas.openxmlformats.org/officeDocument/2006/relationships/slideLayout" Target="../slideLayouts/slideLayout360.xml"/><Relationship Id="rId14" Type="http://schemas.openxmlformats.org/officeDocument/2006/relationships/image" Target="../media/image30.jpeg"/></Relationships>
</file>

<file path=ppt/slideMasters/_rels/slideMaster3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1.xml"/><Relationship Id="rId13" Type="http://schemas.openxmlformats.org/officeDocument/2006/relationships/image" Target="../media/image33.jpeg"/><Relationship Id="rId3" Type="http://schemas.openxmlformats.org/officeDocument/2006/relationships/slideLayout" Target="../slideLayouts/slideLayout366.xml"/><Relationship Id="rId7" Type="http://schemas.openxmlformats.org/officeDocument/2006/relationships/slideLayout" Target="../slideLayouts/slideLayout370.xml"/><Relationship Id="rId12" Type="http://schemas.openxmlformats.org/officeDocument/2006/relationships/theme" Target="../theme/theme39.xml"/><Relationship Id="rId2" Type="http://schemas.openxmlformats.org/officeDocument/2006/relationships/slideLayout" Target="../slideLayouts/slideLayout365.xml"/><Relationship Id="rId1" Type="http://schemas.openxmlformats.org/officeDocument/2006/relationships/slideLayout" Target="../slideLayouts/slideLayout364.xml"/><Relationship Id="rId6" Type="http://schemas.openxmlformats.org/officeDocument/2006/relationships/slideLayout" Target="../slideLayouts/slideLayout369.xml"/><Relationship Id="rId11" Type="http://schemas.openxmlformats.org/officeDocument/2006/relationships/slideLayout" Target="../slideLayouts/slideLayout374.xml"/><Relationship Id="rId5" Type="http://schemas.openxmlformats.org/officeDocument/2006/relationships/slideLayout" Target="../slideLayouts/slideLayout368.xml"/><Relationship Id="rId10" Type="http://schemas.openxmlformats.org/officeDocument/2006/relationships/slideLayout" Target="../slideLayouts/slideLayout373.xml"/><Relationship Id="rId4" Type="http://schemas.openxmlformats.org/officeDocument/2006/relationships/slideLayout" Target="../slideLayouts/slideLayout367.xml"/><Relationship Id="rId9" Type="http://schemas.openxmlformats.org/officeDocument/2006/relationships/slideLayout" Target="../slideLayouts/slideLayout372.xml"/><Relationship Id="rId14" Type="http://schemas.openxmlformats.org/officeDocument/2006/relationships/image" Target="../media/image28.png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5.xml"/><Relationship Id="rId7" Type="http://schemas.openxmlformats.org/officeDocument/2006/relationships/theme" Target="../theme/theme4.xml"/><Relationship Id="rId2" Type="http://schemas.openxmlformats.org/officeDocument/2006/relationships/slideLayout" Target="../slideLayouts/slideLayout34.xml"/><Relationship Id="rId1" Type="http://schemas.openxmlformats.org/officeDocument/2006/relationships/slideLayout" Target="../slideLayouts/slideLayout33.xml"/><Relationship Id="rId6" Type="http://schemas.openxmlformats.org/officeDocument/2006/relationships/slideLayout" Target="../slideLayouts/slideLayout38.xml"/><Relationship Id="rId5" Type="http://schemas.openxmlformats.org/officeDocument/2006/relationships/slideLayout" Target="../slideLayouts/slideLayout37.xml"/><Relationship Id="rId4" Type="http://schemas.openxmlformats.org/officeDocument/2006/relationships/slideLayout" Target="../slideLayouts/slideLayout36.xml"/></Relationships>
</file>

<file path=ppt/slideMasters/_rels/slideMaster4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82.xml"/><Relationship Id="rId13" Type="http://schemas.openxmlformats.org/officeDocument/2006/relationships/image" Target="../media/image25.jpeg"/><Relationship Id="rId3" Type="http://schemas.openxmlformats.org/officeDocument/2006/relationships/slideLayout" Target="../slideLayouts/slideLayout377.xml"/><Relationship Id="rId7" Type="http://schemas.openxmlformats.org/officeDocument/2006/relationships/slideLayout" Target="../slideLayouts/slideLayout381.xml"/><Relationship Id="rId12" Type="http://schemas.openxmlformats.org/officeDocument/2006/relationships/theme" Target="../theme/theme40.xml"/><Relationship Id="rId2" Type="http://schemas.openxmlformats.org/officeDocument/2006/relationships/slideLayout" Target="../slideLayouts/slideLayout376.xml"/><Relationship Id="rId1" Type="http://schemas.openxmlformats.org/officeDocument/2006/relationships/slideLayout" Target="../slideLayouts/slideLayout375.xml"/><Relationship Id="rId6" Type="http://schemas.openxmlformats.org/officeDocument/2006/relationships/slideLayout" Target="../slideLayouts/slideLayout380.xml"/><Relationship Id="rId11" Type="http://schemas.openxmlformats.org/officeDocument/2006/relationships/slideLayout" Target="../slideLayouts/slideLayout385.xml"/><Relationship Id="rId5" Type="http://schemas.openxmlformats.org/officeDocument/2006/relationships/slideLayout" Target="../slideLayouts/slideLayout379.xml"/><Relationship Id="rId10" Type="http://schemas.openxmlformats.org/officeDocument/2006/relationships/slideLayout" Target="../slideLayouts/slideLayout384.xml"/><Relationship Id="rId4" Type="http://schemas.openxmlformats.org/officeDocument/2006/relationships/slideLayout" Target="../slideLayouts/slideLayout378.xml"/><Relationship Id="rId9" Type="http://schemas.openxmlformats.org/officeDocument/2006/relationships/slideLayout" Target="../slideLayouts/slideLayout383.xml"/></Relationships>
</file>

<file path=ppt/slideMasters/_rels/slideMaster4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3.xml"/><Relationship Id="rId13" Type="http://schemas.openxmlformats.org/officeDocument/2006/relationships/image" Target="../media/image34.png"/><Relationship Id="rId3" Type="http://schemas.openxmlformats.org/officeDocument/2006/relationships/slideLayout" Target="../slideLayouts/slideLayout388.xml"/><Relationship Id="rId7" Type="http://schemas.openxmlformats.org/officeDocument/2006/relationships/slideLayout" Target="../slideLayouts/slideLayout392.xml"/><Relationship Id="rId12" Type="http://schemas.openxmlformats.org/officeDocument/2006/relationships/theme" Target="../theme/theme41.xml"/><Relationship Id="rId2" Type="http://schemas.openxmlformats.org/officeDocument/2006/relationships/slideLayout" Target="../slideLayouts/slideLayout387.xml"/><Relationship Id="rId1" Type="http://schemas.openxmlformats.org/officeDocument/2006/relationships/slideLayout" Target="../slideLayouts/slideLayout386.xml"/><Relationship Id="rId6" Type="http://schemas.openxmlformats.org/officeDocument/2006/relationships/slideLayout" Target="../slideLayouts/slideLayout391.xml"/><Relationship Id="rId11" Type="http://schemas.openxmlformats.org/officeDocument/2006/relationships/slideLayout" Target="../slideLayouts/slideLayout396.xml"/><Relationship Id="rId5" Type="http://schemas.openxmlformats.org/officeDocument/2006/relationships/slideLayout" Target="../slideLayouts/slideLayout390.xml"/><Relationship Id="rId10" Type="http://schemas.openxmlformats.org/officeDocument/2006/relationships/slideLayout" Target="../slideLayouts/slideLayout395.xml"/><Relationship Id="rId4" Type="http://schemas.openxmlformats.org/officeDocument/2006/relationships/slideLayout" Target="../slideLayouts/slideLayout389.xml"/><Relationship Id="rId9" Type="http://schemas.openxmlformats.org/officeDocument/2006/relationships/slideLayout" Target="../slideLayouts/slideLayout394.xml"/></Relationships>
</file>

<file path=ppt/slideMasters/_rels/slideMaster4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04.xml"/><Relationship Id="rId3" Type="http://schemas.openxmlformats.org/officeDocument/2006/relationships/slideLayout" Target="../slideLayouts/slideLayout399.xml"/><Relationship Id="rId7" Type="http://schemas.openxmlformats.org/officeDocument/2006/relationships/slideLayout" Target="../slideLayouts/slideLayout403.xml"/><Relationship Id="rId12" Type="http://schemas.openxmlformats.org/officeDocument/2006/relationships/theme" Target="../theme/theme42.xml"/><Relationship Id="rId2" Type="http://schemas.openxmlformats.org/officeDocument/2006/relationships/slideLayout" Target="../slideLayouts/slideLayout398.xml"/><Relationship Id="rId1" Type="http://schemas.openxmlformats.org/officeDocument/2006/relationships/slideLayout" Target="../slideLayouts/slideLayout397.xml"/><Relationship Id="rId6" Type="http://schemas.openxmlformats.org/officeDocument/2006/relationships/slideLayout" Target="../slideLayouts/slideLayout402.xml"/><Relationship Id="rId11" Type="http://schemas.openxmlformats.org/officeDocument/2006/relationships/slideLayout" Target="../slideLayouts/slideLayout407.xml"/><Relationship Id="rId5" Type="http://schemas.openxmlformats.org/officeDocument/2006/relationships/slideLayout" Target="../slideLayouts/slideLayout401.xml"/><Relationship Id="rId10" Type="http://schemas.openxmlformats.org/officeDocument/2006/relationships/slideLayout" Target="../slideLayouts/slideLayout406.xml"/><Relationship Id="rId4" Type="http://schemas.openxmlformats.org/officeDocument/2006/relationships/slideLayout" Target="../slideLayouts/slideLayout400.xml"/><Relationship Id="rId9" Type="http://schemas.openxmlformats.org/officeDocument/2006/relationships/slideLayout" Target="../slideLayouts/slideLayout405.xml"/></Relationships>
</file>

<file path=ppt/slideMasters/_rels/slideMaster4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5.xml"/><Relationship Id="rId3" Type="http://schemas.openxmlformats.org/officeDocument/2006/relationships/slideLayout" Target="../slideLayouts/slideLayout410.xml"/><Relationship Id="rId7" Type="http://schemas.openxmlformats.org/officeDocument/2006/relationships/slideLayout" Target="../slideLayouts/slideLayout414.xml"/><Relationship Id="rId12" Type="http://schemas.openxmlformats.org/officeDocument/2006/relationships/theme" Target="../theme/theme43.xml"/><Relationship Id="rId2" Type="http://schemas.openxmlformats.org/officeDocument/2006/relationships/slideLayout" Target="../slideLayouts/slideLayout409.xml"/><Relationship Id="rId1" Type="http://schemas.openxmlformats.org/officeDocument/2006/relationships/slideLayout" Target="../slideLayouts/slideLayout408.xml"/><Relationship Id="rId6" Type="http://schemas.openxmlformats.org/officeDocument/2006/relationships/slideLayout" Target="../slideLayouts/slideLayout413.xml"/><Relationship Id="rId11" Type="http://schemas.openxmlformats.org/officeDocument/2006/relationships/slideLayout" Target="../slideLayouts/slideLayout418.xml"/><Relationship Id="rId5" Type="http://schemas.openxmlformats.org/officeDocument/2006/relationships/slideLayout" Target="../slideLayouts/slideLayout412.xml"/><Relationship Id="rId10" Type="http://schemas.openxmlformats.org/officeDocument/2006/relationships/slideLayout" Target="../slideLayouts/slideLayout417.xml"/><Relationship Id="rId4" Type="http://schemas.openxmlformats.org/officeDocument/2006/relationships/slideLayout" Target="../slideLayouts/slideLayout411.xml"/><Relationship Id="rId9" Type="http://schemas.openxmlformats.org/officeDocument/2006/relationships/slideLayout" Target="../slideLayouts/slideLayout416.xml"/></Relationships>
</file>

<file path=ppt/slideMasters/_rels/slideMaster4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26.xml"/><Relationship Id="rId3" Type="http://schemas.openxmlformats.org/officeDocument/2006/relationships/slideLayout" Target="../slideLayouts/slideLayout421.xml"/><Relationship Id="rId7" Type="http://schemas.openxmlformats.org/officeDocument/2006/relationships/slideLayout" Target="../slideLayouts/slideLayout425.xml"/><Relationship Id="rId12" Type="http://schemas.openxmlformats.org/officeDocument/2006/relationships/theme" Target="../theme/theme44.xml"/><Relationship Id="rId2" Type="http://schemas.openxmlformats.org/officeDocument/2006/relationships/slideLayout" Target="../slideLayouts/slideLayout420.xml"/><Relationship Id="rId1" Type="http://schemas.openxmlformats.org/officeDocument/2006/relationships/slideLayout" Target="../slideLayouts/slideLayout419.xml"/><Relationship Id="rId6" Type="http://schemas.openxmlformats.org/officeDocument/2006/relationships/slideLayout" Target="../slideLayouts/slideLayout424.xml"/><Relationship Id="rId11" Type="http://schemas.openxmlformats.org/officeDocument/2006/relationships/slideLayout" Target="../slideLayouts/slideLayout429.xml"/><Relationship Id="rId5" Type="http://schemas.openxmlformats.org/officeDocument/2006/relationships/slideLayout" Target="../slideLayouts/slideLayout423.xml"/><Relationship Id="rId10" Type="http://schemas.openxmlformats.org/officeDocument/2006/relationships/slideLayout" Target="../slideLayouts/slideLayout428.xml"/><Relationship Id="rId4" Type="http://schemas.openxmlformats.org/officeDocument/2006/relationships/slideLayout" Target="../slideLayouts/slideLayout422.xml"/><Relationship Id="rId9" Type="http://schemas.openxmlformats.org/officeDocument/2006/relationships/slideLayout" Target="../slideLayouts/slideLayout427.xml"/></Relationships>
</file>

<file path=ppt/slideMasters/_rels/slideMaster4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7.xml"/><Relationship Id="rId13" Type="http://schemas.openxmlformats.org/officeDocument/2006/relationships/hyperlink" Target="http://www.fleury.com.br/" TargetMode="External"/><Relationship Id="rId3" Type="http://schemas.openxmlformats.org/officeDocument/2006/relationships/slideLayout" Target="../slideLayouts/slideLayout432.xml"/><Relationship Id="rId7" Type="http://schemas.openxmlformats.org/officeDocument/2006/relationships/slideLayout" Target="../slideLayouts/slideLayout436.xml"/><Relationship Id="rId12" Type="http://schemas.openxmlformats.org/officeDocument/2006/relationships/theme" Target="../theme/theme45.xml"/><Relationship Id="rId2" Type="http://schemas.openxmlformats.org/officeDocument/2006/relationships/slideLayout" Target="../slideLayouts/slideLayout431.xml"/><Relationship Id="rId1" Type="http://schemas.openxmlformats.org/officeDocument/2006/relationships/slideLayout" Target="../slideLayouts/slideLayout430.xml"/><Relationship Id="rId6" Type="http://schemas.openxmlformats.org/officeDocument/2006/relationships/slideLayout" Target="../slideLayouts/slideLayout435.xml"/><Relationship Id="rId11" Type="http://schemas.openxmlformats.org/officeDocument/2006/relationships/slideLayout" Target="../slideLayouts/slideLayout440.xml"/><Relationship Id="rId5" Type="http://schemas.openxmlformats.org/officeDocument/2006/relationships/slideLayout" Target="../slideLayouts/slideLayout434.xml"/><Relationship Id="rId15" Type="http://schemas.openxmlformats.org/officeDocument/2006/relationships/image" Target="../media/image38.jpeg"/><Relationship Id="rId10" Type="http://schemas.openxmlformats.org/officeDocument/2006/relationships/slideLayout" Target="../slideLayouts/slideLayout439.xml"/><Relationship Id="rId4" Type="http://schemas.openxmlformats.org/officeDocument/2006/relationships/slideLayout" Target="../slideLayouts/slideLayout433.xml"/><Relationship Id="rId9" Type="http://schemas.openxmlformats.org/officeDocument/2006/relationships/slideLayout" Target="../slideLayouts/slideLayout438.xml"/><Relationship Id="rId14" Type="http://schemas.openxmlformats.org/officeDocument/2006/relationships/image" Target="../media/image37.jpeg"/></Relationships>
</file>

<file path=ppt/slideMasters/_rels/slideMaster4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8.xml"/><Relationship Id="rId13" Type="http://schemas.openxmlformats.org/officeDocument/2006/relationships/image" Target="../media/image39.png"/><Relationship Id="rId3" Type="http://schemas.openxmlformats.org/officeDocument/2006/relationships/slideLayout" Target="../slideLayouts/slideLayout443.xml"/><Relationship Id="rId7" Type="http://schemas.openxmlformats.org/officeDocument/2006/relationships/slideLayout" Target="../slideLayouts/slideLayout447.xml"/><Relationship Id="rId12" Type="http://schemas.openxmlformats.org/officeDocument/2006/relationships/theme" Target="../theme/theme46.xml"/><Relationship Id="rId2" Type="http://schemas.openxmlformats.org/officeDocument/2006/relationships/slideLayout" Target="../slideLayouts/slideLayout442.xml"/><Relationship Id="rId1" Type="http://schemas.openxmlformats.org/officeDocument/2006/relationships/slideLayout" Target="../slideLayouts/slideLayout441.xml"/><Relationship Id="rId6" Type="http://schemas.openxmlformats.org/officeDocument/2006/relationships/slideLayout" Target="../slideLayouts/slideLayout446.xml"/><Relationship Id="rId11" Type="http://schemas.openxmlformats.org/officeDocument/2006/relationships/slideLayout" Target="../slideLayouts/slideLayout451.xml"/><Relationship Id="rId5" Type="http://schemas.openxmlformats.org/officeDocument/2006/relationships/slideLayout" Target="../slideLayouts/slideLayout445.xml"/><Relationship Id="rId10" Type="http://schemas.openxmlformats.org/officeDocument/2006/relationships/slideLayout" Target="../slideLayouts/slideLayout450.xml"/><Relationship Id="rId4" Type="http://schemas.openxmlformats.org/officeDocument/2006/relationships/slideLayout" Target="../slideLayouts/slideLayout444.xml"/><Relationship Id="rId9" Type="http://schemas.openxmlformats.org/officeDocument/2006/relationships/slideLayout" Target="../slideLayouts/slideLayout449.xml"/></Relationships>
</file>

<file path=ppt/slideMasters/_rels/slideMaster4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9.xml"/><Relationship Id="rId3" Type="http://schemas.openxmlformats.org/officeDocument/2006/relationships/slideLayout" Target="../slideLayouts/slideLayout454.xml"/><Relationship Id="rId7" Type="http://schemas.openxmlformats.org/officeDocument/2006/relationships/slideLayout" Target="../slideLayouts/slideLayout458.xml"/><Relationship Id="rId12" Type="http://schemas.openxmlformats.org/officeDocument/2006/relationships/theme" Target="../theme/theme47.xml"/><Relationship Id="rId2" Type="http://schemas.openxmlformats.org/officeDocument/2006/relationships/slideLayout" Target="../slideLayouts/slideLayout453.xml"/><Relationship Id="rId1" Type="http://schemas.openxmlformats.org/officeDocument/2006/relationships/slideLayout" Target="../slideLayouts/slideLayout452.xml"/><Relationship Id="rId6" Type="http://schemas.openxmlformats.org/officeDocument/2006/relationships/slideLayout" Target="../slideLayouts/slideLayout457.xml"/><Relationship Id="rId11" Type="http://schemas.openxmlformats.org/officeDocument/2006/relationships/slideLayout" Target="../slideLayouts/slideLayout462.xml"/><Relationship Id="rId5" Type="http://schemas.openxmlformats.org/officeDocument/2006/relationships/slideLayout" Target="../slideLayouts/slideLayout456.xml"/><Relationship Id="rId10" Type="http://schemas.openxmlformats.org/officeDocument/2006/relationships/slideLayout" Target="../slideLayouts/slideLayout461.xml"/><Relationship Id="rId4" Type="http://schemas.openxmlformats.org/officeDocument/2006/relationships/slideLayout" Target="../slideLayouts/slideLayout455.xml"/><Relationship Id="rId9" Type="http://schemas.openxmlformats.org/officeDocument/2006/relationships/slideLayout" Target="../slideLayouts/slideLayout460.xml"/></Relationships>
</file>

<file path=ppt/slideMasters/_rels/slideMaster4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70.xml"/><Relationship Id="rId3" Type="http://schemas.openxmlformats.org/officeDocument/2006/relationships/slideLayout" Target="../slideLayouts/slideLayout465.xml"/><Relationship Id="rId7" Type="http://schemas.openxmlformats.org/officeDocument/2006/relationships/slideLayout" Target="../slideLayouts/slideLayout469.xml"/><Relationship Id="rId12" Type="http://schemas.openxmlformats.org/officeDocument/2006/relationships/theme" Target="../theme/theme48.xml"/><Relationship Id="rId2" Type="http://schemas.openxmlformats.org/officeDocument/2006/relationships/slideLayout" Target="../slideLayouts/slideLayout464.xml"/><Relationship Id="rId1" Type="http://schemas.openxmlformats.org/officeDocument/2006/relationships/slideLayout" Target="../slideLayouts/slideLayout463.xml"/><Relationship Id="rId6" Type="http://schemas.openxmlformats.org/officeDocument/2006/relationships/slideLayout" Target="../slideLayouts/slideLayout468.xml"/><Relationship Id="rId11" Type="http://schemas.openxmlformats.org/officeDocument/2006/relationships/slideLayout" Target="../slideLayouts/slideLayout473.xml"/><Relationship Id="rId5" Type="http://schemas.openxmlformats.org/officeDocument/2006/relationships/slideLayout" Target="../slideLayouts/slideLayout467.xml"/><Relationship Id="rId10" Type="http://schemas.openxmlformats.org/officeDocument/2006/relationships/slideLayout" Target="../slideLayouts/slideLayout472.xml"/><Relationship Id="rId4" Type="http://schemas.openxmlformats.org/officeDocument/2006/relationships/slideLayout" Target="../slideLayouts/slideLayout466.xml"/><Relationship Id="rId9" Type="http://schemas.openxmlformats.org/officeDocument/2006/relationships/slideLayout" Target="../slideLayouts/slideLayout471.xml"/></Relationships>
</file>

<file path=ppt/slideMasters/_rels/slideMaster4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81.xml"/><Relationship Id="rId3" Type="http://schemas.openxmlformats.org/officeDocument/2006/relationships/slideLayout" Target="../slideLayouts/slideLayout476.xml"/><Relationship Id="rId7" Type="http://schemas.openxmlformats.org/officeDocument/2006/relationships/slideLayout" Target="../slideLayouts/slideLayout480.xml"/><Relationship Id="rId12" Type="http://schemas.openxmlformats.org/officeDocument/2006/relationships/theme" Target="../theme/theme49.xml"/><Relationship Id="rId2" Type="http://schemas.openxmlformats.org/officeDocument/2006/relationships/slideLayout" Target="../slideLayouts/slideLayout475.xml"/><Relationship Id="rId1" Type="http://schemas.openxmlformats.org/officeDocument/2006/relationships/slideLayout" Target="../slideLayouts/slideLayout474.xml"/><Relationship Id="rId6" Type="http://schemas.openxmlformats.org/officeDocument/2006/relationships/slideLayout" Target="../slideLayouts/slideLayout479.xml"/><Relationship Id="rId11" Type="http://schemas.openxmlformats.org/officeDocument/2006/relationships/slideLayout" Target="../slideLayouts/slideLayout484.xml"/><Relationship Id="rId5" Type="http://schemas.openxmlformats.org/officeDocument/2006/relationships/slideLayout" Target="../slideLayouts/slideLayout478.xml"/><Relationship Id="rId10" Type="http://schemas.openxmlformats.org/officeDocument/2006/relationships/slideLayout" Target="../slideLayouts/slideLayout483.xml"/><Relationship Id="rId4" Type="http://schemas.openxmlformats.org/officeDocument/2006/relationships/slideLayout" Target="../slideLayouts/slideLayout477.xml"/><Relationship Id="rId9" Type="http://schemas.openxmlformats.org/officeDocument/2006/relationships/slideLayout" Target="../slideLayouts/slideLayout482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1.xml"/><Relationship Id="rId2" Type="http://schemas.openxmlformats.org/officeDocument/2006/relationships/slideLayout" Target="../slideLayouts/slideLayout40.xml"/><Relationship Id="rId1" Type="http://schemas.openxmlformats.org/officeDocument/2006/relationships/slideLayout" Target="../slideLayouts/slideLayout39.xml"/><Relationship Id="rId6" Type="http://schemas.openxmlformats.org/officeDocument/2006/relationships/theme" Target="../theme/theme5.xml"/><Relationship Id="rId5" Type="http://schemas.openxmlformats.org/officeDocument/2006/relationships/slideLayout" Target="../slideLayouts/slideLayout43.xml"/><Relationship Id="rId4" Type="http://schemas.openxmlformats.org/officeDocument/2006/relationships/slideLayout" Target="../slideLayouts/slideLayout42.xml"/></Relationships>
</file>

<file path=ppt/slideMasters/_rels/slideMaster5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92.xml"/><Relationship Id="rId13" Type="http://schemas.openxmlformats.org/officeDocument/2006/relationships/image" Target="../media/image41.jpeg"/><Relationship Id="rId3" Type="http://schemas.openxmlformats.org/officeDocument/2006/relationships/slideLayout" Target="../slideLayouts/slideLayout487.xml"/><Relationship Id="rId7" Type="http://schemas.openxmlformats.org/officeDocument/2006/relationships/slideLayout" Target="../slideLayouts/slideLayout491.xml"/><Relationship Id="rId12" Type="http://schemas.openxmlformats.org/officeDocument/2006/relationships/theme" Target="../theme/theme50.xml"/><Relationship Id="rId2" Type="http://schemas.openxmlformats.org/officeDocument/2006/relationships/slideLayout" Target="../slideLayouts/slideLayout486.xml"/><Relationship Id="rId1" Type="http://schemas.openxmlformats.org/officeDocument/2006/relationships/slideLayout" Target="../slideLayouts/slideLayout485.xml"/><Relationship Id="rId6" Type="http://schemas.openxmlformats.org/officeDocument/2006/relationships/slideLayout" Target="../slideLayouts/slideLayout490.xml"/><Relationship Id="rId11" Type="http://schemas.openxmlformats.org/officeDocument/2006/relationships/slideLayout" Target="../slideLayouts/slideLayout495.xml"/><Relationship Id="rId5" Type="http://schemas.openxmlformats.org/officeDocument/2006/relationships/slideLayout" Target="../slideLayouts/slideLayout489.xml"/><Relationship Id="rId10" Type="http://schemas.openxmlformats.org/officeDocument/2006/relationships/slideLayout" Target="../slideLayouts/slideLayout494.xml"/><Relationship Id="rId4" Type="http://schemas.openxmlformats.org/officeDocument/2006/relationships/slideLayout" Target="../slideLayouts/slideLayout488.xml"/><Relationship Id="rId9" Type="http://schemas.openxmlformats.org/officeDocument/2006/relationships/slideLayout" Target="../slideLayouts/slideLayout493.xml"/></Relationships>
</file>

<file path=ppt/slideMasters/_rels/slideMaster5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98.xml"/><Relationship Id="rId7" Type="http://schemas.openxmlformats.org/officeDocument/2006/relationships/theme" Target="../theme/theme51.xml"/><Relationship Id="rId2" Type="http://schemas.openxmlformats.org/officeDocument/2006/relationships/slideLayout" Target="../slideLayouts/slideLayout497.xml"/><Relationship Id="rId1" Type="http://schemas.openxmlformats.org/officeDocument/2006/relationships/slideLayout" Target="../slideLayouts/slideLayout496.xml"/><Relationship Id="rId6" Type="http://schemas.openxmlformats.org/officeDocument/2006/relationships/slideLayout" Target="../slideLayouts/slideLayout501.xml"/><Relationship Id="rId5" Type="http://schemas.openxmlformats.org/officeDocument/2006/relationships/slideLayout" Target="../slideLayouts/slideLayout500.xml"/><Relationship Id="rId4" Type="http://schemas.openxmlformats.org/officeDocument/2006/relationships/slideLayout" Target="../slideLayouts/slideLayout499.xml"/></Relationships>
</file>

<file path=ppt/slideMasters/_rels/slideMaster5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09.xml"/><Relationship Id="rId13" Type="http://schemas.openxmlformats.org/officeDocument/2006/relationships/slideLayout" Target="../slideLayouts/slideLayout514.xml"/><Relationship Id="rId18" Type="http://schemas.openxmlformats.org/officeDocument/2006/relationships/slideLayout" Target="../slideLayouts/slideLayout519.xml"/><Relationship Id="rId3" Type="http://schemas.openxmlformats.org/officeDocument/2006/relationships/slideLayout" Target="../slideLayouts/slideLayout504.xml"/><Relationship Id="rId21" Type="http://schemas.openxmlformats.org/officeDocument/2006/relationships/slideLayout" Target="../slideLayouts/slideLayout522.xml"/><Relationship Id="rId7" Type="http://schemas.openxmlformats.org/officeDocument/2006/relationships/slideLayout" Target="../slideLayouts/slideLayout508.xml"/><Relationship Id="rId12" Type="http://schemas.openxmlformats.org/officeDocument/2006/relationships/slideLayout" Target="../slideLayouts/slideLayout513.xml"/><Relationship Id="rId17" Type="http://schemas.openxmlformats.org/officeDocument/2006/relationships/slideLayout" Target="../slideLayouts/slideLayout518.xml"/><Relationship Id="rId2" Type="http://schemas.openxmlformats.org/officeDocument/2006/relationships/slideLayout" Target="../slideLayouts/slideLayout503.xml"/><Relationship Id="rId16" Type="http://schemas.openxmlformats.org/officeDocument/2006/relationships/slideLayout" Target="../slideLayouts/slideLayout517.xml"/><Relationship Id="rId20" Type="http://schemas.openxmlformats.org/officeDocument/2006/relationships/slideLayout" Target="../slideLayouts/slideLayout521.xml"/><Relationship Id="rId1" Type="http://schemas.openxmlformats.org/officeDocument/2006/relationships/slideLayout" Target="../slideLayouts/slideLayout502.xml"/><Relationship Id="rId6" Type="http://schemas.openxmlformats.org/officeDocument/2006/relationships/slideLayout" Target="../slideLayouts/slideLayout507.xml"/><Relationship Id="rId11" Type="http://schemas.openxmlformats.org/officeDocument/2006/relationships/slideLayout" Target="../slideLayouts/slideLayout512.xml"/><Relationship Id="rId5" Type="http://schemas.openxmlformats.org/officeDocument/2006/relationships/slideLayout" Target="../slideLayouts/slideLayout506.xml"/><Relationship Id="rId15" Type="http://schemas.openxmlformats.org/officeDocument/2006/relationships/slideLayout" Target="../slideLayouts/slideLayout516.xml"/><Relationship Id="rId23" Type="http://schemas.openxmlformats.org/officeDocument/2006/relationships/theme" Target="../theme/theme52.xml"/><Relationship Id="rId10" Type="http://schemas.openxmlformats.org/officeDocument/2006/relationships/slideLayout" Target="../slideLayouts/slideLayout511.xml"/><Relationship Id="rId19" Type="http://schemas.openxmlformats.org/officeDocument/2006/relationships/slideLayout" Target="../slideLayouts/slideLayout520.xml"/><Relationship Id="rId4" Type="http://schemas.openxmlformats.org/officeDocument/2006/relationships/slideLayout" Target="../slideLayouts/slideLayout505.xml"/><Relationship Id="rId9" Type="http://schemas.openxmlformats.org/officeDocument/2006/relationships/slideLayout" Target="../slideLayouts/slideLayout510.xml"/><Relationship Id="rId14" Type="http://schemas.openxmlformats.org/officeDocument/2006/relationships/slideLayout" Target="../slideLayouts/slideLayout515.xml"/><Relationship Id="rId22" Type="http://schemas.openxmlformats.org/officeDocument/2006/relationships/slideLayout" Target="../slideLayouts/slideLayout523.xml"/></Relationships>
</file>

<file path=ppt/slideMasters/_rels/slideMaster5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31.xml"/><Relationship Id="rId13" Type="http://schemas.openxmlformats.org/officeDocument/2006/relationships/slideLayout" Target="../slideLayouts/slideLayout536.xml"/><Relationship Id="rId18" Type="http://schemas.openxmlformats.org/officeDocument/2006/relationships/slideLayout" Target="../slideLayouts/slideLayout541.xml"/><Relationship Id="rId3" Type="http://schemas.openxmlformats.org/officeDocument/2006/relationships/slideLayout" Target="../slideLayouts/slideLayout526.xml"/><Relationship Id="rId21" Type="http://schemas.openxmlformats.org/officeDocument/2006/relationships/slideLayout" Target="../slideLayouts/slideLayout544.xml"/><Relationship Id="rId7" Type="http://schemas.openxmlformats.org/officeDocument/2006/relationships/slideLayout" Target="../slideLayouts/slideLayout530.xml"/><Relationship Id="rId12" Type="http://schemas.openxmlformats.org/officeDocument/2006/relationships/slideLayout" Target="../slideLayouts/slideLayout535.xml"/><Relationship Id="rId17" Type="http://schemas.openxmlformats.org/officeDocument/2006/relationships/slideLayout" Target="../slideLayouts/slideLayout540.xml"/><Relationship Id="rId2" Type="http://schemas.openxmlformats.org/officeDocument/2006/relationships/slideLayout" Target="../slideLayouts/slideLayout525.xml"/><Relationship Id="rId16" Type="http://schemas.openxmlformats.org/officeDocument/2006/relationships/slideLayout" Target="../slideLayouts/slideLayout539.xml"/><Relationship Id="rId20" Type="http://schemas.openxmlformats.org/officeDocument/2006/relationships/slideLayout" Target="../slideLayouts/slideLayout543.xml"/><Relationship Id="rId1" Type="http://schemas.openxmlformats.org/officeDocument/2006/relationships/slideLayout" Target="../slideLayouts/slideLayout524.xml"/><Relationship Id="rId6" Type="http://schemas.openxmlformats.org/officeDocument/2006/relationships/slideLayout" Target="../slideLayouts/slideLayout529.xml"/><Relationship Id="rId11" Type="http://schemas.openxmlformats.org/officeDocument/2006/relationships/slideLayout" Target="../slideLayouts/slideLayout534.xml"/><Relationship Id="rId5" Type="http://schemas.openxmlformats.org/officeDocument/2006/relationships/slideLayout" Target="../slideLayouts/slideLayout528.xml"/><Relationship Id="rId15" Type="http://schemas.openxmlformats.org/officeDocument/2006/relationships/slideLayout" Target="../slideLayouts/slideLayout538.xml"/><Relationship Id="rId23" Type="http://schemas.openxmlformats.org/officeDocument/2006/relationships/theme" Target="../theme/theme53.xml"/><Relationship Id="rId10" Type="http://schemas.openxmlformats.org/officeDocument/2006/relationships/slideLayout" Target="../slideLayouts/slideLayout533.xml"/><Relationship Id="rId19" Type="http://schemas.openxmlformats.org/officeDocument/2006/relationships/slideLayout" Target="../slideLayouts/slideLayout542.xml"/><Relationship Id="rId4" Type="http://schemas.openxmlformats.org/officeDocument/2006/relationships/slideLayout" Target="../slideLayouts/slideLayout527.xml"/><Relationship Id="rId9" Type="http://schemas.openxmlformats.org/officeDocument/2006/relationships/slideLayout" Target="../slideLayouts/slideLayout532.xml"/><Relationship Id="rId14" Type="http://schemas.openxmlformats.org/officeDocument/2006/relationships/slideLayout" Target="../slideLayouts/slideLayout537.xml"/><Relationship Id="rId22" Type="http://schemas.openxmlformats.org/officeDocument/2006/relationships/slideLayout" Target="../slideLayouts/slideLayout545.xml"/></Relationships>
</file>

<file path=ppt/slideMasters/_rels/slideMaster5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53.xml"/><Relationship Id="rId13" Type="http://schemas.openxmlformats.org/officeDocument/2006/relationships/slideLayout" Target="../slideLayouts/slideLayout558.xml"/><Relationship Id="rId18" Type="http://schemas.openxmlformats.org/officeDocument/2006/relationships/slideLayout" Target="../slideLayouts/slideLayout563.xml"/><Relationship Id="rId3" Type="http://schemas.openxmlformats.org/officeDocument/2006/relationships/slideLayout" Target="../slideLayouts/slideLayout548.xml"/><Relationship Id="rId21" Type="http://schemas.openxmlformats.org/officeDocument/2006/relationships/slideLayout" Target="../slideLayouts/slideLayout566.xml"/><Relationship Id="rId7" Type="http://schemas.openxmlformats.org/officeDocument/2006/relationships/slideLayout" Target="../slideLayouts/slideLayout552.xml"/><Relationship Id="rId12" Type="http://schemas.openxmlformats.org/officeDocument/2006/relationships/slideLayout" Target="../slideLayouts/slideLayout557.xml"/><Relationship Id="rId17" Type="http://schemas.openxmlformats.org/officeDocument/2006/relationships/slideLayout" Target="../slideLayouts/slideLayout562.xml"/><Relationship Id="rId2" Type="http://schemas.openxmlformats.org/officeDocument/2006/relationships/slideLayout" Target="../slideLayouts/slideLayout547.xml"/><Relationship Id="rId16" Type="http://schemas.openxmlformats.org/officeDocument/2006/relationships/slideLayout" Target="../slideLayouts/slideLayout561.xml"/><Relationship Id="rId20" Type="http://schemas.openxmlformats.org/officeDocument/2006/relationships/slideLayout" Target="../slideLayouts/slideLayout565.xml"/><Relationship Id="rId1" Type="http://schemas.openxmlformats.org/officeDocument/2006/relationships/slideLayout" Target="../slideLayouts/slideLayout546.xml"/><Relationship Id="rId6" Type="http://schemas.openxmlformats.org/officeDocument/2006/relationships/slideLayout" Target="../slideLayouts/slideLayout551.xml"/><Relationship Id="rId11" Type="http://schemas.openxmlformats.org/officeDocument/2006/relationships/slideLayout" Target="../slideLayouts/slideLayout556.xml"/><Relationship Id="rId5" Type="http://schemas.openxmlformats.org/officeDocument/2006/relationships/slideLayout" Target="../slideLayouts/slideLayout550.xml"/><Relationship Id="rId15" Type="http://schemas.openxmlformats.org/officeDocument/2006/relationships/slideLayout" Target="../slideLayouts/slideLayout560.xml"/><Relationship Id="rId23" Type="http://schemas.openxmlformats.org/officeDocument/2006/relationships/theme" Target="../theme/theme54.xml"/><Relationship Id="rId10" Type="http://schemas.openxmlformats.org/officeDocument/2006/relationships/slideLayout" Target="../slideLayouts/slideLayout555.xml"/><Relationship Id="rId19" Type="http://schemas.openxmlformats.org/officeDocument/2006/relationships/slideLayout" Target="../slideLayouts/slideLayout564.xml"/><Relationship Id="rId4" Type="http://schemas.openxmlformats.org/officeDocument/2006/relationships/slideLayout" Target="../slideLayouts/slideLayout549.xml"/><Relationship Id="rId9" Type="http://schemas.openxmlformats.org/officeDocument/2006/relationships/slideLayout" Target="../slideLayouts/slideLayout554.xml"/><Relationship Id="rId14" Type="http://schemas.openxmlformats.org/officeDocument/2006/relationships/slideLayout" Target="../slideLayouts/slideLayout559.xml"/><Relationship Id="rId22" Type="http://schemas.openxmlformats.org/officeDocument/2006/relationships/slideLayout" Target="../slideLayouts/slideLayout567.xml"/></Relationships>
</file>

<file path=ppt/slideMasters/_rels/slideMaster5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75.xml"/><Relationship Id="rId13" Type="http://schemas.openxmlformats.org/officeDocument/2006/relationships/slideLayout" Target="../slideLayouts/slideLayout580.xml"/><Relationship Id="rId18" Type="http://schemas.openxmlformats.org/officeDocument/2006/relationships/slideLayout" Target="../slideLayouts/slideLayout585.xml"/><Relationship Id="rId3" Type="http://schemas.openxmlformats.org/officeDocument/2006/relationships/slideLayout" Target="../slideLayouts/slideLayout570.xml"/><Relationship Id="rId21" Type="http://schemas.openxmlformats.org/officeDocument/2006/relationships/slideLayout" Target="../slideLayouts/slideLayout588.xml"/><Relationship Id="rId7" Type="http://schemas.openxmlformats.org/officeDocument/2006/relationships/slideLayout" Target="../slideLayouts/slideLayout574.xml"/><Relationship Id="rId12" Type="http://schemas.openxmlformats.org/officeDocument/2006/relationships/slideLayout" Target="../slideLayouts/slideLayout579.xml"/><Relationship Id="rId17" Type="http://schemas.openxmlformats.org/officeDocument/2006/relationships/slideLayout" Target="../slideLayouts/slideLayout584.xml"/><Relationship Id="rId2" Type="http://schemas.openxmlformats.org/officeDocument/2006/relationships/slideLayout" Target="../slideLayouts/slideLayout569.xml"/><Relationship Id="rId16" Type="http://schemas.openxmlformats.org/officeDocument/2006/relationships/slideLayout" Target="../slideLayouts/slideLayout583.xml"/><Relationship Id="rId20" Type="http://schemas.openxmlformats.org/officeDocument/2006/relationships/slideLayout" Target="../slideLayouts/slideLayout587.xml"/><Relationship Id="rId1" Type="http://schemas.openxmlformats.org/officeDocument/2006/relationships/slideLayout" Target="../slideLayouts/slideLayout568.xml"/><Relationship Id="rId6" Type="http://schemas.openxmlformats.org/officeDocument/2006/relationships/slideLayout" Target="../slideLayouts/slideLayout573.xml"/><Relationship Id="rId11" Type="http://schemas.openxmlformats.org/officeDocument/2006/relationships/slideLayout" Target="../slideLayouts/slideLayout578.xml"/><Relationship Id="rId5" Type="http://schemas.openxmlformats.org/officeDocument/2006/relationships/slideLayout" Target="../slideLayouts/slideLayout572.xml"/><Relationship Id="rId15" Type="http://schemas.openxmlformats.org/officeDocument/2006/relationships/slideLayout" Target="../slideLayouts/slideLayout582.xml"/><Relationship Id="rId23" Type="http://schemas.openxmlformats.org/officeDocument/2006/relationships/theme" Target="../theme/theme55.xml"/><Relationship Id="rId10" Type="http://schemas.openxmlformats.org/officeDocument/2006/relationships/slideLayout" Target="../slideLayouts/slideLayout577.xml"/><Relationship Id="rId19" Type="http://schemas.openxmlformats.org/officeDocument/2006/relationships/slideLayout" Target="../slideLayouts/slideLayout586.xml"/><Relationship Id="rId4" Type="http://schemas.openxmlformats.org/officeDocument/2006/relationships/slideLayout" Target="../slideLayouts/slideLayout571.xml"/><Relationship Id="rId9" Type="http://schemas.openxmlformats.org/officeDocument/2006/relationships/slideLayout" Target="../slideLayouts/slideLayout576.xml"/><Relationship Id="rId14" Type="http://schemas.openxmlformats.org/officeDocument/2006/relationships/slideLayout" Target="../slideLayouts/slideLayout581.xml"/><Relationship Id="rId22" Type="http://schemas.openxmlformats.org/officeDocument/2006/relationships/slideLayout" Target="../slideLayouts/slideLayout589.xml"/></Relationships>
</file>

<file path=ppt/slideMasters/_rels/slideMaster5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97.xml"/><Relationship Id="rId13" Type="http://schemas.openxmlformats.org/officeDocument/2006/relationships/slideLayout" Target="../slideLayouts/slideLayout602.xml"/><Relationship Id="rId18" Type="http://schemas.openxmlformats.org/officeDocument/2006/relationships/slideLayout" Target="../slideLayouts/slideLayout607.xml"/><Relationship Id="rId3" Type="http://schemas.openxmlformats.org/officeDocument/2006/relationships/slideLayout" Target="../slideLayouts/slideLayout592.xml"/><Relationship Id="rId21" Type="http://schemas.openxmlformats.org/officeDocument/2006/relationships/slideLayout" Target="../slideLayouts/slideLayout610.xml"/><Relationship Id="rId7" Type="http://schemas.openxmlformats.org/officeDocument/2006/relationships/slideLayout" Target="../slideLayouts/slideLayout596.xml"/><Relationship Id="rId12" Type="http://schemas.openxmlformats.org/officeDocument/2006/relationships/slideLayout" Target="../slideLayouts/slideLayout601.xml"/><Relationship Id="rId17" Type="http://schemas.openxmlformats.org/officeDocument/2006/relationships/slideLayout" Target="../slideLayouts/slideLayout606.xml"/><Relationship Id="rId2" Type="http://schemas.openxmlformats.org/officeDocument/2006/relationships/slideLayout" Target="../slideLayouts/slideLayout591.xml"/><Relationship Id="rId16" Type="http://schemas.openxmlformats.org/officeDocument/2006/relationships/slideLayout" Target="../slideLayouts/slideLayout605.xml"/><Relationship Id="rId20" Type="http://schemas.openxmlformats.org/officeDocument/2006/relationships/slideLayout" Target="../slideLayouts/slideLayout609.xml"/><Relationship Id="rId1" Type="http://schemas.openxmlformats.org/officeDocument/2006/relationships/slideLayout" Target="../slideLayouts/slideLayout590.xml"/><Relationship Id="rId6" Type="http://schemas.openxmlformats.org/officeDocument/2006/relationships/slideLayout" Target="../slideLayouts/slideLayout595.xml"/><Relationship Id="rId11" Type="http://schemas.openxmlformats.org/officeDocument/2006/relationships/slideLayout" Target="../slideLayouts/slideLayout600.xml"/><Relationship Id="rId5" Type="http://schemas.openxmlformats.org/officeDocument/2006/relationships/slideLayout" Target="../slideLayouts/slideLayout594.xml"/><Relationship Id="rId15" Type="http://schemas.openxmlformats.org/officeDocument/2006/relationships/slideLayout" Target="../slideLayouts/slideLayout604.xml"/><Relationship Id="rId23" Type="http://schemas.openxmlformats.org/officeDocument/2006/relationships/theme" Target="../theme/theme56.xml"/><Relationship Id="rId10" Type="http://schemas.openxmlformats.org/officeDocument/2006/relationships/slideLayout" Target="../slideLayouts/slideLayout599.xml"/><Relationship Id="rId19" Type="http://schemas.openxmlformats.org/officeDocument/2006/relationships/slideLayout" Target="../slideLayouts/slideLayout608.xml"/><Relationship Id="rId4" Type="http://schemas.openxmlformats.org/officeDocument/2006/relationships/slideLayout" Target="../slideLayouts/slideLayout593.xml"/><Relationship Id="rId9" Type="http://schemas.openxmlformats.org/officeDocument/2006/relationships/slideLayout" Target="../slideLayouts/slideLayout598.xml"/><Relationship Id="rId14" Type="http://schemas.openxmlformats.org/officeDocument/2006/relationships/slideLayout" Target="../slideLayouts/slideLayout603.xml"/><Relationship Id="rId22" Type="http://schemas.openxmlformats.org/officeDocument/2006/relationships/slideLayout" Target="../slideLayouts/slideLayout611.xml"/></Relationships>
</file>

<file path=ppt/slideMasters/_rels/slideMaster5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19.xml"/><Relationship Id="rId13" Type="http://schemas.openxmlformats.org/officeDocument/2006/relationships/slideLayout" Target="../slideLayouts/slideLayout624.xml"/><Relationship Id="rId18" Type="http://schemas.openxmlformats.org/officeDocument/2006/relationships/slideLayout" Target="../slideLayouts/slideLayout629.xml"/><Relationship Id="rId3" Type="http://schemas.openxmlformats.org/officeDocument/2006/relationships/slideLayout" Target="../slideLayouts/slideLayout614.xml"/><Relationship Id="rId21" Type="http://schemas.openxmlformats.org/officeDocument/2006/relationships/theme" Target="../theme/theme57.xml"/><Relationship Id="rId7" Type="http://schemas.openxmlformats.org/officeDocument/2006/relationships/slideLayout" Target="../slideLayouts/slideLayout618.xml"/><Relationship Id="rId12" Type="http://schemas.openxmlformats.org/officeDocument/2006/relationships/slideLayout" Target="../slideLayouts/slideLayout623.xml"/><Relationship Id="rId17" Type="http://schemas.openxmlformats.org/officeDocument/2006/relationships/slideLayout" Target="../slideLayouts/slideLayout628.xml"/><Relationship Id="rId2" Type="http://schemas.openxmlformats.org/officeDocument/2006/relationships/slideLayout" Target="../slideLayouts/slideLayout613.xml"/><Relationship Id="rId16" Type="http://schemas.openxmlformats.org/officeDocument/2006/relationships/slideLayout" Target="../slideLayouts/slideLayout627.xml"/><Relationship Id="rId20" Type="http://schemas.openxmlformats.org/officeDocument/2006/relationships/slideLayout" Target="../slideLayouts/slideLayout631.xml"/><Relationship Id="rId1" Type="http://schemas.openxmlformats.org/officeDocument/2006/relationships/slideLayout" Target="../slideLayouts/slideLayout612.xml"/><Relationship Id="rId6" Type="http://schemas.openxmlformats.org/officeDocument/2006/relationships/slideLayout" Target="../slideLayouts/slideLayout617.xml"/><Relationship Id="rId11" Type="http://schemas.openxmlformats.org/officeDocument/2006/relationships/slideLayout" Target="../slideLayouts/slideLayout622.xml"/><Relationship Id="rId5" Type="http://schemas.openxmlformats.org/officeDocument/2006/relationships/slideLayout" Target="../slideLayouts/slideLayout616.xml"/><Relationship Id="rId15" Type="http://schemas.openxmlformats.org/officeDocument/2006/relationships/slideLayout" Target="../slideLayouts/slideLayout626.xml"/><Relationship Id="rId10" Type="http://schemas.openxmlformats.org/officeDocument/2006/relationships/slideLayout" Target="../slideLayouts/slideLayout621.xml"/><Relationship Id="rId19" Type="http://schemas.openxmlformats.org/officeDocument/2006/relationships/slideLayout" Target="../slideLayouts/slideLayout630.xml"/><Relationship Id="rId4" Type="http://schemas.openxmlformats.org/officeDocument/2006/relationships/slideLayout" Target="../slideLayouts/slideLayout615.xml"/><Relationship Id="rId9" Type="http://schemas.openxmlformats.org/officeDocument/2006/relationships/slideLayout" Target="../slideLayouts/slideLayout620.xml"/><Relationship Id="rId14" Type="http://schemas.openxmlformats.org/officeDocument/2006/relationships/slideLayout" Target="../slideLayouts/slideLayout625.xml"/></Relationships>
</file>

<file path=ppt/slideMasters/_rels/slideMaster5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34.xml"/><Relationship Id="rId2" Type="http://schemas.openxmlformats.org/officeDocument/2006/relationships/slideLayout" Target="../slideLayouts/slideLayout633.xml"/><Relationship Id="rId1" Type="http://schemas.openxmlformats.org/officeDocument/2006/relationships/slideLayout" Target="../slideLayouts/slideLayout632.xml"/><Relationship Id="rId4" Type="http://schemas.openxmlformats.org/officeDocument/2006/relationships/theme" Target="../theme/theme58.xml"/></Relationships>
</file>

<file path=ppt/slideMasters/_rels/slideMaster59.xml.rels><?xml version="1.0" encoding="UTF-8" standalone="yes"?>
<Relationships xmlns="http://schemas.openxmlformats.org/package/2006/relationships"><Relationship Id="rId8" Type="http://schemas.openxmlformats.org/officeDocument/2006/relationships/theme" Target="../theme/theme59.xml"/><Relationship Id="rId3" Type="http://schemas.openxmlformats.org/officeDocument/2006/relationships/slideLayout" Target="../slideLayouts/slideLayout637.xml"/><Relationship Id="rId7" Type="http://schemas.openxmlformats.org/officeDocument/2006/relationships/slideLayout" Target="../slideLayouts/slideLayout641.xml"/><Relationship Id="rId2" Type="http://schemas.openxmlformats.org/officeDocument/2006/relationships/slideLayout" Target="../slideLayouts/slideLayout636.xml"/><Relationship Id="rId1" Type="http://schemas.openxmlformats.org/officeDocument/2006/relationships/slideLayout" Target="../slideLayouts/slideLayout635.xml"/><Relationship Id="rId6" Type="http://schemas.openxmlformats.org/officeDocument/2006/relationships/slideLayout" Target="../slideLayouts/slideLayout640.xml"/><Relationship Id="rId5" Type="http://schemas.openxmlformats.org/officeDocument/2006/relationships/slideLayout" Target="../slideLayouts/slideLayout639.xml"/><Relationship Id="rId4" Type="http://schemas.openxmlformats.org/officeDocument/2006/relationships/slideLayout" Target="../slideLayouts/slideLayout638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6.xml"/><Relationship Id="rId7" Type="http://schemas.openxmlformats.org/officeDocument/2006/relationships/image" Target="../media/image5.png"/><Relationship Id="rId2" Type="http://schemas.openxmlformats.org/officeDocument/2006/relationships/slideLayout" Target="../slideLayouts/slideLayout45.xml"/><Relationship Id="rId1" Type="http://schemas.openxmlformats.org/officeDocument/2006/relationships/slideLayout" Target="../slideLayouts/slideLayout44.xml"/><Relationship Id="rId6" Type="http://schemas.openxmlformats.org/officeDocument/2006/relationships/theme" Target="../theme/theme6.xml"/><Relationship Id="rId5" Type="http://schemas.openxmlformats.org/officeDocument/2006/relationships/slideLayout" Target="../slideLayouts/slideLayout48.xml"/><Relationship Id="rId4" Type="http://schemas.openxmlformats.org/officeDocument/2006/relationships/slideLayout" Target="../slideLayouts/slideLayout47.xml"/></Relationships>
</file>

<file path=ppt/slideMasters/_rels/slideMaster6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49.xml"/><Relationship Id="rId13" Type="http://schemas.openxmlformats.org/officeDocument/2006/relationships/slideLayout" Target="../slideLayouts/slideLayout654.xml"/><Relationship Id="rId18" Type="http://schemas.openxmlformats.org/officeDocument/2006/relationships/slideLayout" Target="../slideLayouts/slideLayout659.xml"/><Relationship Id="rId3" Type="http://schemas.openxmlformats.org/officeDocument/2006/relationships/slideLayout" Target="../slideLayouts/slideLayout644.xml"/><Relationship Id="rId21" Type="http://schemas.openxmlformats.org/officeDocument/2006/relationships/slideLayout" Target="../slideLayouts/slideLayout662.xml"/><Relationship Id="rId7" Type="http://schemas.openxmlformats.org/officeDocument/2006/relationships/slideLayout" Target="../slideLayouts/slideLayout648.xml"/><Relationship Id="rId12" Type="http://schemas.openxmlformats.org/officeDocument/2006/relationships/slideLayout" Target="../slideLayouts/slideLayout653.xml"/><Relationship Id="rId17" Type="http://schemas.openxmlformats.org/officeDocument/2006/relationships/slideLayout" Target="../slideLayouts/slideLayout658.xml"/><Relationship Id="rId2" Type="http://schemas.openxmlformats.org/officeDocument/2006/relationships/slideLayout" Target="../slideLayouts/slideLayout643.xml"/><Relationship Id="rId16" Type="http://schemas.openxmlformats.org/officeDocument/2006/relationships/slideLayout" Target="../slideLayouts/slideLayout657.xml"/><Relationship Id="rId20" Type="http://schemas.openxmlformats.org/officeDocument/2006/relationships/slideLayout" Target="../slideLayouts/slideLayout661.xml"/><Relationship Id="rId1" Type="http://schemas.openxmlformats.org/officeDocument/2006/relationships/slideLayout" Target="../slideLayouts/slideLayout642.xml"/><Relationship Id="rId6" Type="http://schemas.openxmlformats.org/officeDocument/2006/relationships/slideLayout" Target="../slideLayouts/slideLayout647.xml"/><Relationship Id="rId11" Type="http://schemas.openxmlformats.org/officeDocument/2006/relationships/slideLayout" Target="../slideLayouts/slideLayout652.xml"/><Relationship Id="rId5" Type="http://schemas.openxmlformats.org/officeDocument/2006/relationships/slideLayout" Target="../slideLayouts/slideLayout646.xml"/><Relationship Id="rId15" Type="http://schemas.openxmlformats.org/officeDocument/2006/relationships/slideLayout" Target="../slideLayouts/slideLayout656.xml"/><Relationship Id="rId23" Type="http://schemas.openxmlformats.org/officeDocument/2006/relationships/theme" Target="../theme/theme60.xml"/><Relationship Id="rId10" Type="http://schemas.openxmlformats.org/officeDocument/2006/relationships/slideLayout" Target="../slideLayouts/slideLayout651.xml"/><Relationship Id="rId19" Type="http://schemas.openxmlformats.org/officeDocument/2006/relationships/slideLayout" Target="../slideLayouts/slideLayout660.xml"/><Relationship Id="rId4" Type="http://schemas.openxmlformats.org/officeDocument/2006/relationships/slideLayout" Target="../slideLayouts/slideLayout645.xml"/><Relationship Id="rId9" Type="http://schemas.openxmlformats.org/officeDocument/2006/relationships/slideLayout" Target="../slideLayouts/slideLayout650.xml"/><Relationship Id="rId14" Type="http://schemas.openxmlformats.org/officeDocument/2006/relationships/slideLayout" Target="../slideLayouts/slideLayout655.xml"/><Relationship Id="rId22" Type="http://schemas.openxmlformats.org/officeDocument/2006/relationships/slideLayout" Target="../slideLayouts/slideLayout663.xml"/></Relationships>
</file>

<file path=ppt/slideMasters/_rels/slideMaster6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71.xml"/><Relationship Id="rId13" Type="http://schemas.openxmlformats.org/officeDocument/2006/relationships/slideLayout" Target="../slideLayouts/slideLayout676.xml"/><Relationship Id="rId18" Type="http://schemas.openxmlformats.org/officeDocument/2006/relationships/slideLayout" Target="../slideLayouts/slideLayout681.xml"/><Relationship Id="rId3" Type="http://schemas.openxmlformats.org/officeDocument/2006/relationships/slideLayout" Target="../slideLayouts/slideLayout666.xml"/><Relationship Id="rId21" Type="http://schemas.openxmlformats.org/officeDocument/2006/relationships/slideLayout" Target="../slideLayouts/slideLayout684.xml"/><Relationship Id="rId7" Type="http://schemas.openxmlformats.org/officeDocument/2006/relationships/slideLayout" Target="../slideLayouts/slideLayout670.xml"/><Relationship Id="rId12" Type="http://schemas.openxmlformats.org/officeDocument/2006/relationships/slideLayout" Target="../slideLayouts/slideLayout675.xml"/><Relationship Id="rId17" Type="http://schemas.openxmlformats.org/officeDocument/2006/relationships/slideLayout" Target="../slideLayouts/slideLayout680.xml"/><Relationship Id="rId2" Type="http://schemas.openxmlformats.org/officeDocument/2006/relationships/slideLayout" Target="../slideLayouts/slideLayout665.xml"/><Relationship Id="rId16" Type="http://schemas.openxmlformats.org/officeDocument/2006/relationships/slideLayout" Target="../slideLayouts/slideLayout679.xml"/><Relationship Id="rId20" Type="http://schemas.openxmlformats.org/officeDocument/2006/relationships/slideLayout" Target="../slideLayouts/slideLayout683.xml"/><Relationship Id="rId1" Type="http://schemas.openxmlformats.org/officeDocument/2006/relationships/slideLayout" Target="../slideLayouts/slideLayout664.xml"/><Relationship Id="rId6" Type="http://schemas.openxmlformats.org/officeDocument/2006/relationships/slideLayout" Target="../slideLayouts/slideLayout669.xml"/><Relationship Id="rId11" Type="http://schemas.openxmlformats.org/officeDocument/2006/relationships/slideLayout" Target="../slideLayouts/slideLayout674.xml"/><Relationship Id="rId5" Type="http://schemas.openxmlformats.org/officeDocument/2006/relationships/slideLayout" Target="../slideLayouts/slideLayout668.xml"/><Relationship Id="rId15" Type="http://schemas.openxmlformats.org/officeDocument/2006/relationships/slideLayout" Target="../slideLayouts/slideLayout678.xml"/><Relationship Id="rId23" Type="http://schemas.openxmlformats.org/officeDocument/2006/relationships/theme" Target="../theme/theme61.xml"/><Relationship Id="rId10" Type="http://schemas.openxmlformats.org/officeDocument/2006/relationships/slideLayout" Target="../slideLayouts/slideLayout673.xml"/><Relationship Id="rId19" Type="http://schemas.openxmlformats.org/officeDocument/2006/relationships/slideLayout" Target="../slideLayouts/slideLayout682.xml"/><Relationship Id="rId4" Type="http://schemas.openxmlformats.org/officeDocument/2006/relationships/slideLayout" Target="../slideLayouts/slideLayout667.xml"/><Relationship Id="rId9" Type="http://schemas.openxmlformats.org/officeDocument/2006/relationships/slideLayout" Target="../slideLayouts/slideLayout672.xml"/><Relationship Id="rId14" Type="http://schemas.openxmlformats.org/officeDocument/2006/relationships/slideLayout" Target="../slideLayouts/slideLayout677.xml"/><Relationship Id="rId22" Type="http://schemas.openxmlformats.org/officeDocument/2006/relationships/slideLayout" Target="../slideLayouts/slideLayout685.xml"/></Relationships>
</file>

<file path=ppt/slideMasters/_rels/slideMaster6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93.xml"/><Relationship Id="rId3" Type="http://schemas.openxmlformats.org/officeDocument/2006/relationships/slideLayout" Target="../slideLayouts/slideLayout688.xml"/><Relationship Id="rId7" Type="http://schemas.openxmlformats.org/officeDocument/2006/relationships/slideLayout" Target="../slideLayouts/slideLayout692.xml"/><Relationship Id="rId12" Type="http://schemas.openxmlformats.org/officeDocument/2006/relationships/theme" Target="../theme/theme62.xml"/><Relationship Id="rId2" Type="http://schemas.openxmlformats.org/officeDocument/2006/relationships/slideLayout" Target="../slideLayouts/slideLayout687.xml"/><Relationship Id="rId1" Type="http://schemas.openxmlformats.org/officeDocument/2006/relationships/slideLayout" Target="../slideLayouts/slideLayout686.xml"/><Relationship Id="rId6" Type="http://schemas.openxmlformats.org/officeDocument/2006/relationships/slideLayout" Target="../slideLayouts/slideLayout691.xml"/><Relationship Id="rId11" Type="http://schemas.openxmlformats.org/officeDocument/2006/relationships/slideLayout" Target="../slideLayouts/slideLayout696.xml"/><Relationship Id="rId5" Type="http://schemas.openxmlformats.org/officeDocument/2006/relationships/slideLayout" Target="../slideLayouts/slideLayout690.xml"/><Relationship Id="rId10" Type="http://schemas.openxmlformats.org/officeDocument/2006/relationships/slideLayout" Target="../slideLayouts/slideLayout695.xml"/><Relationship Id="rId4" Type="http://schemas.openxmlformats.org/officeDocument/2006/relationships/slideLayout" Target="../slideLayouts/slideLayout689.xml"/><Relationship Id="rId9" Type="http://schemas.openxmlformats.org/officeDocument/2006/relationships/slideLayout" Target="../slideLayouts/slideLayout694.xml"/></Relationships>
</file>

<file path=ppt/slideMasters/_rels/slideMaster6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04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699.xml"/><Relationship Id="rId7" Type="http://schemas.openxmlformats.org/officeDocument/2006/relationships/slideLayout" Target="../slideLayouts/slideLayout703.xml"/><Relationship Id="rId12" Type="http://schemas.openxmlformats.org/officeDocument/2006/relationships/theme" Target="../theme/theme63.xml"/><Relationship Id="rId2" Type="http://schemas.openxmlformats.org/officeDocument/2006/relationships/slideLayout" Target="../slideLayouts/slideLayout698.xml"/><Relationship Id="rId1" Type="http://schemas.openxmlformats.org/officeDocument/2006/relationships/slideLayout" Target="../slideLayouts/slideLayout697.xml"/><Relationship Id="rId6" Type="http://schemas.openxmlformats.org/officeDocument/2006/relationships/slideLayout" Target="../slideLayouts/slideLayout702.xml"/><Relationship Id="rId11" Type="http://schemas.openxmlformats.org/officeDocument/2006/relationships/slideLayout" Target="../slideLayouts/slideLayout707.xml"/><Relationship Id="rId5" Type="http://schemas.openxmlformats.org/officeDocument/2006/relationships/slideLayout" Target="../slideLayouts/slideLayout701.xml"/><Relationship Id="rId10" Type="http://schemas.openxmlformats.org/officeDocument/2006/relationships/slideLayout" Target="../slideLayouts/slideLayout706.xml"/><Relationship Id="rId4" Type="http://schemas.openxmlformats.org/officeDocument/2006/relationships/slideLayout" Target="../slideLayouts/slideLayout700.xml"/><Relationship Id="rId9" Type="http://schemas.openxmlformats.org/officeDocument/2006/relationships/slideLayout" Target="../slideLayouts/slideLayout705.xml"/></Relationships>
</file>

<file path=ppt/slideMasters/_rels/slideMaster6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15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710.xml"/><Relationship Id="rId7" Type="http://schemas.openxmlformats.org/officeDocument/2006/relationships/slideLayout" Target="../slideLayouts/slideLayout714.xml"/><Relationship Id="rId12" Type="http://schemas.openxmlformats.org/officeDocument/2006/relationships/theme" Target="../theme/theme64.xml"/><Relationship Id="rId2" Type="http://schemas.openxmlformats.org/officeDocument/2006/relationships/slideLayout" Target="../slideLayouts/slideLayout709.xml"/><Relationship Id="rId1" Type="http://schemas.openxmlformats.org/officeDocument/2006/relationships/slideLayout" Target="../slideLayouts/slideLayout708.xml"/><Relationship Id="rId6" Type="http://schemas.openxmlformats.org/officeDocument/2006/relationships/slideLayout" Target="../slideLayouts/slideLayout713.xml"/><Relationship Id="rId11" Type="http://schemas.openxmlformats.org/officeDocument/2006/relationships/slideLayout" Target="../slideLayouts/slideLayout718.xml"/><Relationship Id="rId5" Type="http://schemas.openxmlformats.org/officeDocument/2006/relationships/slideLayout" Target="../slideLayouts/slideLayout712.xml"/><Relationship Id="rId10" Type="http://schemas.openxmlformats.org/officeDocument/2006/relationships/slideLayout" Target="../slideLayouts/slideLayout717.xml"/><Relationship Id="rId4" Type="http://schemas.openxmlformats.org/officeDocument/2006/relationships/slideLayout" Target="../slideLayouts/slideLayout711.xml"/><Relationship Id="rId9" Type="http://schemas.openxmlformats.org/officeDocument/2006/relationships/slideLayout" Target="../slideLayouts/slideLayout716.xml"/></Relationships>
</file>

<file path=ppt/slideMasters/_rels/slideMaster6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26.xml"/><Relationship Id="rId13" Type="http://schemas.openxmlformats.org/officeDocument/2006/relationships/theme" Target="../theme/theme65.xml"/><Relationship Id="rId3" Type="http://schemas.openxmlformats.org/officeDocument/2006/relationships/slideLayout" Target="../slideLayouts/slideLayout721.xml"/><Relationship Id="rId7" Type="http://schemas.openxmlformats.org/officeDocument/2006/relationships/slideLayout" Target="../slideLayouts/slideLayout725.xml"/><Relationship Id="rId12" Type="http://schemas.openxmlformats.org/officeDocument/2006/relationships/slideLayout" Target="../slideLayouts/slideLayout730.xml"/><Relationship Id="rId2" Type="http://schemas.openxmlformats.org/officeDocument/2006/relationships/slideLayout" Target="../slideLayouts/slideLayout720.xml"/><Relationship Id="rId1" Type="http://schemas.openxmlformats.org/officeDocument/2006/relationships/slideLayout" Target="../slideLayouts/slideLayout719.xml"/><Relationship Id="rId6" Type="http://schemas.openxmlformats.org/officeDocument/2006/relationships/slideLayout" Target="../slideLayouts/slideLayout724.xml"/><Relationship Id="rId11" Type="http://schemas.openxmlformats.org/officeDocument/2006/relationships/slideLayout" Target="../slideLayouts/slideLayout729.xml"/><Relationship Id="rId5" Type="http://schemas.openxmlformats.org/officeDocument/2006/relationships/slideLayout" Target="../slideLayouts/slideLayout723.xml"/><Relationship Id="rId10" Type="http://schemas.openxmlformats.org/officeDocument/2006/relationships/slideLayout" Target="../slideLayouts/slideLayout728.xml"/><Relationship Id="rId4" Type="http://schemas.openxmlformats.org/officeDocument/2006/relationships/slideLayout" Target="../slideLayouts/slideLayout722.xml"/><Relationship Id="rId9" Type="http://schemas.openxmlformats.org/officeDocument/2006/relationships/slideLayout" Target="../slideLayouts/slideLayout727.xml"/></Relationships>
</file>

<file path=ppt/slideMasters/_rels/slideMaster6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38.xml"/><Relationship Id="rId3" Type="http://schemas.openxmlformats.org/officeDocument/2006/relationships/slideLayout" Target="../slideLayouts/slideLayout733.xml"/><Relationship Id="rId7" Type="http://schemas.openxmlformats.org/officeDocument/2006/relationships/slideLayout" Target="../slideLayouts/slideLayout737.xml"/><Relationship Id="rId12" Type="http://schemas.openxmlformats.org/officeDocument/2006/relationships/theme" Target="../theme/theme66.xml"/><Relationship Id="rId2" Type="http://schemas.openxmlformats.org/officeDocument/2006/relationships/slideLayout" Target="../slideLayouts/slideLayout732.xml"/><Relationship Id="rId1" Type="http://schemas.openxmlformats.org/officeDocument/2006/relationships/slideLayout" Target="../slideLayouts/slideLayout731.xml"/><Relationship Id="rId6" Type="http://schemas.openxmlformats.org/officeDocument/2006/relationships/slideLayout" Target="../slideLayouts/slideLayout736.xml"/><Relationship Id="rId11" Type="http://schemas.openxmlformats.org/officeDocument/2006/relationships/slideLayout" Target="../slideLayouts/slideLayout741.xml"/><Relationship Id="rId5" Type="http://schemas.openxmlformats.org/officeDocument/2006/relationships/slideLayout" Target="../slideLayouts/slideLayout735.xml"/><Relationship Id="rId10" Type="http://schemas.openxmlformats.org/officeDocument/2006/relationships/slideLayout" Target="../slideLayouts/slideLayout740.xml"/><Relationship Id="rId4" Type="http://schemas.openxmlformats.org/officeDocument/2006/relationships/slideLayout" Target="../slideLayouts/slideLayout734.xml"/><Relationship Id="rId9" Type="http://schemas.openxmlformats.org/officeDocument/2006/relationships/slideLayout" Target="../slideLayouts/slideLayout739.xml"/></Relationships>
</file>

<file path=ppt/slideMasters/_rels/slideMaster6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49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744.xml"/><Relationship Id="rId7" Type="http://schemas.openxmlformats.org/officeDocument/2006/relationships/slideLayout" Target="../slideLayouts/slideLayout748.xml"/><Relationship Id="rId12" Type="http://schemas.openxmlformats.org/officeDocument/2006/relationships/theme" Target="../theme/theme67.xml"/><Relationship Id="rId2" Type="http://schemas.openxmlformats.org/officeDocument/2006/relationships/slideLayout" Target="../slideLayouts/slideLayout743.xml"/><Relationship Id="rId1" Type="http://schemas.openxmlformats.org/officeDocument/2006/relationships/slideLayout" Target="../slideLayouts/slideLayout742.xml"/><Relationship Id="rId6" Type="http://schemas.openxmlformats.org/officeDocument/2006/relationships/slideLayout" Target="../slideLayouts/slideLayout747.xml"/><Relationship Id="rId11" Type="http://schemas.openxmlformats.org/officeDocument/2006/relationships/slideLayout" Target="../slideLayouts/slideLayout752.xml"/><Relationship Id="rId5" Type="http://schemas.openxmlformats.org/officeDocument/2006/relationships/slideLayout" Target="../slideLayouts/slideLayout746.xml"/><Relationship Id="rId10" Type="http://schemas.openxmlformats.org/officeDocument/2006/relationships/slideLayout" Target="../slideLayouts/slideLayout751.xml"/><Relationship Id="rId4" Type="http://schemas.openxmlformats.org/officeDocument/2006/relationships/slideLayout" Target="../slideLayouts/slideLayout745.xml"/><Relationship Id="rId9" Type="http://schemas.openxmlformats.org/officeDocument/2006/relationships/slideLayout" Target="../slideLayouts/slideLayout750.xml"/></Relationships>
</file>

<file path=ppt/slideMasters/_rels/slideMaster6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55.xml"/><Relationship Id="rId7" Type="http://schemas.openxmlformats.org/officeDocument/2006/relationships/theme" Target="../theme/theme68.xml"/><Relationship Id="rId2" Type="http://schemas.openxmlformats.org/officeDocument/2006/relationships/slideLayout" Target="../slideLayouts/slideLayout754.xml"/><Relationship Id="rId1" Type="http://schemas.openxmlformats.org/officeDocument/2006/relationships/slideLayout" Target="../slideLayouts/slideLayout753.xml"/><Relationship Id="rId6" Type="http://schemas.openxmlformats.org/officeDocument/2006/relationships/slideLayout" Target="../slideLayouts/slideLayout758.xml"/><Relationship Id="rId5" Type="http://schemas.openxmlformats.org/officeDocument/2006/relationships/slideLayout" Target="../slideLayouts/slideLayout757.xml"/><Relationship Id="rId4" Type="http://schemas.openxmlformats.org/officeDocument/2006/relationships/slideLayout" Target="../slideLayouts/slideLayout756.xml"/></Relationships>
</file>

<file path=ppt/slideMasters/_rels/slideMaster6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66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761.xml"/><Relationship Id="rId7" Type="http://schemas.openxmlformats.org/officeDocument/2006/relationships/slideLayout" Target="../slideLayouts/slideLayout765.xml"/><Relationship Id="rId12" Type="http://schemas.openxmlformats.org/officeDocument/2006/relationships/theme" Target="../theme/theme69.xml"/><Relationship Id="rId2" Type="http://schemas.openxmlformats.org/officeDocument/2006/relationships/slideLayout" Target="../slideLayouts/slideLayout760.xml"/><Relationship Id="rId1" Type="http://schemas.openxmlformats.org/officeDocument/2006/relationships/slideLayout" Target="../slideLayouts/slideLayout759.xml"/><Relationship Id="rId6" Type="http://schemas.openxmlformats.org/officeDocument/2006/relationships/slideLayout" Target="../slideLayouts/slideLayout764.xml"/><Relationship Id="rId11" Type="http://schemas.openxmlformats.org/officeDocument/2006/relationships/slideLayout" Target="../slideLayouts/slideLayout769.xml"/><Relationship Id="rId5" Type="http://schemas.openxmlformats.org/officeDocument/2006/relationships/slideLayout" Target="../slideLayouts/slideLayout763.xml"/><Relationship Id="rId10" Type="http://schemas.openxmlformats.org/officeDocument/2006/relationships/slideLayout" Target="../slideLayouts/slideLayout768.xml"/><Relationship Id="rId4" Type="http://schemas.openxmlformats.org/officeDocument/2006/relationships/slideLayout" Target="../slideLayouts/slideLayout762.xml"/><Relationship Id="rId9" Type="http://schemas.openxmlformats.org/officeDocument/2006/relationships/slideLayout" Target="../slideLayouts/slideLayout767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1.xml"/><Relationship Id="rId7" Type="http://schemas.openxmlformats.org/officeDocument/2006/relationships/image" Target="../media/image5.png"/><Relationship Id="rId2" Type="http://schemas.openxmlformats.org/officeDocument/2006/relationships/slideLayout" Target="../slideLayouts/slideLayout50.xml"/><Relationship Id="rId1" Type="http://schemas.openxmlformats.org/officeDocument/2006/relationships/slideLayout" Target="../slideLayouts/slideLayout49.xml"/><Relationship Id="rId6" Type="http://schemas.openxmlformats.org/officeDocument/2006/relationships/theme" Target="../theme/theme7.xml"/><Relationship Id="rId5" Type="http://schemas.openxmlformats.org/officeDocument/2006/relationships/slideLayout" Target="../slideLayouts/slideLayout53.xml"/><Relationship Id="rId4" Type="http://schemas.openxmlformats.org/officeDocument/2006/relationships/slideLayout" Target="../slideLayouts/slideLayout52.xml"/></Relationships>
</file>

<file path=ppt/slideMasters/_rels/slideMaster7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77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772.xml"/><Relationship Id="rId7" Type="http://schemas.openxmlformats.org/officeDocument/2006/relationships/slideLayout" Target="../slideLayouts/slideLayout776.xml"/><Relationship Id="rId12" Type="http://schemas.openxmlformats.org/officeDocument/2006/relationships/theme" Target="../theme/theme70.xml"/><Relationship Id="rId2" Type="http://schemas.openxmlformats.org/officeDocument/2006/relationships/slideLayout" Target="../slideLayouts/slideLayout771.xml"/><Relationship Id="rId1" Type="http://schemas.openxmlformats.org/officeDocument/2006/relationships/slideLayout" Target="../slideLayouts/slideLayout770.xml"/><Relationship Id="rId6" Type="http://schemas.openxmlformats.org/officeDocument/2006/relationships/slideLayout" Target="../slideLayouts/slideLayout775.xml"/><Relationship Id="rId11" Type="http://schemas.openxmlformats.org/officeDocument/2006/relationships/slideLayout" Target="../slideLayouts/slideLayout780.xml"/><Relationship Id="rId5" Type="http://schemas.openxmlformats.org/officeDocument/2006/relationships/slideLayout" Target="../slideLayouts/slideLayout774.xml"/><Relationship Id="rId10" Type="http://schemas.openxmlformats.org/officeDocument/2006/relationships/slideLayout" Target="../slideLayouts/slideLayout779.xml"/><Relationship Id="rId4" Type="http://schemas.openxmlformats.org/officeDocument/2006/relationships/slideLayout" Target="../slideLayouts/slideLayout773.xml"/><Relationship Id="rId9" Type="http://schemas.openxmlformats.org/officeDocument/2006/relationships/slideLayout" Target="../slideLayouts/slideLayout778.xml"/></Relationships>
</file>

<file path=ppt/slideMasters/_rels/slideMaster7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83.xml"/><Relationship Id="rId7" Type="http://schemas.openxmlformats.org/officeDocument/2006/relationships/theme" Target="../theme/theme71.xml"/><Relationship Id="rId2" Type="http://schemas.openxmlformats.org/officeDocument/2006/relationships/slideLayout" Target="../slideLayouts/slideLayout782.xml"/><Relationship Id="rId1" Type="http://schemas.openxmlformats.org/officeDocument/2006/relationships/slideLayout" Target="../slideLayouts/slideLayout781.xml"/><Relationship Id="rId6" Type="http://schemas.openxmlformats.org/officeDocument/2006/relationships/slideLayout" Target="../slideLayouts/slideLayout786.xml"/><Relationship Id="rId5" Type="http://schemas.openxmlformats.org/officeDocument/2006/relationships/slideLayout" Target="../slideLayouts/slideLayout785.xml"/><Relationship Id="rId4" Type="http://schemas.openxmlformats.org/officeDocument/2006/relationships/slideLayout" Target="../slideLayouts/slideLayout784.xml"/></Relationships>
</file>

<file path=ppt/slideMasters/_rels/slideMaster7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94.xml"/><Relationship Id="rId13" Type="http://schemas.openxmlformats.org/officeDocument/2006/relationships/image" Target="../media/image25.jpeg"/><Relationship Id="rId3" Type="http://schemas.openxmlformats.org/officeDocument/2006/relationships/slideLayout" Target="../slideLayouts/slideLayout789.xml"/><Relationship Id="rId7" Type="http://schemas.openxmlformats.org/officeDocument/2006/relationships/slideLayout" Target="../slideLayouts/slideLayout793.xml"/><Relationship Id="rId12" Type="http://schemas.openxmlformats.org/officeDocument/2006/relationships/theme" Target="../theme/theme72.xml"/><Relationship Id="rId2" Type="http://schemas.openxmlformats.org/officeDocument/2006/relationships/slideLayout" Target="../slideLayouts/slideLayout788.xml"/><Relationship Id="rId1" Type="http://schemas.openxmlformats.org/officeDocument/2006/relationships/slideLayout" Target="../slideLayouts/slideLayout787.xml"/><Relationship Id="rId6" Type="http://schemas.openxmlformats.org/officeDocument/2006/relationships/slideLayout" Target="../slideLayouts/slideLayout792.xml"/><Relationship Id="rId11" Type="http://schemas.openxmlformats.org/officeDocument/2006/relationships/slideLayout" Target="../slideLayouts/slideLayout797.xml"/><Relationship Id="rId5" Type="http://schemas.openxmlformats.org/officeDocument/2006/relationships/slideLayout" Target="../slideLayouts/slideLayout791.xml"/><Relationship Id="rId10" Type="http://schemas.openxmlformats.org/officeDocument/2006/relationships/slideLayout" Target="../slideLayouts/slideLayout796.xml"/><Relationship Id="rId4" Type="http://schemas.openxmlformats.org/officeDocument/2006/relationships/slideLayout" Target="../slideLayouts/slideLayout790.xml"/><Relationship Id="rId9" Type="http://schemas.openxmlformats.org/officeDocument/2006/relationships/slideLayout" Target="../slideLayouts/slideLayout795.xml"/></Relationships>
</file>

<file path=ppt/slideMasters/_rels/slideMaster7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05.xml"/><Relationship Id="rId13" Type="http://schemas.openxmlformats.org/officeDocument/2006/relationships/theme" Target="../theme/theme73.xml"/><Relationship Id="rId3" Type="http://schemas.openxmlformats.org/officeDocument/2006/relationships/slideLayout" Target="../slideLayouts/slideLayout800.xml"/><Relationship Id="rId7" Type="http://schemas.openxmlformats.org/officeDocument/2006/relationships/slideLayout" Target="../slideLayouts/slideLayout804.xml"/><Relationship Id="rId12" Type="http://schemas.openxmlformats.org/officeDocument/2006/relationships/slideLayout" Target="../slideLayouts/slideLayout809.xml"/><Relationship Id="rId2" Type="http://schemas.openxmlformats.org/officeDocument/2006/relationships/slideLayout" Target="../slideLayouts/slideLayout799.xml"/><Relationship Id="rId1" Type="http://schemas.openxmlformats.org/officeDocument/2006/relationships/slideLayout" Target="../slideLayouts/slideLayout798.xml"/><Relationship Id="rId6" Type="http://schemas.openxmlformats.org/officeDocument/2006/relationships/slideLayout" Target="../slideLayouts/slideLayout803.xml"/><Relationship Id="rId11" Type="http://schemas.openxmlformats.org/officeDocument/2006/relationships/slideLayout" Target="../slideLayouts/slideLayout808.xml"/><Relationship Id="rId5" Type="http://schemas.openxmlformats.org/officeDocument/2006/relationships/slideLayout" Target="../slideLayouts/slideLayout802.xml"/><Relationship Id="rId10" Type="http://schemas.openxmlformats.org/officeDocument/2006/relationships/slideLayout" Target="../slideLayouts/slideLayout807.xml"/><Relationship Id="rId4" Type="http://schemas.openxmlformats.org/officeDocument/2006/relationships/slideLayout" Target="../slideLayouts/slideLayout801.xml"/><Relationship Id="rId9" Type="http://schemas.openxmlformats.org/officeDocument/2006/relationships/slideLayout" Target="../slideLayouts/slideLayout806.xml"/></Relationships>
</file>

<file path=ppt/slideMasters/_rels/slideMaster7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17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812.xml"/><Relationship Id="rId7" Type="http://schemas.openxmlformats.org/officeDocument/2006/relationships/slideLayout" Target="../slideLayouts/slideLayout816.xml"/><Relationship Id="rId12" Type="http://schemas.openxmlformats.org/officeDocument/2006/relationships/theme" Target="../theme/theme74.xml"/><Relationship Id="rId2" Type="http://schemas.openxmlformats.org/officeDocument/2006/relationships/slideLayout" Target="../slideLayouts/slideLayout811.xml"/><Relationship Id="rId1" Type="http://schemas.openxmlformats.org/officeDocument/2006/relationships/slideLayout" Target="../slideLayouts/slideLayout810.xml"/><Relationship Id="rId6" Type="http://schemas.openxmlformats.org/officeDocument/2006/relationships/slideLayout" Target="../slideLayouts/slideLayout815.xml"/><Relationship Id="rId11" Type="http://schemas.openxmlformats.org/officeDocument/2006/relationships/slideLayout" Target="../slideLayouts/slideLayout820.xml"/><Relationship Id="rId5" Type="http://schemas.openxmlformats.org/officeDocument/2006/relationships/slideLayout" Target="../slideLayouts/slideLayout814.xml"/><Relationship Id="rId10" Type="http://schemas.openxmlformats.org/officeDocument/2006/relationships/slideLayout" Target="../slideLayouts/slideLayout819.xml"/><Relationship Id="rId4" Type="http://schemas.openxmlformats.org/officeDocument/2006/relationships/slideLayout" Target="../slideLayouts/slideLayout813.xml"/><Relationship Id="rId9" Type="http://schemas.openxmlformats.org/officeDocument/2006/relationships/slideLayout" Target="../slideLayouts/slideLayout818.xml"/></Relationships>
</file>

<file path=ppt/slideMasters/_rels/slideMaster7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2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823.xml"/><Relationship Id="rId7" Type="http://schemas.openxmlformats.org/officeDocument/2006/relationships/slideLayout" Target="../slideLayouts/slideLayout827.xml"/><Relationship Id="rId12" Type="http://schemas.openxmlformats.org/officeDocument/2006/relationships/theme" Target="../theme/theme75.xml"/><Relationship Id="rId2" Type="http://schemas.openxmlformats.org/officeDocument/2006/relationships/slideLayout" Target="../slideLayouts/slideLayout822.xml"/><Relationship Id="rId1" Type="http://schemas.openxmlformats.org/officeDocument/2006/relationships/slideLayout" Target="../slideLayouts/slideLayout821.xml"/><Relationship Id="rId6" Type="http://schemas.openxmlformats.org/officeDocument/2006/relationships/slideLayout" Target="../slideLayouts/slideLayout826.xml"/><Relationship Id="rId11" Type="http://schemas.openxmlformats.org/officeDocument/2006/relationships/slideLayout" Target="../slideLayouts/slideLayout831.xml"/><Relationship Id="rId5" Type="http://schemas.openxmlformats.org/officeDocument/2006/relationships/slideLayout" Target="../slideLayouts/slideLayout825.xml"/><Relationship Id="rId10" Type="http://schemas.openxmlformats.org/officeDocument/2006/relationships/slideLayout" Target="../slideLayouts/slideLayout830.xml"/><Relationship Id="rId4" Type="http://schemas.openxmlformats.org/officeDocument/2006/relationships/slideLayout" Target="../slideLayouts/slideLayout824.xml"/><Relationship Id="rId9" Type="http://schemas.openxmlformats.org/officeDocument/2006/relationships/slideLayout" Target="../slideLayouts/slideLayout829.xml"/></Relationships>
</file>

<file path=ppt/slideMasters/_rels/slideMaster7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34.xml"/><Relationship Id="rId2" Type="http://schemas.openxmlformats.org/officeDocument/2006/relationships/slideLayout" Target="../slideLayouts/slideLayout833.xml"/><Relationship Id="rId1" Type="http://schemas.openxmlformats.org/officeDocument/2006/relationships/slideLayout" Target="../slideLayouts/slideLayout832.xml"/><Relationship Id="rId5" Type="http://schemas.openxmlformats.org/officeDocument/2006/relationships/theme" Target="../theme/theme76.xml"/><Relationship Id="rId4" Type="http://schemas.openxmlformats.org/officeDocument/2006/relationships/slideLayout" Target="../slideLayouts/slideLayout835.xml"/></Relationships>
</file>

<file path=ppt/slideMasters/_rels/slideMaster7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43.xml"/><Relationship Id="rId13" Type="http://schemas.openxmlformats.org/officeDocument/2006/relationships/image" Target="../media/image68.jpeg"/><Relationship Id="rId3" Type="http://schemas.openxmlformats.org/officeDocument/2006/relationships/slideLayout" Target="../slideLayouts/slideLayout838.xml"/><Relationship Id="rId7" Type="http://schemas.openxmlformats.org/officeDocument/2006/relationships/slideLayout" Target="../slideLayouts/slideLayout842.xml"/><Relationship Id="rId12" Type="http://schemas.openxmlformats.org/officeDocument/2006/relationships/theme" Target="../theme/theme77.xml"/><Relationship Id="rId2" Type="http://schemas.openxmlformats.org/officeDocument/2006/relationships/slideLayout" Target="../slideLayouts/slideLayout837.xml"/><Relationship Id="rId1" Type="http://schemas.openxmlformats.org/officeDocument/2006/relationships/slideLayout" Target="../slideLayouts/slideLayout836.xml"/><Relationship Id="rId6" Type="http://schemas.openxmlformats.org/officeDocument/2006/relationships/slideLayout" Target="../slideLayouts/slideLayout841.xml"/><Relationship Id="rId11" Type="http://schemas.openxmlformats.org/officeDocument/2006/relationships/slideLayout" Target="../slideLayouts/slideLayout846.xml"/><Relationship Id="rId5" Type="http://schemas.openxmlformats.org/officeDocument/2006/relationships/slideLayout" Target="../slideLayouts/slideLayout840.xml"/><Relationship Id="rId15" Type="http://schemas.openxmlformats.org/officeDocument/2006/relationships/image" Target="../media/image20.jpeg"/><Relationship Id="rId10" Type="http://schemas.openxmlformats.org/officeDocument/2006/relationships/slideLayout" Target="../slideLayouts/slideLayout845.xml"/><Relationship Id="rId4" Type="http://schemas.openxmlformats.org/officeDocument/2006/relationships/slideLayout" Target="../slideLayouts/slideLayout839.xml"/><Relationship Id="rId9" Type="http://schemas.openxmlformats.org/officeDocument/2006/relationships/slideLayout" Target="../slideLayouts/slideLayout844.xml"/><Relationship Id="rId14" Type="http://schemas.openxmlformats.org/officeDocument/2006/relationships/slide" Target="../slides/slide69.xml"/></Relationships>
</file>

<file path=ppt/slideMasters/_rels/slideMaster7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54.xml"/><Relationship Id="rId13" Type="http://schemas.openxmlformats.org/officeDocument/2006/relationships/theme" Target="../theme/theme78.xml"/><Relationship Id="rId3" Type="http://schemas.openxmlformats.org/officeDocument/2006/relationships/slideLayout" Target="../slideLayouts/slideLayout849.xml"/><Relationship Id="rId7" Type="http://schemas.openxmlformats.org/officeDocument/2006/relationships/slideLayout" Target="../slideLayouts/slideLayout853.xml"/><Relationship Id="rId12" Type="http://schemas.openxmlformats.org/officeDocument/2006/relationships/slideLayout" Target="../slideLayouts/slideLayout858.xml"/><Relationship Id="rId2" Type="http://schemas.openxmlformats.org/officeDocument/2006/relationships/slideLayout" Target="../slideLayouts/slideLayout848.xml"/><Relationship Id="rId1" Type="http://schemas.openxmlformats.org/officeDocument/2006/relationships/slideLayout" Target="../slideLayouts/slideLayout847.xml"/><Relationship Id="rId6" Type="http://schemas.openxmlformats.org/officeDocument/2006/relationships/slideLayout" Target="../slideLayouts/slideLayout852.xml"/><Relationship Id="rId11" Type="http://schemas.openxmlformats.org/officeDocument/2006/relationships/slideLayout" Target="../slideLayouts/slideLayout857.xml"/><Relationship Id="rId5" Type="http://schemas.openxmlformats.org/officeDocument/2006/relationships/slideLayout" Target="../slideLayouts/slideLayout851.xml"/><Relationship Id="rId10" Type="http://schemas.openxmlformats.org/officeDocument/2006/relationships/slideLayout" Target="../slideLayouts/slideLayout856.xml"/><Relationship Id="rId4" Type="http://schemas.openxmlformats.org/officeDocument/2006/relationships/slideLayout" Target="../slideLayouts/slideLayout850.xml"/><Relationship Id="rId9" Type="http://schemas.openxmlformats.org/officeDocument/2006/relationships/slideLayout" Target="../slideLayouts/slideLayout855.xml"/><Relationship Id="rId14" Type="http://schemas.openxmlformats.org/officeDocument/2006/relationships/image" Target="../media/image1.jpeg"/></Relationships>
</file>

<file path=ppt/slideMasters/_rels/slideMaster7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66.xml"/><Relationship Id="rId13" Type="http://schemas.openxmlformats.org/officeDocument/2006/relationships/slideLayout" Target="../slideLayouts/slideLayout871.xml"/><Relationship Id="rId3" Type="http://schemas.openxmlformats.org/officeDocument/2006/relationships/slideLayout" Target="../slideLayouts/slideLayout861.xml"/><Relationship Id="rId7" Type="http://schemas.openxmlformats.org/officeDocument/2006/relationships/slideLayout" Target="../slideLayouts/slideLayout865.xml"/><Relationship Id="rId12" Type="http://schemas.openxmlformats.org/officeDocument/2006/relationships/slideLayout" Target="../slideLayouts/slideLayout870.xml"/><Relationship Id="rId2" Type="http://schemas.openxmlformats.org/officeDocument/2006/relationships/slideLayout" Target="../slideLayouts/slideLayout860.xml"/><Relationship Id="rId16" Type="http://schemas.openxmlformats.org/officeDocument/2006/relationships/image" Target="../media/image1.jpeg"/><Relationship Id="rId1" Type="http://schemas.openxmlformats.org/officeDocument/2006/relationships/slideLayout" Target="../slideLayouts/slideLayout859.xml"/><Relationship Id="rId6" Type="http://schemas.openxmlformats.org/officeDocument/2006/relationships/slideLayout" Target="../slideLayouts/slideLayout864.xml"/><Relationship Id="rId11" Type="http://schemas.openxmlformats.org/officeDocument/2006/relationships/slideLayout" Target="../slideLayouts/slideLayout869.xml"/><Relationship Id="rId5" Type="http://schemas.openxmlformats.org/officeDocument/2006/relationships/slideLayout" Target="../slideLayouts/slideLayout863.xml"/><Relationship Id="rId15" Type="http://schemas.openxmlformats.org/officeDocument/2006/relationships/theme" Target="../theme/theme79.xml"/><Relationship Id="rId10" Type="http://schemas.openxmlformats.org/officeDocument/2006/relationships/slideLayout" Target="../slideLayouts/slideLayout868.xml"/><Relationship Id="rId4" Type="http://schemas.openxmlformats.org/officeDocument/2006/relationships/slideLayout" Target="../slideLayouts/slideLayout862.xml"/><Relationship Id="rId9" Type="http://schemas.openxmlformats.org/officeDocument/2006/relationships/slideLayout" Target="../slideLayouts/slideLayout867.xml"/><Relationship Id="rId14" Type="http://schemas.openxmlformats.org/officeDocument/2006/relationships/slideLayout" Target="../slideLayouts/slideLayout872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slideLayout" Target="../slideLayouts/slideLayout56.xml"/><Relationship Id="rId7" Type="http://schemas.openxmlformats.org/officeDocument/2006/relationships/theme" Target="../theme/theme8.xml"/><Relationship Id="rId2" Type="http://schemas.openxmlformats.org/officeDocument/2006/relationships/slideLayout" Target="../slideLayouts/slideLayout55.xml"/><Relationship Id="rId1" Type="http://schemas.openxmlformats.org/officeDocument/2006/relationships/slideLayout" Target="../slideLayouts/slideLayout54.xml"/><Relationship Id="rId6" Type="http://schemas.openxmlformats.org/officeDocument/2006/relationships/slideLayout" Target="../slideLayouts/slideLayout59.xml"/><Relationship Id="rId5" Type="http://schemas.openxmlformats.org/officeDocument/2006/relationships/slideLayout" Target="../slideLayouts/slideLayout58.xml"/><Relationship Id="rId4" Type="http://schemas.openxmlformats.org/officeDocument/2006/relationships/slideLayout" Target="../slideLayouts/slideLayout57.xml"/></Relationships>
</file>

<file path=ppt/slideMasters/_rels/slideMaster8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75.xml"/><Relationship Id="rId2" Type="http://schemas.openxmlformats.org/officeDocument/2006/relationships/slideLayout" Target="../slideLayouts/slideLayout874.xml"/><Relationship Id="rId1" Type="http://schemas.openxmlformats.org/officeDocument/2006/relationships/slideLayout" Target="../slideLayouts/slideLayout873.xml"/><Relationship Id="rId6" Type="http://schemas.openxmlformats.org/officeDocument/2006/relationships/image" Target="../media/image71.jpeg"/><Relationship Id="rId5" Type="http://schemas.openxmlformats.org/officeDocument/2006/relationships/image" Target="../media/image70.emf"/><Relationship Id="rId4" Type="http://schemas.openxmlformats.org/officeDocument/2006/relationships/theme" Target="../theme/theme80.xml"/></Relationships>
</file>

<file path=ppt/slideMasters/_rels/slideMaster8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83.xml"/><Relationship Id="rId13" Type="http://schemas.openxmlformats.org/officeDocument/2006/relationships/slideLayout" Target="../slideLayouts/slideLayout888.xml"/><Relationship Id="rId3" Type="http://schemas.openxmlformats.org/officeDocument/2006/relationships/slideLayout" Target="../slideLayouts/slideLayout878.xml"/><Relationship Id="rId7" Type="http://schemas.openxmlformats.org/officeDocument/2006/relationships/slideLayout" Target="../slideLayouts/slideLayout882.xml"/><Relationship Id="rId12" Type="http://schemas.openxmlformats.org/officeDocument/2006/relationships/slideLayout" Target="../slideLayouts/slideLayout887.xml"/><Relationship Id="rId2" Type="http://schemas.openxmlformats.org/officeDocument/2006/relationships/slideLayout" Target="../slideLayouts/slideLayout877.xml"/><Relationship Id="rId16" Type="http://schemas.openxmlformats.org/officeDocument/2006/relationships/image" Target="../media/image1.jpeg"/><Relationship Id="rId1" Type="http://schemas.openxmlformats.org/officeDocument/2006/relationships/slideLayout" Target="../slideLayouts/slideLayout876.xml"/><Relationship Id="rId6" Type="http://schemas.openxmlformats.org/officeDocument/2006/relationships/slideLayout" Target="../slideLayouts/slideLayout881.xml"/><Relationship Id="rId11" Type="http://schemas.openxmlformats.org/officeDocument/2006/relationships/slideLayout" Target="../slideLayouts/slideLayout886.xml"/><Relationship Id="rId5" Type="http://schemas.openxmlformats.org/officeDocument/2006/relationships/slideLayout" Target="../slideLayouts/slideLayout880.xml"/><Relationship Id="rId15" Type="http://schemas.openxmlformats.org/officeDocument/2006/relationships/theme" Target="../theme/theme81.xml"/><Relationship Id="rId10" Type="http://schemas.openxmlformats.org/officeDocument/2006/relationships/slideLayout" Target="../slideLayouts/slideLayout885.xml"/><Relationship Id="rId4" Type="http://schemas.openxmlformats.org/officeDocument/2006/relationships/slideLayout" Target="../slideLayouts/slideLayout879.xml"/><Relationship Id="rId9" Type="http://schemas.openxmlformats.org/officeDocument/2006/relationships/slideLayout" Target="../slideLayouts/slideLayout884.xml"/><Relationship Id="rId14" Type="http://schemas.openxmlformats.org/officeDocument/2006/relationships/slideLayout" Target="../slideLayouts/slideLayout889.xml"/></Relationships>
</file>

<file path=ppt/slideMasters/_rels/slideMaster8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97.xml"/><Relationship Id="rId13" Type="http://schemas.openxmlformats.org/officeDocument/2006/relationships/slideLayout" Target="../slideLayouts/slideLayout902.xml"/><Relationship Id="rId3" Type="http://schemas.openxmlformats.org/officeDocument/2006/relationships/slideLayout" Target="../slideLayouts/slideLayout892.xml"/><Relationship Id="rId7" Type="http://schemas.openxmlformats.org/officeDocument/2006/relationships/slideLayout" Target="../slideLayouts/slideLayout896.xml"/><Relationship Id="rId12" Type="http://schemas.openxmlformats.org/officeDocument/2006/relationships/slideLayout" Target="../slideLayouts/slideLayout901.xml"/><Relationship Id="rId2" Type="http://schemas.openxmlformats.org/officeDocument/2006/relationships/slideLayout" Target="../slideLayouts/slideLayout891.xml"/><Relationship Id="rId16" Type="http://schemas.openxmlformats.org/officeDocument/2006/relationships/image" Target="../media/image1.jpeg"/><Relationship Id="rId1" Type="http://schemas.openxmlformats.org/officeDocument/2006/relationships/slideLayout" Target="../slideLayouts/slideLayout890.xml"/><Relationship Id="rId6" Type="http://schemas.openxmlformats.org/officeDocument/2006/relationships/slideLayout" Target="../slideLayouts/slideLayout895.xml"/><Relationship Id="rId11" Type="http://schemas.openxmlformats.org/officeDocument/2006/relationships/slideLayout" Target="../slideLayouts/slideLayout900.xml"/><Relationship Id="rId5" Type="http://schemas.openxmlformats.org/officeDocument/2006/relationships/slideLayout" Target="../slideLayouts/slideLayout894.xml"/><Relationship Id="rId15" Type="http://schemas.openxmlformats.org/officeDocument/2006/relationships/theme" Target="../theme/theme82.xml"/><Relationship Id="rId10" Type="http://schemas.openxmlformats.org/officeDocument/2006/relationships/slideLayout" Target="../slideLayouts/slideLayout899.xml"/><Relationship Id="rId4" Type="http://schemas.openxmlformats.org/officeDocument/2006/relationships/slideLayout" Target="../slideLayouts/slideLayout893.xml"/><Relationship Id="rId9" Type="http://schemas.openxmlformats.org/officeDocument/2006/relationships/slideLayout" Target="../slideLayouts/slideLayout898.xml"/><Relationship Id="rId14" Type="http://schemas.openxmlformats.org/officeDocument/2006/relationships/slideLayout" Target="../slideLayouts/slideLayout903.xml"/></Relationships>
</file>

<file path=ppt/slideMasters/_rels/slideMaster8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11.xml"/><Relationship Id="rId13" Type="http://schemas.openxmlformats.org/officeDocument/2006/relationships/slideLayout" Target="../slideLayouts/slideLayout916.xml"/><Relationship Id="rId3" Type="http://schemas.openxmlformats.org/officeDocument/2006/relationships/slideLayout" Target="../slideLayouts/slideLayout906.xml"/><Relationship Id="rId7" Type="http://schemas.openxmlformats.org/officeDocument/2006/relationships/slideLayout" Target="../slideLayouts/slideLayout910.xml"/><Relationship Id="rId12" Type="http://schemas.openxmlformats.org/officeDocument/2006/relationships/slideLayout" Target="../slideLayouts/slideLayout915.xml"/><Relationship Id="rId2" Type="http://schemas.openxmlformats.org/officeDocument/2006/relationships/slideLayout" Target="../slideLayouts/slideLayout905.xml"/><Relationship Id="rId16" Type="http://schemas.openxmlformats.org/officeDocument/2006/relationships/image" Target="../media/image1.jpeg"/><Relationship Id="rId1" Type="http://schemas.openxmlformats.org/officeDocument/2006/relationships/slideLayout" Target="../slideLayouts/slideLayout904.xml"/><Relationship Id="rId6" Type="http://schemas.openxmlformats.org/officeDocument/2006/relationships/slideLayout" Target="../slideLayouts/slideLayout909.xml"/><Relationship Id="rId11" Type="http://schemas.openxmlformats.org/officeDocument/2006/relationships/slideLayout" Target="../slideLayouts/slideLayout914.xml"/><Relationship Id="rId5" Type="http://schemas.openxmlformats.org/officeDocument/2006/relationships/slideLayout" Target="../slideLayouts/slideLayout908.xml"/><Relationship Id="rId15" Type="http://schemas.openxmlformats.org/officeDocument/2006/relationships/theme" Target="../theme/theme83.xml"/><Relationship Id="rId10" Type="http://schemas.openxmlformats.org/officeDocument/2006/relationships/slideLayout" Target="../slideLayouts/slideLayout913.xml"/><Relationship Id="rId4" Type="http://schemas.openxmlformats.org/officeDocument/2006/relationships/slideLayout" Target="../slideLayouts/slideLayout907.xml"/><Relationship Id="rId9" Type="http://schemas.openxmlformats.org/officeDocument/2006/relationships/slideLayout" Target="../slideLayouts/slideLayout912.xml"/><Relationship Id="rId14" Type="http://schemas.openxmlformats.org/officeDocument/2006/relationships/slideLayout" Target="../slideLayouts/slideLayout917.xml"/></Relationships>
</file>

<file path=ppt/slideMasters/_rels/slideMaster84.xml.rels><?xml version="1.0" encoding="UTF-8" standalone="yes"?>
<Relationships xmlns="http://schemas.openxmlformats.org/package/2006/relationships"><Relationship Id="rId8" Type="http://schemas.openxmlformats.org/officeDocument/2006/relationships/theme" Target="../theme/theme84.xml"/><Relationship Id="rId3" Type="http://schemas.openxmlformats.org/officeDocument/2006/relationships/slideLayout" Target="../slideLayouts/slideLayout920.xml"/><Relationship Id="rId7" Type="http://schemas.openxmlformats.org/officeDocument/2006/relationships/slideLayout" Target="../slideLayouts/slideLayout924.xml"/><Relationship Id="rId2" Type="http://schemas.openxmlformats.org/officeDocument/2006/relationships/slideLayout" Target="../slideLayouts/slideLayout919.xml"/><Relationship Id="rId1" Type="http://schemas.openxmlformats.org/officeDocument/2006/relationships/slideLayout" Target="../slideLayouts/slideLayout918.xml"/><Relationship Id="rId6" Type="http://schemas.openxmlformats.org/officeDocument/2006/relationships/slideLayout" Target="../slideLayouts/slideLayout923.xml"/><Relationship Id="rId5" Type="http://schemas.openxmlformats.org/officeDocument/2006/relationships/slideLayout" Target="../slideLayouts/slideLayout922.xml"/><Relationship Id="rId4" Type="http://schemas.openxmlformats.org/officeDocument/2006/relationships/slideLayout" Target="../slideLayouts/slideLayout921.xml"/><Relationship Id="rId9" Type="http://schemas.openxmlformats.org/officeDocument/2006/relationships/image" Target="../media/image1.jpeg"/></Relationships>
</file>

<file path=ppt/slideMasters/_rels/slideMaster8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27.xml"/><Relationship Id="rId7" Type="http://schemas.openxmlformats.org/officeDocument/2006/relationships/theme" Target="../theme/theme85.xml"/><Relationship Id="rId2" Type="http://schemas.openxmlformats.org/officeDocument/2006/relationships/slideLayout" Target="../slideLayouts/slideLayout926.xml"/><Relationship Id="rId1" Type="http://schemas.openxmlformats.org/officeDocument/2006/relationships/slideLayout" Target="../slideLayouts/slideLayout925.xml"/><Relationship Id="rId6" Type="http://schemas.openxmlformats.org/officeDocument/2006/relationships/slideLayout" Target="../slideLayouts/slideLayout930.xml"/><Relationship Id="rId5" Type="http://schemas.openxmlformats.org/officeDocument/2006/relationships/slideLayout" Target="../slideLayouts/slideLayout929.xml"/><Relationship Id="rId4" Type="http://schemas.openxmlformats.org/officeDocument/2006/relationships/slideLayout" Target="../slideLayouts/slideLayout928.xml"/></Relationships>
</file>

<file path=ppt/slideMasters/_rels/slideMaster8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38.xml"/><Relationship Id="rId3" Type="http://schemas.openxmlformats.org/officeDocument/2006/relationships/slideLayout" Target="../slideLayouts/slideLayout933.xml"/><Relationship Id="rId7" Type="http://schemas.openxmlformats.org/officeDocument/2006/relationships/slideLayout" Target="../slideLayouts/slideLayout937.xml"/><Relationship Id="rId12" Type="http://schemas.openxmlformats.org/officeDocument/2006/relationships/theme" Target="../theme/theme86.xml"/><Relationship Id="rId2" Type="http://schemas.openxmlformats.org/officeDocument/2006/relationships/slideLayout" Target="../slideLayouts/slideLayout932.xml"/><Relationship Id="rId1" Type="http://schemas.openxmlformats.org/officeDocument/2006/relationships/slideLayout" Target="../slideLayouts/slideLayout931.xml"/><Relationship Id="rId6" Type="http://schemas.openxmlformats.org/officeDocument/2006/relationships/slideLayout" Target="../slideLayouts/slideLayout936.xml"/><Relationship Id="rId11" Type="http://schemas.openxmlformats.org/officeDocument/2006/relationships/slideLayout" Target="../slideLayouts/slideLayout941.xml"/><Relationship Id="rId5" Type="http://schemas.openxmlformats.org/officeDocument/2006/relationships/slideLayout" Target="../slideLayouts/slideLayout935.xml"/><Relationship Id="rId10" Type="http://schemas.openxmlformats.org/officeDocument/2006/relationships/slideLayout" Target="../slideLayouts/slideLayout940.xml"/><Relationship Id="rId4" Type="http://schemas.openxmlformats.org/officeDocument/2006/relationships/slideLayout" Target="../slideLayouts/slideLayout934.xml"/><Relationship Id="rId9" Type="http://schemas.openxmlformats.org/officeDocument/2006/relationships/slideLayout" Target="../slideLayouts/slideLayout939.xml"/></Relationships>
</file>

<file path=ppt/slideMasters/_rels/slideMaster8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49.xml"/><Relationship Id="rId13" Type="http://schemas.openxmlformats.org/officeDocument/2006/relationships/slideLayout" Target="../slideLayouts/slideLayout954.xml"/><Relationship Id="rId3" Type="http://schemas.openxmlformats.org/officeDocument/2006/relationships/slideLayout" Target="../slideLayouts/slideLayout944.xml"/><Relationship Id="rId7" Type="http://schemas.openxmlformats.org/officeDocument/2006/relationships/slideLayout" Target="../slideLayouts/slideLayout948.xml"/><Relationship Id="rId12" Type="http://schemas.openxmlformats.org/officeDocument/2006/relationships/slideLayout" Target="../slideLayouts/slideLayout953.xml"/><Relationship Id="rId2" Type="http://schemas.openxmlformats.org/officeDocument/2006/relationships/slideLayout" Target="../slideLayouts/slideLayout943.xml"/><Relationship Id="rId16" Type="http://schemas.openxmlformats.org/officeDocument/2006/relationships/image" Target="../media/image72.png"/><Relationship Id="rId1" Type="http://schemas.openxmlformats.org/officeDocument/2006/relationships/slideLayout" Target="../slideLayouts/slideLayout942.xml"/><Relationship Id="rId6" Type="http://schemas.openxmlformats.org/officeDocument/2006/relationships/slideLayout" Target="../slideLayouts/slideLayout947.xml"/><Relationship Id="rId11" Type="http://schemas.openxmlformats.org/officeDocument/2006/relationships/slideLayout" Target="../slideLayouts/slideLayout952.xml"/><Relationship Id="rId5" Type="http://schemas.openxmlformats.org/officeDocument/2006/relationships/slideLayout" Target="../slideLayouts/slideLayout946.xml"/><Relationship Id="rId15" Type="http://schemas.openxmlformats.org/officeDocument/2006/relationships/image" Target="../media/image70.emf"/><Relationship Id="rId10" Type="http://schemas.openxmlformats.org/officeDocument/2006/relationships/slideLayout" Target="../slideLayouts/slideLayout951.xml"/><Relationship Id="rId4" Type="http://schemas.openxmlformats.org/officeDocument/2006/relationships/slideLayout" Target="../slideLayouts/slideLayout945.xml"/><Relationship Id="rId9" Type="http://schemas.openxmlformats.org/officeDocument/2006/relationships/slideLayout" Target="../slideLayouts/slideLayout950.xml"/><Relationship Id="rId14" Type="http://schemas.openxmlformats.org/officeDocument/2006/relationships/theme" Target="../theme/theme87.xml"/></Relationships>
</file>

<file path=ppt/slideMasters/_rels/slideMaster8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62.xml"/><Relationship Id="rId13" Type="http://schemas.openxmlformats.org/officeDocument/2006/relationships/image" Target="../media/image73.jpeg"/><Relationship Id="rId3" Type="http://schemas.openxmlformats.org/officeDocument/2006/relationships/slideLayout" Target="../slideLayouts/slideLayout957.xml"/><Relationship Id="rId7" Type="http://schemas.openxmlformats.org/officeDocument/2006/relationships/slideLayout" Target="../slideLayouts/slideLayout961.xml"/><Relationship Id="rId12" Type="http://schemas.openxmlformats.org/officeDocument/2006/relationships/theme" Target="../theme/theme88.xml"/><Relationship Id="rId2" Type="http://schemas.openxmlformats.org/officeDocument/2006/relationships/slideLayout" Target="../slideLayouts/slideLayout956.xml"/><Relationship Id="rId1" Type="http://schemas.openxmlformats.org/officeDocument/2006/relationships/slideLayout" Target="../slideLayouts/slideLayout955.xml"/><Relationship Id="rId6" Type="http://schemas.openxmlformats.org/officeDocument/2006/relationships/slideLayout" Target="../slideLayouts/slideLayout960.xml"/><Relationship Id="rId11" Type="http://schemas.openxmlformats.org/officeDocument/2006/relationships/slideLayout" Target="../slideLayouts/slideLayout965.xml"/><Relationship Id="rId5" Type="http://schemas.openxmlformats.org/officeDocument/2006/relationships/slideLayout" Target="../slideLayouts/slideLayout959.xml"/><Relationship Id="rId15" Type="http://schemas.openxmlformats.org/officeDocument/2006/relationships/image" Target="../media/image74.png"/><Relationship Id="rId10" Type="http://schemas.openxmlformats.org/officeDocument/2006/relationships/slideLayout" Target="../slideLayouts/slideLayout964.xml"/><Relationship Id="rId4" Type="http://schemas.openxmlformats.org/officeDocument/2006/relationships/slideLayout" Target="../slideLayouts/slideLayout958.xml"/><Relationship Id="rId9" Type="http://schemas.openxmlformats.org/officeDocument/2006/relationships/slideLayout" Target="../slideLayouts/slideLayout963.xml"/><Relationship Id="rId14" Type="http://schemas.openxmlformats.org/officeDocument/2006/relationships/image" Target="../media/image70.emf"/></Relationships>
</file>

<file path=ppt/slideMasters/_rels/slideMaster8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68.xml"/><Relationship Id="rId2" Type="http://schemas.openxmlformats.org/officeDocument/2006/relationships/slideLayout" Target="../slideLayouts/slideLayout967.xml"/><Relationship Id="rId1" Type="http://schemas.openxmlformats.org/officeDocument/2006/relationships/slideLayout" Target="../slideLayouts/slideLayout966.xml"/><Relationship Id="rId4" Type="http://schemas.openxmlformats.org/officeDocument/2006/relationships/theme" Target="../theme/theme89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slideLayout" Target="../slideLayouts/slideLayout62.xml"/><Relationship Id="rId7" Type="http://schemas.openxmlformats.org/officeDocument/2006/relationships/theme" Target="../theme/theme9.xml"/><Relationship Id="rId2" Type="http://schemas.openxmlformats.org/officeDocument/2006/relationships/slideLayout" Target="../slideLayouts/slideLayout61.xml"/><Relationship Id="rId1" Type="http://schemas.openxmlformats.org/officeDocument/2006/relationships/slideLayout" Target="../slideLayouts/slideLayout60.xml"/><Relationship Id="rId6" Type="http://schemas.openxmlformats.org/officeDocument/2006/relationships/slideLayout" Target="../slideLayouts/slideLayout65.xml"/><Relationship Id="rId5" Type="http://schemas.openxmlformats.org/officeDocument/2006/relationships/slideLayout" Target="../slideLayouts/slideLayout64.xml"/><Relationship Id="rId4" Type="http://schemas.openxmlformats.org/officeDocument/2006/relationships/slideLayout" Target="../slideLayouts/slideLayout63.xml"/></Relationships>
</file>

<file path=ppt/slideMasters/_rels/slideMaster9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76.xml"/><Relationship Id="rId13" Type="http://schemas.openxmlformats.org/officeDocument/2006/relationships/slideLayout" Target="../slideLayouts/slideLayout981.xml"/><Relationship Id="rId3" Type="http://schemas.openxmlformats.org/officeDocument/2006/relationships/slideLayout" Target="../slideLayouts/slideLayout971.xml"/><Relationship Id="rId7" Type="http://schemas.openxmlformats.org/officeDocument/2006/relationships/slideLayout" Target="../slideLayouts/slideLayout975.xml"/><Relationship Id="rId12" Type="http://schemas.openxmlformats.org/officeDocument/2006/relationships/slideLayout" Target="../slideLayouts/slideLayout980.xml"/><Relationship Id="rId2" Type="http://schemas.openxmlformats.org/officeDocument/2006/relationships/slideLayout" Target="../slideLayouts/slideLayout970.xml"/><Relationship Id="rId16" Type="http://schemas.openxmlformats.org/officeDocument/2006/relationships/image" Target="../media/image1.jpeg"/><Relationship Id="rId1" Type="http://schemas.openxmlformats.org/officeDocument/2006/relationships/slideLayout" Target="../slideLayouts/slideLayout969.xml"/><Relationship Id="rId6" Type="http://schemas.openxmlformats.org/officeDocument/2006/relationships/slideLayout" Target="../slideLayouts/slideLayout974.xml"/><Relationship Id="rId11" Type="http://schemas.openxmlformats.org/officeDocument/2006/relationships/slideLayout" Target="../slideLayouts/slideLayout979.xml"/><Relationship Id="rId5" Type="http://schemas.openxmlformats.org/officeDocument/2006/relationships/slideLayout" Target="../slideLayouts/slideLayout973.xml"/><Relationship Id="rId15" Type="http://schemas.openxmlformats.org/officeDocument/2006/relationships/theme" Target="../theme/theme90.xml"/><Relationship Id="rId10" Type="http://schemas.openxmlformats.org/officeDocument/2006/relationships/slideLayout" Target="../slideLayouts/slideLayout978.xml"/><Relationship Id="rId4" Type="http://schemas.openxmlformats.org/officeDocument/2006/relationships/slideLayout" Target="../slideLayouts/slideLayout972.xml"/><Relationship Id="rId9" Type="http://schemas.openxmlformats.org/officeDocument/2006/relationships/slideLayout" Target="../slideLayouts/slideLayout977.xml"/><Relationship Id="rId14" Type="http://schemas.openxmlformats.org/officeDocument/2006/relationships/slideLayout" Target="../slideLayouts/slideLayout982.xml"/></Relationships>
</file>

<file path=ppt/slideMasters/_rels/slideMaster9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90.xml"/><Relationship Id="rId13" Type="http://schemas.openxmlformats.org/officeDocument/2006/relationships/slideLayout" Target="../slideLayouts/slideLayout995.xml"/><Relationship Id="rId3" Type="http://schemas.openxmlformats.org/officeDocument/2006/relationships/slideLayout" Target="../slideLayouts/slideLayout985.xml"/><Relationship Id="rId7" Type="http://schemas.openxmlformats.org/officeDocument/2006/relationships/slideLayout" Target="../slideLayouts/slideLayout989.xml"/><Relationship Id="rId12" Type="http://schemas.openxmlformats.org/officeDocument/2006/relationships/slideLayout" Target="../slideLayouts/slideLayout994.xml"/><Relationship Id="rId2" Type="http://schemas.openxmlformats.org/officeDocument/2006/relationships/slideLayout" Target="../slideLayouts/slideLayout984.xml"/><Relationship Id="rId16" Type="http://schemas.openxmlformats.org/officeDocument/2006/relationships/image" Target="../media/image1.jpeg"/><Relationship Id="rId1" Type="http://schemas.openxmlformats.org/officeDocument/2006/relationships/slideLayout" Target="../slideLayouts/slideLayout983.xml"/><Relationship Id="rId6" Type="http://schemas.openxmlformats.org/officeDocument/2006/relationships/slideLayout" Target="../slideLayouts/slideLayout988.xml"/><Relationship Id="rId11" Type="http://schemas.openxmlformats.org/officeDocument/2006/relationships/slideLayout" Target="../slideLayouts/slideLayout993.xml"/><Relationship Id="rId5" Type="http://schemas.openxmlformats.org/officeDocument/2006/relationships/slideLayout" Target="../slideLayouts/slideLayout987.xml"/><Relationship Id="rId15" Type="http://schemas.openxmlformats.org/officeDocument/2006/relationships/theme" Target="../theme/theme91.xml"/><Relationship Id="rId10" Type="http://schemas.openxmlformats.org/officeDocument/2006/relationships/slideLayout" Target="../slideLayouts/slideLayout992.xml"/><Relationship Id="rId4" Type="http://schemas.openxmlformats.org/officeDocument/2006/relationships/slideLayout" Target="../slideLayouts/slideLayout986.xml"/><Relationship Id="rId9" Type="http://schemas.openxmlformats.org/officeDocument/2006/relationships/slideLayout" Target="../slideLayouts/slideLayout991.xml"/><Relationship Id="rId14" Type="http://schemas.openxmlformats.org/officeDocument/2006/relationships/slideLayout" Target="../slideLayouts/slideLayout996.xml"/></Relationships>
</file>

<file path=ppt/slideMasters/_rels/slideMaster9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04.xml"/><Relationship Id="rId3" Type="http://schemas.openxmlformats.org/officeDocument/2006/relationships/slideLayout" Target="../slideLayouts/slideLayout999.xml"/><Relationship Id="rId7" Type="http://schemas.openxmlformats.org/officeDocument/2006/relationships/slideLayout" Target="../slideLayouts/slideLayout1003.xml"/><Relationship Id="rId12" Type="http://schemas.openxmlformats.org/officeDocument/2006/relationships/image" Target="../media/image74.png"/><Relationship Id="rId2" Type="http://schemas.openxmlformats.org/officeDocument/2006/relationships/slideLayout" Target="../slideLayouts/slideLayout998.xml"/><Relationship Id="rId1" Type="http://schemas.openxmlformats.org/officeDocument/2006/relationships/slideLayout" Target="../slideLayouts/slideLayout997.xml"/><Relationship Id="rId6" Type="http://schemas.openxmlformats.org/officeDocument/2006/relationships/slideLayout" Target="../slideLayouts/slideLayout1002.xml"/><Relationship Id="rId11" Type="http://schemas.openxmlformats.org/officeDocument/2006/relationships/image" Target="../media/image70.emf"/><Relationship Id="rId5" Type="http://schemas.openxmlformats.org/officeDocument/2006/relationships/slideLayout" Target="../slideLayouts/slideLayout1001.xml"/><Relationship Id="rId10" Type="http://schemas.openxmlformats.org/officeDocument/2006/relationships/image" Target="../media/image73.jpeg"/><Relationship Id="rId4" Type="http://schemas.openxmlformats.org/officeDocument/2006/relationships/slideLayout" Target="../slideLayouts/slideLayout1000.xml"/><Relationship Id="rId9" Type="http://schemas.openxmlformats.org/officeDocument/2006/relationships/theme" Target="../theme/theme92.xml"/></Relationships>
</file>

<file path=ppt/slideMasters/_rels/slideMaster9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12.xml"/><Relationship Id="rId13" Type="http://schemas.openxmlformats.org/officeDocument/2006/relationships/slideLayout" Target="../slideLayouts/slideLayout1017.xml"/><Relationship Id="rId3" Type="http://schemas.openxmlformats.org/officeDocument/2006/relationships/slideLayout" Target="../slideLayouts/slideLayout1007.xml"/><Relationship Id="rId7" Type="http://schemas.openxmlformats.org/officeDocument/2006/relationships/slideLayout" Target="../slideLayouts/slideLayout1011.xml"/><Relationship Id="rId12" Type="http://schemas.openxmlformats.org/officeDocument/2006/relationships/slideLayout" Target="../slideLayouts/slideLayout1016.xml"/><Relationship Id="rId2" Type="http://schemas.openxmlformats.org/officeDocument/2006/relationships/slideLayout" Target="../slideLayouts/slideLayout1006.xml"/><Relationship Id="rId16" Type="http://schemas.openxmlformats.org/officeDocument/2006/relationships/image" Target="../media/image1.jpeg"/><Relationship Id="rId1" Type="http://schemas.openxmlformats.org/officeDocument/2006/relationships/slideLayout" Target="../slideLayouts/slideLayout1005.xml"/><Relationship Id="rId6" Type="http://schemas.openxmlformats.org/officeDocument/2006/relationships/slideLayout" Target="../slideLayouts/slideLayout1010.xml"/><Relationship Id="rId11" Type="http://schemas.openxmlformats.org/officeDocument/2006/relationships/slideLayout" Target="../slideLayouts/slideLayout1015.xml"/><Relationship Id="rId5" Type="http://schemas.openxmlformats.org/officeDocument/2006/relationships/slideLayout" Target="../slideLayouts/slideLayout1009.xml"/><Relationship Id="rId15" Type="http://schemas.openxmlformats.org/officeDocument/2006/relationships/theme" Target="../theme/theme93.xml"/><Relationship Id="rId10" Type="http://schemas.openxmlformats.org/officeDocument/2006/relationships/slideLayout" Target="../slideLayouts/slideLayout1014.xml"/><Relationship Id="rId4" Type="http://schemas.openxmlformats.org/officeDocument/2006/relationships/slideLayout" Target="../slideLayouts/slideLayout1008.xml"/><Relationship Id="rId9" Type="http://schemas.openxmlformats.org/officeDocument/2006/relationships/slideLayout" Target="../slideLayouts/slideLayout1013.xml"/><Relationship Id="rId14" Type="http://schemas.openxmlformats.org/officeDocument/2006/relationships/slideLayout" Target="../slideLayouts/slideLayout1018.xml"/></Relationships>
</file>

<file path=ppt/slideMasters/_rels/slideMaster9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26.xml"/><Relationship Id="rId13" Type="http://schemas.openxmlformats.org/officeDocument/2006/relationships/slideLayout" Target="../slideLayouts/slideLayout1031.xml"/><Relationship Id="rId3" Type="http://schemas.openxmlformats.org/officeDocument/2006/relationships/slideLayout" Target="../slideLayouts/slideLayout1021.xml"/><Relationship Id="rId7" Type="http://schemas.openxmlformats.org/officeDocument/2006/relationships/slideLayout" Target="../slideLayouts/slideLayout1025.xml"/><Relationship Id="rId12" Type="http://schemas.openxmlformats.org/officeDocument/2006/relationships/slideLayout" Target="../slideLayouts/slideLayout1030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020.xml"/><Relationship Id="rId16" Type="http://schemas.openxmlformats.org/officeDocument/2006/relationships/theme" Target="../theme/theme94.xml"/><Relationship Id="rId1" Type="http://schemas.openxmlformats.org/officeDocument/2006/relationships/slideLayout" Target="../slideLayouts/slideLayout1019.xml"/><Relationship Id="rId6" Type="http://schemas.openxmlformats.org/officeDocument/2006/relationships/slideLayout" Target="../slideLayouts/slideLayout1024.xml"/><Relationship Id="rId11" Type="http://schemas.openxmlformats.org/officeDocument/2006/relationships/slideLayout" Target="../slideLayouts/slideLayout1029.xml"/><Relationship Id="rId5" Type="http://schemas.openxmlformats.org/officeDocument/2006/relationships/slideLayout" Target="../slideLayouts/slideLayout1023.xml"/><Relationship Id="rId15" Type="http://schemas.openxmlformats.org/officeDocument/2006/relationships/slideLayout" Target="../slideLayouts/slideLayout1033.xml"/><Relationship Id="rId10" Type="http://schemas.openxmlformats.org/officeDocument/2006/relationships/slideLayout" Target="../slideLayouts/slideLayout1028.xml"/><Relationship Id="rId4" Type="http://schemas.openxmlformats.org/officeDocument/2006/relationships/slideLayout" Target="../slideLayouts/slideLayout1022.xml"/><Relationship Id="rId9" Type="http://schemas.openxmlformats.org/officeDocument/2006/relationships/slideLayout" Target="../slideLayouts/slideLayout1027.xml"/><Relationship Id="rId14" Type="http://schemas.openxmlformats.org/officeDocument/2006/relationships/slideLayout" Target="../slideLayouts/slideLayout1032.xml"/></Relationships>
</file>

<file path=ppt/slideMasters/_rels/slideMaster95.xml.rels><?xml version="1.0" encoding="UTF-8" standalone="yes"?>
<Relationships xmlns="http://schemas.openxmlformats.org/package/2006/relationships"><Relationship Id="rId3" Type="http://schemas.openxmlformats.org/officeDocument/2006/relationships/theme" Target="../theme/theme95.xml"/><Relationship Id="rId2" Type="http://schemas.openxmlformats.org/officeDocument/2006/relationships/slideLayout" Target="../slideLayouts/slideLayout1035.xml"/><Relationship Id="rId1" Type="http://schemas.openxmlformats.org/officeDocument/2006/relationships/slideLayout" Target="../slideLayouts/slideLayout1034.xml"/><Relationship Id="rId5" Type="http://schemas.openxmlformats.org/officeDocument/2006/relationships/image" Target="../media/image70.emf"/><Relationship Id="rId4" Type="http://schemas.openxmlformats.org/officeDocument/2006/relationships/image" Target="../media/image73.jpeg"/></Relationships>
</file>

<file path=ppt/slideMasters/_rels/slideMaster9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43.xml"/><Relationship Id="rId13" Type="http://schemas.openxmlformats.org/officeDocument/2006/relationships/image" Target="../media/image73.jpeg"/><Relationship Id="rId3" Type="http://schemas.openxmlformats.org/officeDocument/2006/relationships/slideLayout" Target="../slideLayouts/slideLayout1038.xml"/><Relationship Id="rId7" Type="http://schemas.openxmlformats.org/officeDocument/2006/relationships/slideLayout" Target="../slideLayouts/slideLayout1042.xml"/><Relationship Id="rId12" Type="http://schemas.openxmlformats.org/officeDocument/2006/relationships/theme" Target="../theme/theme96.xml"/><Relationship Id="rId2" Type="http://schemas.openxmlformats.org/officeDocument/2006/relationships/slideLayout" Target="../slideLayouts/slideLayout1037.xml"/><Relationship Id="rId1" Type="http://schemas.openxmlformats.org/officeDocument/2006/relationships/slideLayout" Target="../slideLayouts/slideLayout1036.xml"/><Relationship Id="rId6" Type="http://schemas.openxmlformats.org/officeDocument/2006/relationships/slideLayout" Target="../slideLayouts/slideLayout1041.xml"/><Relationship Id="rId11" Type="http://schemas.openxmlformats.org/officeDocument/2006/relationships/slideLayout" Target="../slideLayouts/slideLayout1046.xml"/><Relationship Id="rId5" Type="http://schemas.openxmlformats.org/officeDocument/2006/relationships/slideLayout" Target="../slideLayouts/slideLayout1040.xml"/><Relationship Id="rId15" Type="http://schemas.openxmlformats.org/officeDocument/2006/relationships/image" Target="../media/image74.png"/><Relationship Id="rId10" Type="http://schemas.openxmlformats.org/officeDocument/2006/relationships/slideLayout" Target="../slideLayouts/slideLayout1045.xml"/><Relationship Id="rId4" Type="http://schemas.openxmlformats.org/officeDocument/2006/relationships/slideLayout" Target="../slideLayouts/slideLayout1039.xml"/><Relationship Id="rId9" Type="http://schemas.openxmlformats.org/officeDocument/2006/relationships/slideLayout" Target="../slideLayouts/slideLayout1044.xml"/><Relationship Id="rId14" Type="http://schemas.openxmlformats.org/officeDocument/2006/relationships/image" Target="../media/image70.emf"/></Relationships>
</file>

<file path=ppt/slideMasters/_rels/slideMaster9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54.xml"/><Relationship Id="rId13" Type="http://schemas.openxmlformats.org/officeDocument/2006/relationships/slideLayout" Target="../slideLayouts/slideLayout1059.xml"/><Relationship Id="rId3" Type="http://schemas.openxmlformats.org/officeDocument/2006/relationships/slideLayout" Target="../slideLayouts/slideLayout1049.xml"/><Relationship Id="rId7" Type="http://schemas.openxmlformats.org/officeDocument/2006/relationships/slideLayout" Target="../slideLayouts/slideLayout1053.xml"/><Relationship Id="rId12" Type="http://schemas.openxmlformats.org/officeDocument/2006/relationships/slideLayout" Target="../slideLayouts/slideLayout1058.xml"/><Relationship Id="rId17" Type="http://schemas.openxmlformats.org/officeDocument/2006/relationships/image" Target="../media/image1.jpeg"/><Relationship Id="rId2" Type="http://schemas.openxmlformats.org/officeDocument/2006/relationships/slideLayout" Target="../slideLayouts/slideLayout1048.xml"/><Relationship Id="rId16" Type="http://schemas.openxmlformats.org/officeDocument/2006/relationships/theme" Target="../theme/theme97.xml"/><Relationship Id="rId1" Type="http://schemas.openxmlformats.org/officeDocument/2006/relationships/slideLayout" Target="../slideLayouts/slideLayout1047.xml"/><Relationship Id="rId6" Type="http://schemas.openxmlformats.org/officeDocument/2006/relationships/slideLayout" Target="../slideLayouts/slideLayout1052.xml"/><Relationship Id="rId11" Type="http://schemas.openxmlformats.org/officeDocument/2006/relationships/slideLayout" Target="../slideLayouts/slideLayout1057.xml"/><Relationship Id="rId5" Type="http://schemas.openxmlformats.org/officeDocument/2006/relationships/slideLayout" Target="../slideLayouts/slideLayout1051.xml"/><Relationship Id="rId15" Type="http://schemas.openxmlformats.org/officeDocument/2006/relationships/slideLayout" Target="../slideLayouts/slideLayout1061.xml"/><Relationship Id="rId10" Type="http://schemas.openxmlformats.org/officeDocument/2006/relationships/slideLayout" Target="../slideLayouts/slideLayout1056.xml"/><Relationship Id="rId4" Type="http://schemas.openxmlformats.org/officeDocument/2006/relationships/slideLayout" Target="../slideLayouts/slideLayout1050.xml"/><Relationship Id="rId9" Type="http://schemas.openxmlformats.org/officeDocument/2006/relationships/slideLayout" Target="../slideLayouts/slideLayout1055.xml"/><Relationship Id="rId14" Type="http://schemas.openxmlformats.org/officeDocument/2006/relationships/slideLayout" Target="../slideLayouts/slideLayout1060.xml"/></Relationships>
</file>

<file path=ppt/slideMasters/_rels/slideMaster98.xml.rels><?xml version="1.0" encoding="UTF-8" standalone="yes"?>
<Relationships xmlns="http://schemas.openxmlformats.org/package/2006/relationships"><Relationship Id="rId8" Type="http://schemas.openxmlformats.org/officeDocument/2006/relationships/theme" Target="../theme/theme98.xml"/><Relationship Id="rId3" Type="http://schemas.openxmlformats.org/officeDocument/2006/relationships/slideLayout" Target="../slideLayouts/slideLayout1064.xml"/><Relationship Id="rId7" Type="http://schemas.openxmlformats.org/officeDocument/2006/relationships/slideLayout" Target="../slideLayouts/slideLayout1068.xml"/><Relationship Id="rId2" Type="http://schemas.openxmlformats.org/officeDocument/2006/relationships/slideLayout" Target="../slideLayouts/slideLayout1063.xml"/><Relationship Id="rId1" Type="http://schemas.openxmlformats.org/officeDocument/2006/relationships/slideLayout" Target="../slideLayouts/slideLayout1062.xml"/><Relationship Id="rId6" Type="http://schemas.openxmlformats.org/officeDocument/2006/relationships/slideLayout" Target="../slideLayouts/slideLayout1067.xml"/><Relationship Id="rId11" Type="http://schemas.openxmlformats.org/officeDocument/2006/relationships/image" Target="../media/image74.png"/><Relationship Id="rId5" Type="http://schemas.openxmlformats.org/officeDocument/2006/relationships/slideLayout" Target="../slideLayouts/slideLayout1066.xml"/><Relationship Id="rId10" Type="http://schemas.openxmlformats.org/officeDocument/2006/relationships/image" Target="../media/image70.emf"/><Relationship Id="rId4" Type="http://schemas.openxmlformats.org/officeDocument/2006/relationships/slideLayout" Target="../slideLayouts/slideLayout1065.xml"/><Relationship Id="rId9" Type="http://schemas.openxmlformats.org/officeDocument/2006/relationships/image" Target="../media/image73.jpeg"/></Relationships>
</file>

<file path=ppt/slideMasters/_rels/slideMaster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jpeg"/><Relationship Id="rId3" Type="http://schemas.openxmlformats.org/officeDocument/2006/relationships/slideLayout" Target="../slideLayouts/slideLayout1071.xml"/><Relationship Id="rId7" Type="http://schemas.openxmlformats.org/officeDocument/2006/relationships/theme" Target="../theme/theme99.xml"/><Relationship Id="rId2" Type="http://schemas.openxmlformats.org/officeDocument/2006/relationships/slideLayout" Target="../slideLayouts/slideLayout1070.xml"/><Relationship Id="rId1" Type="http://schemas.openxmlformats.org/officeDocument/2006/relationships/slideLayout" Target="../slideLayouts/slideLayout1069.xml"/><Relationship Id="rId6" Type="http://schemas.openxmlformats.org/officeDocument/2006/relationships/slideLayout" Target="../slideLayouts/slideLayout1074.xml"/><Relationship Id="rId5" Type="http://schemas.openxmlformats.org/officeDocument/2006/relationships/slideLayout" Target="../slideLayouts/slideLayout1073.xml"/><Relationship Id="rId10" Type="http://schemas.openxmlformats.org/officeDocument/2006/relationships/image" Target="../media/image74.png"/><Relationship Id="rId4" Type="http://schemas.openxmlformats.org/officeDocument/2006/relationships/slideLayout" Target="../slideLayouts/slideLayout1072.xml"/><Relationship Id="rId9" Type="http://schemas.openxmlformats.org/officeDocument/2006/relationships/image" Target="../media/image70.emf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5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schemeClr val="bg1"/>
              </a:solidFill>
              <a:latin typeface="Burbank Small Bold" pitchFamily="50" charset="0"/>
              <a:ea typeface="+mj-ea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54" r:id="rId1"/>
    <p:sldLayoutId id="2147485155" r:id="rId2"/>
    <p:sldLayoutId id="2147485156" r:id="rId3"/>
    <p:sldLayoutId id="2147485157" r:id="rId4"/>
    <p:sldLayoutId id="2147485158" r:id="rId5"/>
    <p:sldLayoutId id="2147485159" r:id="rId6"/>
    <p:sldLayoutId id="2147485160" r:id="rId7"/>
    <p:sldLayoutId id="2147485161" r:id="rId8"/>
    <p:sldLayoutId id="2147485162" r:id="rId9"/>
    <p:sldLayoutId id="2147485163" r:id="rId10"/>
    <p:sldLayoutId id="2147485164" r:id="rId11"/>
    <p:sldLayoutId id="2147486659" r:id="rId12"/>
    <p:sldLayoutId id="2147486660" r:id="rId13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0B5B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2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36" y="6485227"/>
            <a:ext cx="1296144" cy="2565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5602" name="WordArt 14"/>
          <p:cNvSpPr>
            <a:spLocks noChangeArrowheads="1" noChangeShapeType="1" noTextEdit="1"/>
          </p:cNvSpPr>
          <p:nvPr/>
        </p:nvSpPr>
        <p:spPr bwMode="auto">
          <a:xfrm>
            <a:off x="4946650" y="332656"/>
            <a:ext cx="3890963" cy="6191250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pt-BR" sz="3600" b="1" kern="10" dirty="0">
                <a:solidFill>
                  <a:srgbClr val="A6E5E3"/>
                </a:solidFill>
                <a:latin typeface="Burbank Small Bold" pitchFamily="50" charset="0"/>
                <a:ea typeface="+mj-lt"/>
                <a:cs typeface="Calibri" pitchFamily="34" charset="0"/>
              </a:rPr>
              <a:t>?</a:t>
            </a:r>
          </a:p>
        </p:txBody>
      </p:sp>
      <p:sp>
        <p:nvSpPr>
          <p:cNvPr id="25603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403225" y="2276872"/>
            <a:ext cx="4181475" cy="41044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25606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403225" y="103188"/>
            <a:ext cx="4168775" cy="2173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  <p:sp>
        <p:nvSpPr>
          <p:cNvPr id="3489805" name="Text Box 13"/>
          <p:cNvSpPr txBox="1">
            <a:spLocks noChangeArrowheads="1"/>
          </p:cNvSpPr>
          <p:nvPr/>
        </p:nvSpPr>
        <p:spPr bwMode="auto">
          <a:xfrm>
            <a:off x="5567363" y="2606675"/>
            <a:ext cx="145471" cy="369332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none" lIns="72000" rIns="72000">
            <a:spAutoFit/>
          </a:bodyPr>
          <a:lstStyle/>
          <a:p>
            <a:pPr>
              <a:defRPr/>
            </a:pPr>
            <a:endParaRPr lang="pt-BR" sz="1800" b="1" dirty="0">
              <a:solidFill>
                <a:srgbClr val="FFFFFF"/>
              </a:solidFill>
              <a:latin typeface="Burbank Small Bold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955303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7" r:id="rId1"/>
    <p:sldLayoutId id="2147483758" r:id="rId2"/>
    <p:sldLayoutId id="2147483761" r:id="rId3"/>
    <p:sldLayoutId id="2147483762" r:id="rId4"/>
    <p:sldLayoutId id="2147484922" r:id="rId5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Plau" pitchFamily="50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Plau" pitchFamily="50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Plau" pitchFamily="50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Plau" pitchFamily="50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Plau" pitchFamily="50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Plau" pitchFamily="50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Plau" pitchFamily="50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Plau" pitchFamily="50" charset="0"/>
          <a:cs typeface="Arial" charset="0"/>
        </a:defRPr>
      </a:lvl9pPr>
    </p:titleStyle>
    <p:bodyStyle>
      <a:lvl1pPr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63538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2pPr>
      <a:lvl3pPr marL="723900" indent="-635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3pPr>
      <a:lvl4pPr marL="1079500" indent="1588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4pPr>
      <a:lvl5pPr marL="1433513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16" r:id="rId1"/>
    <p:sldLayoutId id="2147485717" r:id="rId2"/>
    <p:sldLayoutId id="2147485718" r:id="rId3"/>
    <p:sldLayoutId id="2147485719" r:id="rId4"/>
    <p:sldLayoutId id="2147485720" r:id="rId5"/>
    <p:sldLayoutId id="2147485721" r:id="rId6"/>
    <p:sldLayoutId id="2147485722" r:id="rId7"/>
    <p:sldLayoutId id="2147485723" r:id="rId8"/>
    <p:sldLayoutId id="2147485724" r:id="rId9"/>
    <p:sldLayoutId id="2147485725" r:id="rId10"/>
    <p:sldLayoutId id="2147485726" r:id="rId11"/>
    <p:sldLayoutId id="2147485727" r:id="rId12"/>
    <p:sldLayoutId id="2147485728" r:id="rId13"/>
    <p:sldLayoutId id="2147485729" r:id="rId14"/>
    <p:sldLayoutId id="2147485730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33" r:id="rId1"/>
    <p:sldLayoutId id="2147485734" r:id="rId2"/>
    <p:sldLayoutId id="2147485735" r:id="rId3"/>
    <p:sldLayoutId id="2147485736" r:id="rId4"/>
    <p:sldLayoutId id="2147485737" r:id="rId5"/>
    <p:sldLayoutId id="2147485738" r:id="rId6"/>
    <p:sldLayoutId id="2147485739" r:id="rId7"/>
    <p:sldLayoutId id="2147485740" r:id="rId8"/>
    <p:sldLayoutId id="2147485741" r:id="rId9"/>
    <p:sldLayoutId id="2147485742" r:id="rId10"/>
    <p:sldLayoutId id="2147485743" r:id="rId11"/>
    <p:sldLayoutId id="2147485744" r:id="rId12"/>
    <p:sldLayoutId id="2147485745" r:id="rId13"/>
    <p:sldLayoutId id="2147485746" r:id="rId14"/>
    <p:sldLayoutId id="2147485747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Gustavo\Desktop\Rizzo - Nova Marca - com slogan.jp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7764" y="6372228"/>
            <a:ext cx="970338" cy="485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12">
            <a:hlinkClick r:id="" action="ppaction://noaction"/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86" y="6457923"/>
            <a:ext cx="1025698" cy="348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upo 9"/>
          <p:cNvGrpSpPr/>
          <p:nvPr/>
        </p:nvGrpSpPr>
        <p:grpSpPr>
          <a:xfrm>
            <a:off x="-206828" y="-1396496"/>
            <a:ext cx="9557657" cy="9650993"/>
            <a:chOff x="-206828" y="-1396496"/>
            <a:chExt cx="9557657" cy="9650993"/>
          </a:xfrm>
        </p:grpSpPr>
        <p:sp>
          <p:nvSpPr>
            <p:cNvPr id="11" name="Elipse 10"/>
            <p:cNvSpPr/>
            <p:nvPr userDrawn="1"/>
          </p:nvSpPr>
          <p:spPr>
            <a:xfrm>
              <a:off x="-206828" y="-1396496"/>
              <a:ext cx="9557657" cy="9650993"/>
            </a:xfrm>
            <a:prstGeom prst="ellipse">
              <a:avLst/>
            </a:prstGeom>
            <a:solidFill>
              <a:srgbClr val="B34315"/>
            </a:solidFill>
            <a:ln>
              <a:solidFill>
                <a:srgbClr val="B3431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prstClr val="white"/>
                </a:solidFill>
              </a:endParaRPr>
            </a:p>
          </p:txBody>
        </p:sp>
        <p:pic>
          <p:nvPicPr>
            <p:cNvPr id="12" name="Picture 5"/>
            <p:cNvPicPr>
              <a:picLocks noChangeAspect="1" noChangeArrowheads="1"/>
            </p:cNvPicPr>
            <p:nvPr userDrawn="1"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8690"/>
            <a:stretch/>
          </p:blipFill>
          <p:spPr bwMode="auto">
            <a:xfrm>
              <a:off x="5595257" y="23813"/>
              <a:ext cx="2939143" cy="68103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7262726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49" r:id="rId1"/>
    <p:sldLayoutId id="2147485750" r:id="rId2"/>
    <p:sldLayoutId id="2147485751" r:id="rId3"/>
    <p:sldLayoutId id="2147485752" r:id="rId4"/>
    <p:sldLayoutId id="2147485753" r:id="rId5"/>
    <p:sldLayoutId id="2147485754" r:id="rId6"/>
    <p:sldLayoutId id="2147485755" r:id="rId7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12">
            <a:hlinkClick r:id="" action="ppaction://noaction"/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502" y="6321627"/>
            <a:ext cx="1366667" cy="46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2" descr="C:\Users\Gustavo\Desktop\Rizzo - Nova Marca - com slogan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8105" y="6240163"/>
            <a:ext cx="1234111" cy="6178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577262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57" r:id="rId1"/>
    <p:sldLayoutId id="2147485758" r:id="rId2"/>
    <p:sldLayoutId id="2147485759" r:id="rId3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" descr="C:\Users\Gustavo\Desktop\Rizzo - Nova Marca - com slogan.jpg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27676" y="27097"/>
            <a:ext cx="1076366" cy="5388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-145143" y="-1030514"/>
            <a:ext cx="9405257" cy="7888514"/>
          </a:xfrm>
          <a:custGeom>
            <a:avLst/>
            <a:gdLst>
              <a:gd name="T0" fmla="*/ 2179 w 4358"/>
              <a:gd name="T1" fmla="*/ 179 h 3963"/>
              <a:gd name="T2" fmla="*/ 2269 w 4358"/>
              <a:gd name="T3" fmla="*/ 211 h 3963"/>
              <a:gd name="T4" fmla="*/ 3033 w 4358"/>
              <a:gd name="T5" fmla="*/ 872 h 3963"/>
              <a:gd name="T6" fmla="*/ 3083 w 4358"/>
              <a:gd name="T7" fmla="*/ 895 h 3963"/>
              <a:gd name="T8" fmla="*/ 3123 w 4358"/>
              <a:gd name="T9" fmla="*/ 831 h 3963"/>
              <a:gd name="T10" fmla="*/ 3123 w 4358"/>
              <a:gd name="T11" fmla="*/ 672 h 3963"/>
              <a:gd name="T12" fmla="*/ 3242 w 4358"/>
              <a:gd name="T13" fmla="*/ 552 h 3963"/>
              <a:gd name="T14" fmla="*/ 3540 w 4358"/>
              <a:gd name="T15" fmla="*/ 552 h 3963"/>
              <a:gd name="T16" fmla="*/ 3659 w 4358"/>
              <a:gd name="T17" fmla="*/ 672 h 3963"/>
              <a:gd name="T18" fmla="*/ 3659 w 4358"/>
              <a:gd name="T19" fmla="*/ 1294 h 3963"/>
              <a:gd name="T20" fmla="*/ 3749 w 4358"/>
              <a:gd name="T21" fmla="*/ 1491 h 3963"/>
              <a:gd name="T22" fmla="*/ 4120 w 4358"/>
              <a:gd name="T23" fmla="*/ 1812 h 3963"/>
              <a:gd name="T24" fmla="*/ 4091 w 4358"/>
              <a:gd name="T25" fmla="*/ 1890 h 3963"/>
              <a:gd name="T26" fmla="*/ 3778 w 4358"/>
              <a:gd name="T27" fmla="*/ 1890 h 3963"/>
              <a:gd name="T28" fmla="*/ 3659 w 4358"/>
              <a:gd name="T29" fmla="*/ 1995 h 3963"/>
              <a:gd name="T30" fmla="*/ 3659 w 4358"/>
              <a:gd name="T31" fmla="*/ 2101 h 3963"/>
              <a:gd name="T32" fmla="*/ 3659 w 4358"/>
              <a:gd name="T33" fmla="*/ 3665 h 3963"/>
              <a:gd name="T34" fmla="*/ 3540 w 4358"/>
              <a:gd name="T35" fmla="*/ 3784 h 3963"/>
              <a:gd name="T36" fmla="*/ 819 w 4358"/>
              <a:gd name="T37" fmla="*/ 3784 h 3963"/>
              <a:gd name="T38" fmla="*/ 700 w 4358"/>
              <a:gd name="T39" fmla="*/ 3665 h 3963"/>
              <a:gd name="T40" fmla="*/ 700 w 4358"/>
              <a:gd name="T41" fmla="*/ 2009 h 3963"/>
              <a:gd name="T42" fmla="*/ 581 w 4358"/>
              <a:gd name="T43" fmla="*/ 1890 h 3963"/>
              <a:gd name="T44" fmla="*/ 268 w 4358"/>
              <a:gd name="T45" fmla="*/ 1890 h 3963"/>
              <a:gd name="T46" fmla="*/ 239 w 4358"/>
              <a:gd name="T47" fmla="*/ 1812 h 3963"/>
              <a:gd name="T48" fmla="*/ 2089 w 4358"/>
              <a:gd name="T49" fmla="*/ 211 h 3963"/>
              <a:gd name="T50" fmla="*/ 2179 w 4358"/>
              <a:gd name="T51" fmla="*/ 179 h 3963"/>
              <a:gd name="T52" fmla="*/ 2179 w 4358"/>
              <a:gd name="T53" fmla="*/ 0 h 3963"/>
              <a:gd name="T54" fmla="*/ 1973 w 4358"/>
              <a:gd name="T55" fmla="*/ 76 h 3963"/>
              <a:gd name="T56" fmla="*/ 122 w 4358"/>
              <a:gd name="T57" fmla="*/ 1677 h 3963"/>
              <a:gd name="T58" fmla="*/ 43 w 4358"/>
              <a:gd name="T59" fmla="*/ 1929 h 3963"/>
              <a:gd name="T60" fmla="*/ 268 w 4358"/>
              <a:gd name="T61" fmla="*/ 2068 h 3963"/>
              <a:gd name="T62" fmla="*/ 521 w 4358"/>
              <a:gd name="T63" fmla="*/ 2068 h 3963"/>
              <a:gd name="T64" fmla="*/ 521 w 4358"/>
              <a:gd name="T65" fmla="*/ 3665 h 3963"/>
              <a:gd name="T66" fmla="*/ 819 w 4358"/>
              <a:gd name="T67" fmla="*/ 3963 h 3963"/>
              <a:gd name="T68" fmla="*/ 3540 w 4358"/>
              <a:gd name="T69" fmla="*/ 3963 h 3963"/>
              <a:gd name="T70" fmla="*/ 3837 w 4358"/>
              <a:gd name="T71" fmla="*/ 3665 h 3963"/>
              <a:gd name="T72" fmla="*/ 3837 w 4358"/>
              <a:gd name="T73" fmla="*/ 2101 h 3963"/>
              <a:gd name="T74" fmla="*/ 3837 w 4358"/>
              <a:gd name="T75" fmla="*/ 2068 h 3963"/>
              <a:gd name="T76" fmla="*/ 4091 w 4358"/>
              <a:gd name="T77" fmla="*/ 2068 h 3963"/>
              <a:gd name="T78" fmla="*/ 4316 w 4358"/>
              <a:gd name="T79" fmla="*/ 1929 h 3963"/>
              <a:gd name="T80" fmla="*/ 4237 w 4358"/>
              <a:gd name="T81" fmla="*/ 1677 h 3963"/>
              <a:gd name="T82" fmla="*/ 3866 w 4358"/>
              <a:gd name="T83" fmla="*/ 1356 h 3963"/>
              <a:gd name="T84" fmla="*/ 3837 w 4358"/>
              <a:gd name="T85" fmla="*/ 1294 h 3963"/>
              <a:gd name="T86" fmla="*/ 3837 w 4358"/>
              <a:gd name="T87" fmla="*/ 672 h 3963"/>
              <a:gd name="T88" fmla="*/ 3540 w 4358"/>
              <a:gd name="T89" fmla="*/ 374 h 3963"/>
              <a:gd name="T90" fmla="*/ 3242 w 4358"/>
              <a:gd name="T91" fmla="*/ 374 h 3963"/>
              <a:gd name="T92" fmla="*/ 2961 w 4358"/>
              <a:gd name="T93" fmla="*/ 574 h 3963"/>
              <a:gd name="T94" fmla="*/ 2386 w 4358"/>
              <a:gd name="T95" fmla="*/ 76 h 3963"/>
              <a:gd name="T96" fmla="*/ 2179 w 4358"/>
              <a:gd name="T97" fmla="*/ 0 h 39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358" h="3963">
                <a:moveTo>
                  <a:pt x="2179" y="179"/>
                </a:moveTo>
                <a:cubicBezTo>
                  <a:pt x="2212" y="179"/>
                  <a:pt x="2245" y="190"/>
                  <a:pt x="2269" y="211"/>
                </a:cubicBezTo>
                <a:cubicBezTo>
                  <a:pt x="3033" y="872"/>
                  <a:pt x="3033" y="872"/>
                  <a:pt x="3033" y="872"/>
                </a:cubicBezTo>
                <a:cubicBezTo>
                  <a:pt x="3052" y="888"/>
                  <a:pt x="3068" y="895"/>
                  <a:pt x="3083" y="895"/>
                </a:cubicBezTo>
                <a:cubicBezTo>
                  <a:pt x="3107" y="895"/>
                  <a:pt x="3123" y="873"/>
                  <a:pt x="3123" y="831"/>
                </a:cubicBezTo>
                <a:cubicBezTo>
                  <a:pt x="3123" y="672"/>
                  <a:pt x="3123" y="672"/>
                  <a:pt x="3123" y="672"/>
                </a:cubicBezTo>
                <a:cubicBezTo>
                  <a:pt x="3123" y="606"/>
                  <a:pt x="3177" y="552"/>
                  <a:pt x="3242" y="552"/>
                </a:cubicBezTo>
                <a:cubicBezTo>
                  <a:pt x="3540" y="552"/>
                  <a:pt x="3540" y="552"/>
                  <a:pt x="3540" y="552"/>
                </a:cubicBezTo>
                <a:cubicBezTo>
                  <a:pt x="3605" y="552"/>
                  <a:pt x="3659" y="606"/>
                  <a:pt x="3659" y="672"/>
                </a:cubicBezTo>
                <a:cubicBezTo>
                  <a:pt x="3659" y="1294"/>
                  <a:pt x="3659" y="1294"/>
                  <a:pt x="3659" y="1294"/>
                </a:cubicBezTo>
                <a:cubicBezTo>
                  <a:pt x="3659" y="1360"/>
                  <a:pt x="3699" y="1448"/>
                  <a:pt x="3749" y="1491"/>
                </a:cubicBezTo>
                <a:cubicBezTo>
                  <a:pt x="4120" y="1812"/>
                  <a:pt x="4120" y="1812"/>
                  <a:pt x="4120" y="1812"/>
                </a:cubicBezTo>
                <a:cubicBezTo>
                  <a:pt x="4170" y="1855"/>
                  <a:pt x="4157" y="1890"/>
                  <a:pt x="4091" y="1890"/>
                </a:cubicBezTo>
                <a:cubicBezTo>
                  <a:pt x="3778" y="1890"/>
                  <a:pt x="3778" y="1890"/>
                  <a:pt x="3778" y="1890"/>
                </a:cubicBezTo>
                <a:cubicBezTo>
                  <a:pt x="3712" y="1890"/>
                  <a:pt x="3659" y="1937"/>
                  <a:pt x="3659" y="1995"/>
                </a:cubicBezTo>
                <a:cubicBezTo>
                  <a:pt x="3659" y="2053"/>
                  <a:pt x="3659" y="2101"/>
                  <a:pt x="3659" y="2101"/>
                </a:cubicBezTo>
                <a:cubicBezTo>
                  <a:pt x="3659" y="3665"/>
                  <a:pt x="3659" y="3665"/>
                  <a:pt x="3659" y="3665"/>
                </a:cubicBezTo>
                <a:cubicBezTo>
                  <a:pt x="3659" y="3731"/>
                  <a:pt x="3605" y="3784"/>
                  <a:pt x="3540" y="3784"/>
                </a:cubicBezTo>
                <a:cubicBezTo>
                  <a:pt x="819" y="3784"/>
                  <a:pt x="819" y="3784"/>
                  <a:pt x="819" y="3784"/>
                </a:cubicBezTo>
                <a:cubicBezTo>
                  <a:pt x="753" y="3784"/>
                  <a:pt x="700" y="3731"/>
                  <a:pt x="700" y="3665"/>
                </a:cubicBezTo>
                <a:cubicBezTo>
                  <a:pt x="700" y="2009"/>
                  <a:pt x="700" y="2009"/>
                  <a:pt x="700" y="2009"/>
                </a:cubicBezTo>
                <a:cubicBezTo>
                  <a:pt x="700" y="1943"/>
                  <a:pt x="647" y="1890"/>
                  <a:pt x="581" y="1890"/>
                </a:cubicBezTo>
                <a:cubicBezTo>
                  <a:pt x="268" y="1890"/>
                  <a:pt x="268" y="1890"/>
                  <a:pt x="268" y="1890"/>
                </a:cubicBezTo>
                <a:cubicBezTo>
                  <a:pt x="202" y="1890"/>
                  <a:pt x="189" y="1855"/>
                  <a:pt x="239" y="1812"/>
                </a:cubicBezTo>
                <a:cubicBezTo>
                  <a:pt x="2089" y="211"/>
                  <a:pt x="2089" y="211"/>
                  <a:pt x="2089" y="211"/>
                </a:cubicBezTo>
                <a:cubicBezTo>
                  <a:pt x="2114" y="190"/>
                  <a:pt x="2147" y="179"/>
                  <a:pt x="2179" y="179"/>
                </a:cubicBezTo>
                <a:moveTo>
                  <a:pt x="2179" y="0"/>
                </a:moveTo>
                <a:cubicBezTo>
                  <a:pt x="2103" y="0"/>
                  <a:pt x="2029" y="27"/>
                  <a:pt x="1973" y="76"/>
                </a:cubicBezTo>
                <a:cubicBezTo>
                  <a:pt x="122" y="1677"/>
                  <a:pt x="122" y="1677"/>
                  <a:pt x="122" y="1677"/>
                </a:cubicBezTo>
                <a:cubicBezTo>
                  <a:pt x="0" y="1782"/>
                  <a:pt x="31" y="1897"/>
                  <a:pt x="43" y="1929"/>
                </a:cubicBezTo>
                <a:cubicBezTo>
                  <a:pt x="55" y="1962"/>
                  <a:pt x="107" y="2068"/>
                  <a:pt x="268" y="2068"/>
                </a:cubicBezTo>
                <a:cubicBezTo>
                  <a:pt x="521" y="2068"/>
                  <a:pt x="521" y="2068"/>
                  <a:pt x="521" y="2068"/>
                </a:cubicBezTo>
                <a:cubicBezTo>
                  <a:pt x="521" y="3665"/>
                  <a:pt x="521" y="3665"/>
                  <a:pt x="521" y="3665"/>
                </a:cubicBezTo>
                <a:cubicBezTo>
                  <a:pt x="521" y="3829"/>
                  <a:pt x="655" y="3963"/>
                  <a:pt x="819" y="3963"/>
                </a:cubicBezTo>
                <a:cubicBezTo>
                  <a:pt x="3540" y="3963"/>
                  <a:pt x="3540" y="3963"/>
                  <a:pt x="3540" y="3963"/>
                </a:cubicBezTo>
                <a:cubicBezTo>
                  <a:pt x="3704" y="3963"/>
                  <a:pt x="3837" y="3829"/>
                  <a:pt x="3837" y="3665"/>
                </a:cubicBezTo>
                <a:cubicBezTo>
                  <a:pt x="3837" y="2101"/>
                  <a:pt x="3837" y="2101"/>
                  <a:pt x="3837" y="2101"/>
                </a:cubicBezTo>
                <a:cubicBezTo>
                  <a:pt x="3837" y="2068"/>
                  <a:pt x="3837" y="2068"/>
                  <a:pt x="3837" y="2068"/>
                </a:cubicBezTo>
                <a:cubicBezTo>
                  <a:pt x="4091" y="2068"/>
                  <a:pt x="4091" y="2068"/>
                  <a:pt x="4091" y="2068"/>
                </a:cubicBezTo>
                <a:cubicBezTo>
                  <a:pt x="4252" y="2068"/>
                  <a:pt x="4304" y="1962"/>
                  <a:pt x="4316" y="1929"/>
                </a:cubicBezTo>
                <a:cubicBezTo>
                  <a:pt x="4328" y="1897"/>
                  <a:pt x="4358" y="1782"/>
                  <a:pt x="4237" y="1677"/>
                </a:cubicBezTo>
                <a:cubicBezTo>
                  <a:pt x="3866" y="1356"/>
                  <a:pt x="3866" y="1356"/>
                  <a:pt x="3866" y="1356"/>
                </a:cubicBezTo>
                <a:cubicBezTo>
                  <a:pt x="3854" y="1345"/>
                  <a:pt x="3838" y="1310"/>
                  <a:pt x="3837" y="1294"/>
                </a:cubicBezTo>
                <a:cubicBezTo>
                  <a:pt x="3837" y="672"/>
                  <a:pt x="3837" y="672"/>
                  <a:pt x="3837" y="672"/>
                </a:cubicBezTo>
                <a:cubicBezTo>
                  <a:pt x="3837" y="507"/>
                  <a:pt x="3704" y="374"/>
                  <a:pt x="3540" y="374"/>
                </a:cubicBezTo>
                <a:cubicBezTo>
                  <a:pt x="3242" y="374"/>
                  <a:pt x="3242" y="374"/>
                  <a:pt x="3242" y="374"/>
                </a:cubicBezTo>
                <a:cubicBezTo>
                  <a:pt x="3113" y="374"/>
                  <a:pt x="3002" y="458"/>
                  <a:pt x="2961" y="574"/>
                </a:cubicBezTo>
                <a:cubicBezTo>
                  <a:pt x="2386" y="76"/>
                  <a:pt x="2386" y="76"/>
                  <a:pt x="2386" y="76"/>
                </a:cubicBezTo>
                <a:cubicBezTo>
                  <a:pt x="2330" y="27"/>
                  <a:pt x="2256" y="0"/>
                  <a:pt x="2179" y="0"/>
                </a:cubicBezTo>
                <a:close/>
              </a:path>
            </a:pathLst>
          </a:custGeom>
          <a:solidFill>
            <a:srgbClr val="5B524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>
              <a:solidFill>
                <a:prstClr val="black"/>
              </a:solidFill>
            </a:endParaRPr>
          </a:p>
        </p:txBody>
      </p:sp>
      <p:pic>
        <p:nvPicPr>
          <p:cNvPr id="22" name="Picture 12">
            <a:hlinkClick r:id="" action="ppaction://noaction"/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" y="97239"/>
            <a:ext cx="1179930" cy="40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878972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61" r:id="rId1"/>
    <p:sldLayoutId id="2147485762" r:id="rId2"/>
    <p:sldLayoutId id="2147485763" r:id="rId3"/>
    <p:sldLayoutId id="2147485764" r:id="rId4"/>
    <p:sldLayoutId id="2147485765" r:id="rId5"/>
    <p:sldLayoutId id="2147485766" r:id="rId6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Imagem 6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7402513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  <p:sp>
        <p:nvSpPr>
          <p:cNvPr id="2" name="Espaço Reservado para Título 1"/>
          <p:cNvSpPr>
            <a:spLocks noGrp="1"/>
          </p:cNvSpPr>
          <p:nvPr>
            <p:ph type="title"/>
          </p:nvPr>
        </p:nvSpPr>
        <p:spPr>
          <a:xfrm>
            <a:off x="212725" y="106363"/>
            <a:ext cx="6484938" cy="14160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125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230188" y="1549400"/>
            <a:ext cx="647065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9" name="Espaço Reservado para Número de Slide 5"/>
          <p:cNvSpPr>
            <a:spLocks noGrp="1"/>
          </p:cNvSpPr>
          <p:nvPr>
            <p:ph type="sldNum" sz="quarter" idx="4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B000F97E-D57D-4114-8B78-61B7AF005745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99050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68" r:id="rId1"/>
    <p:sldLayoutId id="2147485769" r:id="rId2"/>
    <p:sldLayoutId id="2147485770" r:id="rId3"/>
    <p:sldLayoutId id="2147485771" r:id="rId4"/>
    <p:sldLayoutId id="2147485772" r:id="rId5"/>
    <p:sldLayoutId id="2147485773" r:id="rId6"/>
    <p:sldLayoutId id="2147485774" r:id="rId7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76" r:id="rId1"/>
    <p:sldLayoutId id="2147485777" r:id="rId2"/>
    <p:sldLayoutId id="2147485778" r:id="rId3"/>
    <p:sldLayoutId id="2147485779" r:id="rId4"/>
    <p:sldLayoutId id="2147485780" r:id="rId5"/>
    <p:sldLayoutId id="2147485781" r:id="rId6"/>
    <p:sldLayoutId id="2147485782" r:id="rId7"/>
    <p:sldLayoutId id="2147485783" r:id="rId8"/>
    <p:sldLayoutId id="2147485784" r:id="rId9"/>
    <p:sldLayoutId id="2147485785" r:id="rId10"/>
    <p:sldLayoutId id="2147485786" r:id="rId11"/>
    <p:sldLayoutId id="2147485787" r:id="rId12"/>
    <p:sldLayoutId id="2147485788" r:id="rId13"/>
    <p:sldLayoutId id="2147485789" r:id="rId14"/>
    <p:sldLayoutId id="2147485790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Gustavo\Desktop\Rizzo - Nova Marca - com slogan.jpg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7764" y="6372224"/>
            <a:ext cx="970338" cy="485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12">
            <a:hlinkClick r:id="" action="ppaction://noaction"/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88" y="6457919"/>
            <a:ext cx="1025698" cy="348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upo 9"/>
          <p:cNvGrpSpPr/>
          <p:nvPr/>
        </p:nvGrpSpPr>
        <p:grpSpPr>
          <a:xfrm>
            <a:off x="-206828" y="-1396496"/>
            <a:ext cx="9557657" cy="9650993"/>
            <a:chOff x="-206828" y="-1396496"/>
            <a:chExt cx="9557657" cy="9650993"/>
          </a:xfrm>
        </p:grpSpPr>
        <p:sp>
          <p:nvSpPr>
            <p:cNvPr id="11" name="Elipse 10"/>
            <p:cNvSpPr/>
            <p:nvPr userDrawn="1"/>
          </p:nvSpPr>
          <p:spPr>
            <a:xfrm>
              <a:off x="-206828" y="-1396496"/>
              <a:ext cx="9557657" cy="9650993"/>
            </a:xfrm>
            <a:prstGeom prst="ellipse">
              <a:avLst/>
            </a:prstGeom>
            <a:solidFill>
              <a:srgbClr val="B34315"/>
            </a:solidFill>
            <a:ln>
              <a:solidFill>
                <a:srgbClr val="B3431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prstClr val="white"/>
                </a:solidFill>
              </a:endParaRPr>
            </a:p>
          </p:txBody>
        </p:sp>
        <p:pic>
          <p:nvPicPr>
            <p:cNvPr id="12" name="Picture 5"/>
            <p:cNvPicPr>
              <a:picLocks noChangeAspect="1" noChangeArrowheads="1"/>
            </p:cNvPicPr>
            <p:nvPr userDrawn="1"/>
          </p:nvPicPr>
          <p:blipFill rotWithShape="1"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8690"/>
            <a:stretch/>
          </p:blipFill>
          <p:spPr bwMode="auto">
            <a:xfrm>
              <a:off x="5595257" y="23813"/>
              <a:ext cx="2939143" cy="68103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6724769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92" r:id="rId1"/>
    <p:sldLayoutId id="2147485793" r:id="rId2"/>
    <p:sldLayoutId id="2147485794" r:id="rId3"/>
    <p:sldLayoutId id="2147485795" r:id="rId4"/>
    <p:sldLayoutId id="2147485796" r:id="rId5"/>
    <p:sldLayoutId id="2147485797" r:id="rId6"/>
    <p:sldLayoutId id="2147485798" r:id="rId7"/>
    <p:sldLayoutId id="2147485799" r:id="rId8"/>
    <p:sldLayoutId id="2147485800" r:id="rId9"/>
    <p:sldLayoutId id="2147485801" r:id="rId10"/>
    <p:sldLayoutId id="2147485802" r:id="rId11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Imagem 6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7402513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  <p:sp>
        <p:nvSpPr>
          <p:cNvPr id="2" name="Espaço Reservado para Título 1"/>
          <p:cNvSpPr>
            <a:spLocks noGrp="1"/>
          </p:cNvSpPr>
          <p:nvPr>
            <p:ph type="title"/>
          </p:nvPr>
        </p:nvSpPr>
        <p:spPr>
          <a:xfrm>
            <a:off x="212725" y="106363"/>
            <a:ext cx="6484938" cy="14160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125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230188" y="1549400"/>
            <a:ext cx="647065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9" name="Espaço Reservado para Número de Slide 5"/>
          <p:cNvSpPr>
            <a:spLocks noGrp="1"/>
          </p:cNvSpPr>
          <p:nvPr>
            <p:ph type="sldNum" sz="quarter" idx="4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B000F97E-D57D-4114-8B78-61B7AF005745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99050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04" r:id="rId1"/>
    <p:sldLayoutId id="2147485805" r:id="rId2"/>
    <p:sldLayoutId id="2147485806" r:id="rId3"/>
    <p:sldLayoutId id="2147485807" r:id="rId4"/>
    <p:sldLayoutId id="2147485808" r:id="rId5"/>
    <p:sldLayoutId id="2147485809" r:id="rId6"/>
    <p:sldLayoutId id="2147485810" r:id="rId7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12" r:id="rId1"/>
    <p:sldLayoutId id="2147485813" r:id="rId2"/>
    <p:sldLayoutId id="2147485814" r:id="rId3"/>
    <p:sldLayoutId id="2147485815" r:id="rId4"/>
    <p:sldLayoutId id="2147485816" r:id="rId5"/>
    <p:sldLayoutId id="2147485817" r:id="rId6"/>
    <p:sldLayoutId id="2147485818" r:id="rId7"/>
    <p:sldLayoutId id="2147485819" r:id="rId8"/>
    <p:sldLayoutId id="2147485820" r:id="rId9"/>
    <p:sldLayoutId id="2147485821" r:id="rId10"/>
    <p:sldLayoutId id="2147485822" r:id="rId11"/>
    <p:sldLayoutId id="2147485823" r:id="rId12"/>
    <p:sldLayoutId id="2147485824" r:id="rId13"/>
    <p:sldLayoutId id="2147485825" r:id="rId14"/>
    <p:sldLayoutId id="2147485826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0B5B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2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36" y="6485227"/>
            <a:ext cx="1296144" cy="2565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5602" name="WordArt 14"/>
          <p:cNvSpPr>
            <a:spLocks noChangeArrowheads="1" noChangeShapeType="1" noTextEdit="1"/>
          </p:cNvSpPr>
          <p:nvPr/>
        </p:nvSpPr>
        <p:spPr bwMode="auto">
          <a:xfrm>
            <a:off x="6067028" y="728836"/>
            <a:ext cx="2753444" cy="5220444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pt-BR" sz="1200" b="1" kern="10" dirty="0">
                <a:solidFill>
                  <a:srgbClr val="A6E5E3"/>
                </a:solidFill>
                <a:latin typeface="Burbank Small Bold" pitchFamily="50" charset="0"/>
                <a:ea typeface="+mj-lt"/>
                <a:cs typeface="Calibri" pitchFamily="34" charset="0"/>
              </a:rPr>
              <a:t>!</a:t>
            </a:r>
          </a:p>
        </p:txBody>
      </p:sp>
      <p:sp>
        <p:nvSpPr>
          <p:cNvPr id="25603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403225" y="1988840"/>
            <a:ext cx="5164138" cy="4392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25606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403226" y="103188"/>
            <a:ext cx="5164138" cy="1813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  <p:sp>
        <p:nvSpPr>
          <p:cNvPr id="3489805" name="Text Box 13"/>
          <p:cNvSpPr txBox="1">
            <a:spLocks noChangeArrowheads="1"/>
          </p:cNvSpPr>
          <p:nvPr/>
        </p:nvSpPr>
        <p:spPr bwMode="auto">
          <a:xfrm>
            <a:off x="5567363" y="2606675"/>
            <a:ext cx="145471" cy="369332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none" lIns="72000" rIns="72000">
            <a:spAutoFit/>
          </a:bodyPr>
          <a:lstStyle/>
          <a:p>
            <a:pPr>
              <a:defRPr/>
            </a:pPr>
            <a:endParaRPr lang="pt-BR" sz="1800" b="1" dirty="0">
              <a:solidFill>
                <a:srgbClr val="FFFFFF"/>
              </a:solidFill>
              <a:latin typeface="Burbank Small Bold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95116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9" r:id="rId1"/>
    <p:sldLayoutId id="2147483770" r:id="rId2"/>
    <p:sldLayoutId id="2147483773" r:id="rId3"/>
    <p:sldLayoutId id="2147483774" r:id="rId4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Plau" pitchFamily="50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Plau" pitchFamily="50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Plau" pitchFamily="50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Plau" pitchFamily="50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Plau" pitchFamily="50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Plau" pitchFamily="50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Plau" pitchFamily="50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Plau" pitchFamily="50" charset="0"/>
          <a:cs typeface="Arial" charset="0"/>
        </a:defRPr>
      </a:lvl9pPr>
    </p:titleStyle>
    <p:bodyStyle>
      <a:lvl1pPr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63538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2pPr>
      <a:lvl3pPr marL="723900" indent="-635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3pPr>
      <a:lvl4pPr marL="1079500" indent="1588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4pPr>
      <a:lvl5pPr marL="1433513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Imagem 6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7402513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  <p:sp>
        <p:nvSpPr>
          <p:cNvPr id="2" name="Espaço Reservado para Título 1"/>
          <p:cNvSpPr>
            <a:spLocks noGrp="1"/>
          </p:cNvSpPr>
          <p:nvPr>
            <p:ph type="title"/>
          </p:nvPr>
        </p:nvSpPr>
        <p:spPr>
          <a:xfrm>
            <a:off x="212725" y="106363"/>
            <a:ext cx="6484938" cy="14160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125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230188" y="1549400"/>
            <a:ext cx="647065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9" name="Espaço Reservado para Número de Slide 5"/>
          <p:cNvSpPr>
            <a:spLocks noGrp="1"/>
          </p:cNvSpPr>
          <p:nvPr>
            <p:ph type="sldNum" sz="quarter" idx="4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B000F97E-D57D-4114-8B78-61B7AF005745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99050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28" r:id="rId1"/>
    <p:sldLayoutId id="2147485829" r:id="rId2"/>
    <p:sldLayoutId id="2147485830" r:id="rId3"/>
    <p:sldLayoutId id="2147485831" r:id="rId4"/>
    <p:sldLayoutId id="2147485832" r:id="rId5"/>
    <p:sldLayoutId id="2147485833" r:id="rId6"/>
    <p:sldLayoutId id="2147485834" r:id="rId7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288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755650" y="115888"/>
            <a:ext cx="8013700" cy="1066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332288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55650" y="1125538"/>
            <a:ext cx="8013700" cy="417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836" r:id="rId1"/>
    <p:sldLayoutId id="2147485837" r:id="rId2"/>
    <p:sldLayoutId id="2147485838" r:id="rId3"/>
    <p:sldLayoutId id="2147485839" r:id="rId4"/>
    <p:sldLayoutId id="2147485840" r:id="rId5"/>
    <p:sldLayoutId id="2147485841" r:id="rId6"/>
    <p:sldLayoutId id="2147485842" r:id="rId7"/>
    <p:sldLayoutId id="2147485843" r:id="rId8"/>
    <p:sldLayoutId id="2147485844" r:id="rId9"/>
    <p:sldLayoutId id="2147485845" r:id="rId10"/>
    <p:sldLayoutId id="2147485846" r:id="rId11"/>
  </p:sldLayoutIdLst>
  <p:txStyles>
    <p:titleStyle>
      <a:lvl1pPr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+mj-lt"/>
          <a:ea typeface="+mj-ea"/>
          <a:cs typeface="+mj-cs"/>
        </a:defRPr>
      </a:lvl1pPr>
      <a:lvl2pPr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2pPr>
      <a:lvl3pPr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3pPr>
      <a:lvl4pPr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4pPr>
      <a:lvl5pPr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5pPr>
      <a:lvl6pPr marL="457200"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6pPr>
      <a:lvl7pPr marL="914400"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7pPr>
      <a:lvl8pPr marL="1371600"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8pPr>
      <a:lvl9pPr marL="1828800"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2pPr>
      <a:lvl3pPr marL="1143000" indent="-22860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3pPr>
      <a:lvl4pPr marL="1600200" indent="-22860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4pPr>
      <a:lvl5pPr marL="2057400" indent="-22860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993775"/>
            <a:ext cx="8664575" cy="51260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11269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8080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761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9479205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48" r:id="rId1"/>
    <p:sldLayoutId id="2147485849" r:id="rId2"/>
    <p:sldLayoutId id="2147485850" r:id="rId3"/>
    <p:sldLayoutId id="2147485851" r:id="rId4"/>
    <p:sldLayoutId id="2147485852" r:id="rId5"/>
    <p:sldLayoutId id="2147485853" r:id="rId6"/>
    <p:sldLayoutId id="2147485854" r:id="rId7"/>
    <p:sldLayoutId id="2147485855" r:id="rId8"/>
    <p:sldLayoutId id="2147485856" r:id="rId9"/>
    <p:sldLayoutId id="2147485857" r:id="rId10"/>
    <p:sldLayoutId id="2147485858" r:id="rId11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Burbank Small Bold" pitchFamily="50" charset="0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2pPr>
      <a:lvl3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3pPr>
      <a:lvl4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4pPr>
      <a:lvl5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9pPr>
    </p:titleStyle>
    <p:bodyStyle>
      <a:lvl1pPr indent="635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ea typeface="+mn-ea"/>
          <a:cs typeface="+mn-cs"/>
        </a:defRPr>
      </a:lvl1pPr>
      <a:lvl2pPr marL="3556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2pPr>
      <a:lvl3pPr marL="72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3pPr>
      <a:lvl4pPr marL="107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4pPr>
      <a:lvl5pPr marL="14351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Espaço Reservado para Título 1"/>
          <p:cNvSpPr>
            <a:spLocks noGrp="1"/>
          </p:cNvSpPr>
          <p:nvPr>
            <p:ph type="title"/>
          </p:nvPr>
        </p:nvSpPr>
        <p:spPr bwMode="auto">
          <a:xfrm>
            <a:off x="457200" y="333375"/>
            <a:ext cx="8229600" cy="120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título mestre</a:t>
            </a:r>
          </a:p>
        </p:txBody>
      </p:sp>
      <p:sp>
        <p:nvSpPr>
          <p:cNvPr id="1027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457200" y="1557338"/>
            <a:ext cx="8229600" cy="4679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860" r:id="rId1"/>
    <p:sldLayoutId id="2147485861" r:id="rId2"/>
    <p:sldLayoutId id="2147485862" r:id="rId3"/>
    <p:sldLayoutId id="2147485863" r:id="rId4"/>
    <p:sldLayoutId id="2147485864" r:id="rId5"/>
    <p:sldLayoutId id="2147485865" r:id="rId6"/>
    <p:sldLayoutId id="2147485866" r:id="rId7"/>
    <p:sldLayoutId id="2147485867" r:id="rId8"/>
    <p:sldLayoutId id="2147485868" r:id="rId9"/>
    <p:sldLayoutId id="2147485869" r:id="rId10"/>
    <p:sldLayoutId id="2147485870" r:id="rId11"/>
    <p:sldLayoutId id="2147485871" r:id="rId12"/>
    <p:sldLayoutId id="2147485872" r:id="rId13"/>
    <p:sldLayoutId id="2147485873" r:id="rId14"/>
    <p:sldLayoutId id="2147485874" r:id="rId15"/>
    <p:sldLayoutId id="2147485875" r:id="rId16"/>
    <p:sldLayoutId id="2147485876" r:id="rId17"/>
    <p:sldLayoutId id="2147485877" r:id="rId18"/>
    <p:sldLayoutId id="2147485878" r:id="rId19"/>
    <p:sldLayoutId id="2147485879" r:id="rId20"/>
    <p:sldLayoutId id="2147485880" r:id="rId21"/>
    <p:sldLayoutId id="2147485881" r:id="rId22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 kern="1200">
          <a:solidFill>
            <a:schemeClr val="tx1"/>
          </a:solidFill>
          <a:latin typeface="DIN-Black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1pPr>
      <a:lvl2pPr marL="357188" indent="635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2pPr>
      <a:lvl3pPr marL="714375" indent="-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3pPr>
      <a:lvl4pPr marL="1071563" indent="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4pPr>
      <a:lvl5pPr marL="1428750" indent="7938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83" r:id="rId1"/>
    <p:sldLayoutId id="2147485884" r:id="rId2"/>
    <p:sldLayoutId id="2147485885" r:id="rId3"/>
    <p:sldLayoutId id="2147485886" r:id="rId4"/>
    <p:sldLayoutId id="2147485887" r:id="rId5"/>
    <p:sldLayoutId id="2147485888" r:id="rId6"/>
    <p:sldLayoutId id="2147485889" r:id="rId7"/>
    <p:sldLayoutId id="2147485890" r:id="rId8"/>
    <p:sldLayoutId id="2147485891" r:id="rId9"/>
    <p:sldLayoutId id="2147485892" r:id="rId10"/>
    <p:sldLayoutId id="2147485893" r:id="rId11"/>
    <p:sldLayoutId id="2147485894" r:id="rId12"/>
    <p:sldLayoutId id="2147485895" r:id="rId13"/>
    <p:sldLayoutId id="2147485896" r:id="rId14"/>
    <p:sldLayoutId id="2147485897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99" r:id="rId1"/>
    <p:sldLayoutId id="2147485900" r:id="rId2"/>
    <p:sldLayoutId id="2147485901" r:id="rId3"/>
    <p:sldLayoutId id="2147485902" r:id="rId4"/>
    <p:sldLayoutId id="2147485903" r:id="rId5"/>
    <p:sldLayoutId id="2147485904" r:id="rId6"/>
    <p:sldLayoutId id="2147485905" r:id="rId7"/>
    <p:sldLayoutId id="2147485906" r:id="rId8"/>
    <p:sldLayoutId id="2147485907" r:id="rId9"/>
    <p:sldLayoutId id="2147485908" r:id="rId10"/>
    <p:sldLayoutId id="2147485909" r:id="rId11"/>
    <p:sldLayoutId id="2147485910" r:id="rId12"/>
    <p:sldLayoutId id="2147485911" r:id="rId13"/>
    <p:sldLayoutId id="2147485912" r:id="rId14"/>
    <p:sldLayoutId id="2147485913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0" y="274638"/>
            <a:ext cx="9144000" cy="11430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19353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0" y="1600200"/>
            <a:ext cx="9144000" cy="45259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193540" name="Rectangle 4"/>
          <p:cNvSpPr>
            <a:spLocks noChangeArrowheads="1"/>
          </p:cNvSpPr>
          <p:nvPr/>
        </p:nvSpPr>
        <p:spPr bwMode="auto">
          <a:xfrm>
            <a:off x="8804275" y="6599238"/>
            <a:ext cx="42545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39C4BAA0-3C56-4434-BB6A-D95248DEC1EB}" type="slidenum">
              <a:rPr lang="pt-BR" sz="1200" smtClean="0">
                <a:solidFill>
                  <a:srgbClr val="FFFFFF"/>
                </a:solidFill>
                <a:cs typeface="Arial" pitchFamily="34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‹nº›</a:t>
            </a:fld>
            <a:endParaRPr lang="pt-BR" sz="1200" smtClean="0">
              <a:solidFill>
                <a:srgbClr val="FFFFFF"/>
              </a:solidFill>
              <a:cs typeface="Arial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915" r:id="rId1"/>
    <p:sldLayoutId id="2147485916" r:id="rId2"/>
    <p:sldLayoutId id="2147485917" r:id="rId3"/>
    <p:sldLayoutId id="2147485918" r:id="rId4"/>
    <p:sldLayoutId id="2147485919" r:id="rId5"/>
    <p:sldLayoutId id="2147485920" r:id="rId6"/>
    <p:sldLayoutId id="2147485921" r:id="rId7"/>
    <p:sldLayoutId id="2147485922" r:id="rId8"/>
    <p:sldLayoutId id="2147485923" r:id="rId9"/>
    <p:sldLayoutId id="2147485924" r:id="rId10"/>
    <p:sldLayoutId id="2147485925" r:id="rId11"/>
  </p:sldLayoutIdLst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9pPr>
    </p:titleStyle>
    <p:bodyStyle>
      <a:lvl1pPr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2pPr>
      <a:lvl3pPr marL="1144588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3pPr>
      <a:lvl4pPr marL="1600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4pPr>
      <a:lvl5pPr marL="20574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4" name="Picture 2"/>
          <p:cNvPicPr>
            <a:picLocks noChangeAspect="1" noChangeArrowheads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t="42784" b="-69"/>
          <a:stretch>
            <a:fillRect/>
          </a:stretch>
        </p:blipFill>
        <p:spPr bwMode="auto">
          <a:xfrm>
            <a:off x="0" y="0"/>
            <a:ext cx="9144000" cy="2033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4035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-6350" y="0"/>
            <a:ext cx="9150350" cy="1412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2046980" name="Rectangle 4"/>
          <p:cNvSpPr>
            <a:spLocks noChangeArrowheads="1"/>
          </p:cNvSpPr>
          <p:nvPr/>
        </p:nvSpPr>
        <p:spPr bwMode="auto">
          <a:xfrm>
            <a:off x="8734425" y="6583363"/>
            <a:ext cx="428625" cy="2762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1C75B686-BFF7-4D06-B391-38CB6D79C688}" type="slidenum">
              <a:rPr lang="pt-BR" sz="120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>
              <a:solidFill>
                <a:srgbClr val="000000"/>
              </a:solidFill>
            </a:endParaRPr>
          </a:p>
        </p:txBody>
      </p:sp>
      <p:pic>
        <p:nvPicPr>
          <p:cNvPr id="44037" name="Picture 5"/>
          <p:cNvPicPr>
            <a:picLocks noChangeAspect="1" noChangeArrowheads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36513" y="5808663"/>
            <a:ext cx="1439862" cy="973137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44038" name="Picture 6"/>
          <p:cNvPicPr>
            <a:picLocks noChangeAspect="1" noChangeArrowheads="1"/>
          </p:cNvPicPr>
          <p:nvPr/>
        </p:nvPicPr>
        <p:blipFill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4068763" y="5730875"/>
            <a:ext cx="1079500" cy="1063625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44039" name="Picture 7"/>
          <p:cNvPicPr>
            <a:picLocks noChangeAspect="1" noChangeArrowheads="1"/>
          </p:cNvPicPr>
          <p:nvPr/>
        </p:nvPicPr>
        <p:blipFill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5364163" y="6111875"/>
            <a:ext cx="1008062" cy="682625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44040" name="Picture 8"/>
          <p:cNvPicPr>
            <a:picLocks noChangeAspect="1" noChangeArrowheads="1"/>
          </p:cNvPicPr>
          <p:nvPr/>
        </p:nvPicPr>
        <p:blipFill>
          <a:blip r:embed="rId1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 rot="-344250">
            <a:off x="2085975" y="6054725"/>
            <a:ext cx="685800" cy="708025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44041" name="Picture 9"/>
          <p:cNvPicPr>
            <a:picLocks noChangeAspect="1" noChangeArrowheads="1"/>
          </p:cNvPicPr>
          <p:nvPr/>
        </p:nvPicPr>
        <p:blipFill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1619250" y="6145213"/>
            <a:ext cx="411163" cy="649287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44042" name="Picture 10"/>
          <p:cNvPicPr>
            <a:picLocks noChangeAspect="1" noChangeArrowheads="1"/>
          </p:cNvPicPr>
          <p:nvPr/>
        </p:nvPicPr>
        <p:blipFill>
          <a:blip r:embed="rId1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6462713" y="6100763"/>
            <a:ext cx="414337" cy="6937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043" name="Picture 11"/>
          <p:cNvPicPr>
            <a:picLocks noChangeAspect="1" noChangeArrowheads="1"/>
          </p:cNvPicPr>
          <p:nvPr/>
        </p:nvPicPr>
        <p:blipFill>
          <a:blip r:embed="rId2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3419475" y="6172200"/>
            <a:ext cx="517525" cy="622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044" name="Picture 12"/>
          <p:cNvPicPr>
            <a:picLocks noChangeAspect="1" noChangeArrowheads="1"/>
          </p:cNvPicPr>
          <p:nvPr/>
        </p:nvPicPr>
        <p:blipFill>
          <a:blip r:embed="rId2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2843213" y="6105525"/>
            <a:ext cx="431800" cy="688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4045" name="Rectangle 1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1275" y="1557338"/>
            <a:ext cx="9067800" cy="41767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pic>
        <p:nvPicPr>
          <p:cNvPr id="44046" name="Picture 14"/>
          <p:cNvPicPr>
            <a:picLocks noChangeAspect="1" noChangeArrowheads="1"/>
          </p:cNvPicPr>
          <p:nvPr/>
        </p:nvPicPr>
        <p:blipFill>
          <a:blip r:embed="rId2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7667625" y="6165850"/>
            <a:ext cx="1174750" cy="547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047" name="Picture 15"/>
          <p:cNvPicPr>
            <a:picLocks noChangeAspect="1" noChangeArrowheads="1"/>
          </p:cNvPicPr>
          <p:nvPr/>
        </p:nvPicPr>
        <p:blipFill>
          <a:blip r:embed="rId2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6989763" y="6100763"/>
            <a:ext cx="390525" cy="6937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46992" name="Rectangle 16"/>
          <p:cNvSpPr>
            <a:spLocks noChangeArrowheads="1"/>
          </p:cNvSpPr>
          <p:nvPr/>
        </p:nvSpPr>
        <p:spPr bwMode="auto">
          <a:xfrm>
            <a:off x="-6350" y="5730875"/>
            <a:ext cx="7673975" cy="1127125"/>
          </a:xfrm>
          <a:prstGeom prst="rect">
            <a:avLst/>
          </a:prstGeom>
          <a:solidFill>
            <a:schemeClr val="bg1">
              <a:alpha val="39999"/>
            </a:schemeClr>
          </a:solidFill>
          <a:ln w="101600" algn="ctr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927" r:id="rId1"/>
    <p:sldLayoutId id="2147485928" r:id="rId2"/>
    <p:sldLayoutId id="2147485929" r:id="rId3"/>
    <p:sldLayoutId id="2147485930" r:id="rId4"/>
    <p:sldLayoutId id="2147485931" r:id="rId5"/>
    <p:sldLayoutId id="2147485932" r:id="rId6"/>
    <p:sldLayoutId id="2147485933" r:id="rId7"/>
    <p:sldLayoutId id="2147485934" r:id="rId8"/>
    <p:sldLayoutId id="2147485935" r:id="rId9"/>
    <p:sldLayoutId id="2147485936" r:id="rId10"/>
    <p:sldLayoutId id="2147485937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Imagem 6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7402513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  <p:sp>
        <p:nvSpPr>
          <p:cNvPr id="2" name="Espaço Reservado para Título 1"/>
          <p:cNvSpPr>
            <a:spLocks noGrp="1"/>
          </p:cNvSpPr>
          <p:nvPr>
            <p:ph type="title"/>
          </p:nvPr>
        </p:nvSpPr>
        <p:spPr>
          <a:xfrm>
            <a:off x="212725" y="106363"/>
            <a:ext cx="6484938" cy="14160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125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230188" y="1549400"/>
            <a:ext cx="647065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9" name="Espaço Reservado para Número de Slide 5"/>
          <p:cNvSpPr>
            <a:spLocks noGrp="1"/>
          </p:cNvSpPr>
          <p:nvPr>
            <p:ph type="sldNum" sz="quarter" idx="4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B000F97E-D57D-4114-8B78-61B7AF005745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99050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39" r:id="rId1"/>
    <p:sldLayoutId id="2147485940" r:id="rId2"/>
    <p:sldLayoutId id="2147485941" r:id="rId3"/>
    <p:sldLayoutId id="2147485942" r:id="rId4"/>
    <p:sldLayoutId id="2147485943" r:id="rId5"/>
    <p:sldLayoutId id="2147485944" r:id="rId6"/>
    <p:sldLayoutId id="2147485945" r:id="rId7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47" r:id="rId1"/>
    <p:sldLayoutId id="2147485948" r:id="rId2"/>
    <p:sldLayoutId id="2147485949" r:id="rId3"/>
    <p:sldLayoutId id="2147485950" r:id="rId4"/>
    <p:sldLayoutId id="2147485951" r:id="rId5"/>
    <p:sldLayoutId id="2147485952" r:id="rId6"/>
    <p:sldLayoutId id="2147485953" r:id="rId7"/>
    <p:sldLayoutId id="2147485954" r:id="rId8"/>
    <p:sldLayoutId id="2147485955" r:id="rId9"/>
    <p:sldLayoutId id="2147485956" r:id="rId10"/>
    <p:sldLayoutId id="2147485957" r:id="rId11"/>
    <p:sldLayoutId id="2147485958" r:id="rId12"/>
    <p:sldLayoutId id="2147485959" r:id="rId13"/>
    <p:sldLayoutId id="2147485960" r:id="rId14"/>
    <p:sldLayoutId id="2147485961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38" name="Group 2"/>
          <p:cNvGrpSpPr>
            <a:grpSpLocks/>
          </p:cNvGrpSpPr>
          <p:nvPr/>
        </p:nvGrpSpPr>
        <p:grpSpPr bwMode="auto">
          <a:xfrm>
            <a:off x="1692275" y="2060575"/>
            <a:ext cx="503238" cy="503238"/>
            <a:chOff x="1474" y="323"/>
            <a:chExt cx="952" cy="952"/>
          </a:xfrm>
        </p:grpSpPr>
        <p:sp>
          <p:nvSpPr>
            <p:cNvPr id="91201" name="Oval 3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202" name="Oval 4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203" name="Oval 5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sp>
        <p:nvSpPr>
          <p:cNvPr id="91139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3922713" y="260350"/>
            <a:ext cx="5113337" cy="1314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  <p:sp>
        <p:nvSpPr>
          <p:cNvPr id="91140" name="Rectangle 7"/>
          <p:cNvSpPr>
            <a:spLocks noGrp="1" noChangeArrowheads="1"/>
          </p:cNvSpPr>
          <p:nvPr>
            <p:ph type="body" idx="1"/>
          </p:nvPr>
        </p:nvSpPr>
        <p:spPr bwMode="auto">
          <a:xfrm>
            <a:off x="3922713" y="1585913"/>
            <a:ext cx="5113337" cy="4795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  <p:grpSp>
        <p:nvGrpSpPr>
          <p:cNvPr id="91141" name="Group 8"/>
          <p:cNvGrpSpPr>
            <a:grpSpLocks/>
          </p:cNvGrpSpPr>
          <p:nvPr/>
        </p:nvGrpSpPr>
        <p:grpSpPr bwMode="auto">
          <a:xfrm>
            <a:off x="2268538" y="117475"/>
            <a:ext cx="1150937" cy="1150938"/>
            <a:chOff x="1474" y="323"/>
            <a:chExt cx="952" cy="952"/>
          </a:xfrm>
        </p:grpSpPr>
        <p:sp>
          <p:nvSpPr>
            <p:cNvPr id="91198" name="Oval 9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99" name="Oval 10"/>
            <p:cNvSpPr>
              <a:spLocks noChangeArrowheads="1"/>
            </p:cNvSpPr>
            <p:nvPr userDrawn="1"/>
          </p:nvSpPr>
          <p:spPr bwMode="auto">
            <a:xfrm>
              <a:off x="1565" y="414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200" name="Oval 11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2" cy="3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91142" name="Group 12"/>
          <p:cNvGrpSpPr>
            <a:grpSpLocks/>
          </p:cNvGrpSpPr>
          <p:nvPr/>
        </p:nvGrpSpPr>
        <p:grpSpPr bwMode="auto">
          <a:xfrm>
            <a:off x="1187450" y="260350"/>
            <a:ext cx="1511300" cy="1511300"/>
            <a:chOff x="1474" y="323"/>
            <a:chExt cx="952" cy="952"/>
          </a:xfrm>
        </p:grpSpPr>
        <p:sp>
          <p:nvSpPr>
            <p:cNvPr id="91195" name="Oval 13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96" name="Oval 14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97" name="Oval 15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91143" name="Group 16"/>
          <p:cNvGrpSpPr>
            <a:grpSpLocks/>
          </p:cNvGrpSpPr>
          <p:nvPr/>
        </p:nvGrpSpPr>
        <p:grpSpPr bwMode="auto">
          <a:xfrm>
            <a:off x="2195513" y="1773238"/>
            <a:ext cx="503237" cy="503237"/>
            <a:chOff x="1474" y="323"/>
            <a:chExt cx="952" cy="952"/>
          </a:xfrm>
        </p:grpSpPr>
        <p:sp>
          <p:nvSpPr>
            <p:cNvPr id="91192" name="Oval 17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93" name="Oval 18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94" name="Oval 19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91144" name="Group 20"/>
          <p:cNvGrpSpPr>
            <a:grpSpLocks/>
          </p:cNvGrpSpPr>
          <p:nvPr/>
        </p:nvGrpSpPr>
        <p:grpSpPr bwMode="auto">
          <a:xfrm>
            <a:off x="2195513" y="2420938"/>
            <a:ext cx="431800" cy="431800"/>
            <a:chOff x="3039" y="1384"/>
            <a:chExt cx="861" cy="861"/>
          </a:xfrm>
        </p:grpSpPr>
        <p:sp>
          <p:nvSpPr>
            <p:cNvPr id="91188" name="Oval 2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89" name="Oval 22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90" name="Oval 2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91" name="Oval 24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91145" name="Group 25"/>
          <p:cNvGrpSpPr>
            <a:grpSpLocks/>
          </p:cNvGrpSpPr>
          <p:nvPr/>
        </p:nvGrpSpPr>
        <p:grpSpPr bwMode="auto">
          <a:xfrm>
            <a:off x="971550" y="2420938"/>
            <a:ext cx="827088" cy="827087"/>
            <a:chOff x="3039" y="1384"/>
            <a:chExt cx="861" cy="861"/>
          </a:xfrm>
        </p:grpSpPr>
        <p:sp>
          <p:nvSpPr>
            <p:cNvPr id="91184" name="Oval 2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85" name="Oval 2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86" name="Oval 28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87" name="Oval 2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91146" name="Group 30"/>
          <p:cNvGrpSpPr>
            <a:grpSpLocks/>
          </p:cNvGrpSpPr>
          <p:nvPr/>
        </p:nvGrpSpPr>
        <p:grpSpPr bwMode="auto">
          <a:xfrm>
            <a:off x="3132138" y="3538538"/>
            <a:ext cx="431800" cy="431800"/>
            <a:chOff x="3039" y="1384"/>
            <a:chExt cx="861" cy="861"/>
          </a:xfrm>
        </p:grpSpPr>
        <p:sp>
          <p:nvSpPr>
            <p:cNvPr id="91180" name="Oval 3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81" name="Oval 32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82" name="Oval 3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83" name="Oval 34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91147" name="Group 35"/>
          <p:cNvGrpSpPr>
            <a:grpSpLocks/>
          </p:cNvGrpSpPr>
          <p:nvPr/>
        </p:nvGrpSpPr>
        <p:grpSpPr bwMode="auto">
          <a:xfrm>
            <a:off x="1692275" y="3716338"/>
            <a:ext cx="827088" cy="827087"/>
            <a:chOff x="3039" y="1384"/>
            <a:chExt cx="861" cy="861"/>
          </a:xfrm>
        </p:grpSpPr>
        <p:sp>
          <p:nvSpPr>
            <p:cNvPr id="91176" name="Oval 3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77" name="Oval 3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78" name="Oval 38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79" name="Oval 3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91148" name="Group 40"/>
          <p:cNvGrpSpPr>
            <a:grpSpLocks/>
          </p:cNvGrpSpPr>
          <p:nvPr/>
        </p:nvGrpSpPr>
        <p:grpSpPr bwMode="auto">
          <a:xfrm>
            <a:off x="179388" y="4076700"/>
            <a:ext cx="2592387" cy="2592388"/>
            <a:chOff x="3039" y="1384"/>
            <a:chExt cx="861" cy="861"/>
          </a:xfrm>
        </p:grpSpPr>
        <p:sp>
          <p:nvSpPr>
            <p:cNvPr id="91172" name="Oval 4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73" name="Oval 4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74" name="Oval 4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75" name="Oval 44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91149" name="Group 45"/>
          <p:cNvGrpSpPr>
            <a:grpSpLocks/>
          </p:cNvGrpSpPr>
          <p:nvPr/>
        </p:nvGrpSpPr>
        <p:grpSpPr bwMode="auto">
          <a:xfrm>
            <a:off x="395288" y="2492375"/>
            <a:ext cx="431800" cy="431800"/>
            <a:chOff x="3039" y="1384"/>
            <a:chExt cx="861" cy="861"/>
          </a:xfrm>
        </p:grpSpPr>
        <p:sp>
          <p:nvSpPr>
            <p:cNvPr id="91168" name="Oval 4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69" name="Oval 47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70" name="Oval 48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71" name="Oval 49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91150" name="Group 50"/>
          <p:cNvGrpSpPr>
            <a:grpSpLocks/>
          </p:cNvGrpSpPr>
          <p:nvPr/>
        </p:nvGrpSpPr>
        <p:grpSpPr bwMode="auto">
          <a:xfrm>
            <a:off x="611188" y="1628775"/>
            <a:ext cx="827087" cy="827088"/>
            <a:chOff x="3039" y="1384"/>
            <a:chExt cx="861" cy="861"/>
          </a:xfrm>
        </p:grpSpPr>
        <p:sp>
          <p:nvSpPr>
            <p:cNvPr id="91164" name="Oval 5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65" name="Oval 5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66" name="Oval 53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67" name="Oval 54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91151" name="Group 55"/>
          <p:cNvGrpSpPr>
            <a:grpSpLocks/>
          </p:cNvGrpSpPr>
          <p:nvPr/>
        </p:nvGrpSpPr>
        <p:grpSpPr bwMode="auto">
          <a:xfrm>
            <a:off x="179388" y="620713"/>
            <a:ext cx="827087" cy="827087"/>
            <a:chOff x="3039" y="1384"/>
            <a:chExt cx="861" cy="861"/>
          </a:xfrm>
        </p:grpSpPr>
        <p:sp>
          <p:nvSpPr>
            <p:cNvPr id="91160" name="Oval 5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61" name="Oval 5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62" name="Oval 58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63" name="Oval 5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91152" name="Group 60"/>
          <p:cNvGrpSpPr>
            <a:grpSpLocks/>
          </p:cNvGrpSpPr>
          <p:nvPr/>
        </p:nvGrpSpPr>
        <p:grpSpPr bwMode="auto">
          <a:xfrm>
            <a:off x="142875" y="441325"/>
            <a:ext cx="468313" cy="466725"/>
            <a:chOff x="3039" y="1384"/>
            <a:chExt cx="861" cy="861"/>
          </a:xfrm>
        </p:grpSpPr>
        <p:sp>
          <p:nvSpPr>
            <p:cNvPr id="91156" name="Oval 6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57" name="Oval 62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3" cy="773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58" name="Oval 6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6" cy="54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91159" name="Oval 64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6" cy="47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42686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32" r:id="rId1"/>
    <p:sldLayoutId id="2147484233" r:id="rId2"/>
    <p:sldLayoutId id="2147484234" r:id="rId3"/>
    <p:sldLayoutId id="2147484235" r:id="rId4"/>
    <p:sldLayoutId id="2147484236" r:id="rId5"/>
    <p:sldLayoutId id="2147484237" r:id="rId6"/>
    <p:sldLayoutId id="2147484238" r:id="rId7"/>
    <p:sldLayoutId id="2147484239" r:id="rId8"/>
    <p:sldLayoutId id="2147484240" r:id="rId9"/>
    <p:sldLayoutId id="2147484241" r:id="rId10"/>
    <p:sldLayoutId id="2147484242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9pPr>
    </p:titleStyle>
    <p:bodyStyle>
      <a:lvl1pPr marL="342900" indent="-33655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55600" indent="1016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Burbank Small Bold" pitchFamily="50" charset="0"/>
          <a:cs typeface="+mn-cs"/>
        </a:defRPr>
      </a:lvl2pPr>
      <a:lvl3pPr marL="723900" indent="1905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Burbank Small Bold" pitchFamily="50" charset="0"/>
          <a:cs typeface="+mn-cs"/>
        </a:defRPr>
      </a:lvl3pPr>
      <a:lvl4pPr marL="1079500" indent="2921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Burbank Small Bold" pitchFamily="50" charset="0"/>
          <a:cs typeface="+mn-cs"/>
        </a:defRPr>
      </a:lvl4pPr>
      <a:lvl5pPr marL="1435100" indent="3937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»"/>
        <a:defRPr sz="2400">
          <a:solidFill>
            <a:schemeClr val="bg1"/>
          </a:solidFill>
          <a:latin typeface="Burbank Small Bold" pitchFamily="50" charset="0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Imagem 6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7402513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  <p:sp>
        <p:nvSpPr>
          <p:cNvPr id="2" name="Espaço Reservado para Título 1"/>
          <p:cNvSpPr>
            <a:spLocks noGrp="1"/>
          </p:cNvSpPr>
          <p:nvPr>
            <p:ph type="title"/>
          </p:nvPr>
        </p:nvSpPr>
        <p:spPr>
          <a:xfrm>
            <a:off x="212725" y="106363"/>
            <a:ext cx="6484938" cy="14160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125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230188" y="1549400"/>
            <a:ext cx="647065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9" name="Espaço Reservado para Número de Slide 5"/>
          <p:cNvSpPr>
            <a:spLocks noGrp="1"/>
          </p:cNvSpPr>
          <p:nvPr>
            <p:ph type="sldNum" sz="quarter" idx="4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B000F97E-D57D-4114-8B78-61B7AF005745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99050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63" r:id="rId1"/>
    <p:sldLayoutId id="2147485964" r:id="rId2"/>
    <p:sldLayoutId id="2147485965" r:id="rId3"/>
    <p:sldLayoutId id="2147485966" r:id="rId4"/>
    <p:sldLayoutId id="2147485967" r:id="rId5"/>
    <p:sldLayoutId id="2147485968" r:id="rId6"/>
    <p:sldLayoutId id="2147485969" r:id="rId7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71" r:id="rId1"/>
    <p:sldLayoutId id="2147485972" r:id="rId2"/>
    <p:sldLayoutId id="2147485973" r:id="rId3"/>
    <p:sldLayoutId id="2147485974" r:id="rId4"/>
    <p:sldLayoutId id="2147485975" r:id="rId5"/>
    <p:sldLayoutId id="2147485976" r:id="rId6"/>
    <p:sldLayoutId id="2147485977" r:id="rId7"/>
    <p:sldLayoutId id="2147485978" r:id="rId8"/>
    <p:sldLayoutId id="2147485979" r:id="rId9"/>
    <p:sldLayoutId id="2147485980" r:id="rId10"/>
    <p:sldLayoutId id="2147485981" r:id="rId11"/>
    <p:sldLayoutId id="2147485982" r:id="rId12"/>
    <p:sldLayoutId id="2147485983" r:id="rId13"/>
    <p:sldLayoutId id="2147485984" r:id="rId14"/>
    <p:sldLayoutId id="2147485985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999" r:id="rId1"/>
    <p:sldLayoutId id="2147486000" r:id="rId2"/>
    <p:sldLayoutId id="2147486001" r:id="rId3"/>
    <p:sldLayoutId id="2147486002" r:id="rId4"/>
    <p:sldLayoutId id="2147486003" r:id="rId5"/>
    <p:sldLayoutId id="2147486004" r:id="rId6"/>
    <p:sldLayoutId id="2147486005" r:id="rId7"/>
    <p:sldLayoutId id="2147486006" r:id="rId8"/>
    <p:sldLayoutId id="2147486007" r:id="rId9"/>
    <p:sldLayoutId id="2147486008" r:id="rId10"/>
    <p:sldLayoutId id="2147486009" r:id="rId11"/>
    <p:sldLayoutId id="2147486010" r:id="rId12"/>
    <p:sldLayoutId id="2147486011" r:id="rId13"/>
    <p:sldLayoutId id="2147486012" r:id="rId14"/>
    <p:sldLayoutId id="2147486013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15" r:id="rId1"/>
    <p:sldLayoutId id="2147486016" r:id="rId2"/>
    <p:sldLayoutId id="2147486017" r:id="rId3"/>
    <p:sldLayoutId id="2147486018" r:id="rId4"/>
    <p:sldLayoutId id="2147486019" r:id="rId5"/>
    <p:sldLayoutId id="2147486020" r:id="rId6"/>
    <p:sldLayoutId id="2147486021" r:id="rId7"/>
    <p:sldLayoutId id="2147486022" r:id="rId8"/>
    <p:sldLayoutId id="2147486023" r:id="rId9"/>
    <p:sldLayoutId id="2147486024" r:id="rId10"/>
    <p:sldLayoutId id="2147486025" r:id="rId11"/>
    <p:sldLayoutId id="2147486026" r:id="rId12"/>
    <p:sldLayoutId id="2147486027" r:id="rId13"/>
    <p:sldLayoutId id="2147486028" r:id="rId14"/>
    <p:sldLayoutId id="2147486029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-6350" y="5434013"/>
            <a:ext cx="9220200" cy="11938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9219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9220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9221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-6350" y="103188"/>
            <a:ext cx="9220200" cy="169068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6810354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31" r:id="rId1"/>
    <p:sldLayoutId id="2147486032" r:id="rId2"/>
    <p:sldLayoutId id="2147486033" r:id="rId3"/>
    <p:sldLayoutId id="2147486034" r:id="rId4"/>
    <p:sldLayoutId id="2147486035" r:id="rId5"/>
    <p:sldLayoutId id="2147486036" r:id="rId6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2pPr>
      <a:lvl3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3pPr>
      <a:lvl4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4pPr>
      <a:lvl5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5pPr>
      <a:lvl6pPr marL="4572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6pPr>
      <a:lvl7pPr marL="9144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7pPr>
      <a:lvl8pPr marL="13716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8pPr>
      <a:lvl9pPr marL="18288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9pPr>
    </p:titleStyle>
    <p:bodyStyle>
      <a:lvl1pPr indent="635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556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2pPr>
      <a:lvl3pPr marL="72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3pPr>
      <a:lvl4pPr marL="107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4pPr>
      <a:lvl5pPr marL="14351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5pPr>
      <a:lvl6pPr marL="18923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234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28067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326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38" r:id="rId1"/>
    <p:sldLayoutId id="2147486039" r:id="rId2"/>
    <p:sldLayoutId id="2147486040" r:id="rId3"/>
    <p:sldLayoutId id="2147486041" r:id="rId4"/>
    <p:sldLayoutId id="2147486042" r:id="rId5"/>
    <p:sldLayoutId id="2147486043" r:id="rId6"/>
    <p:sldLayoutId id="2147486044" r:id="rId7"/>
    <p:sldLayoutId id="2147486045" r:id="rId8"/>
    <p:sldLayoutId id="2147486046" r:id="rId9"/>
    <p:sldLayoutId id="2147486047" r:id="rId10"/>
    <p:sldLayoutId id="2147486048" r:id="rId11"/>
    <p:sldLayoutId id="2147486049" r:id="rId12"/>
    <p:sldLayoutId id="2147486050" r:id="rId13"/>
    <p:sldLayoutId id="2147486051" r:id="rId14"/>
    <p:sldLayoutId id="2147486052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54" r:id="rId1"/>
    <p:sldLayoutId id="2147486055" r:id="rId2"/>
    <p:sldLayoutId id="2147486056" r:id="rId3"/>
    <p:sldLayoutId id="2147486057" r:id="rId4"/>
    <p:sldLayoutId id="2147486058" r:id="rId5"/>
    <p:sldLayoutId id="2147486059" r:id="rId6"/>
    <p:sldLayoutId id="2147486060" r:id="rId7"/>
    <p:sldLayoutId id="2147486061" r:id="rId8"/>
    <p:sldLayoutId id="2147486062" r:id="rId9"/>
    <p:sldLayoutId id="2147486063" r:id="rId10"/>
    <p:sldLayoutId id="2147486064" r:id="rId11"/>
    <p:sldLayoutId id="2147486065" r:id="rId12"/>
    <p:sldLayoutId id="2147486066" r:id="rId13"/>
    <p:sldLayoutId id="2147486067" r:id="rId14"/>
    <p:sldLayoutId id="2147486068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-6350" y="5434013"/>
            <a:ext cx="9220200" cy="11938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9219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9220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9221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-6350" y="103188"/>
            <a:ext cx="9220200" cy="169068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6810354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70" r:id="rId1"/>
    <p:sldLayoutId id="2147486071" r:id="rId2"/>
    <p:sldLayoutId id="2147486072" r:id="rId3"/>
    <p:sldLayoutId id="2147486073" r:id="rId4"/>
    <p:sldLayoutId id="2147486074" r:id="rId5"/>
    <p:sldLayoutId id="2147486075" r:id="rId6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2pPr>
      <a:lvl3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3pPr>
      <a:lvl4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4pPr>
      <a:lvl5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5pPr>
      <a:lvl6pPr marL="4572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6pPr>
      <a:lvl7pPr marL="9144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7pPr>
      <a:lvl8pPr marL="13716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8pPr>
      <a:lvl9pPr marL="18288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9pPr>
    </p:titleStyle>
    <p:bodyStyle>
      <a:lvl1pPr indent="635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556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2pPr>
      <a:lvl3pPr marL="72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3pPr>
      <a:lvl4pPr marL="107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4pPr>
      <a:lvl5pPr marL="14351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5pPr>
      <a:lvl6pPr marL="18923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234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28067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326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Espaço Reservado para Título 1"/>
          <p:cNvSpPr>
            <a:spLocks noGrp="1"/>
          </p:cNvSpPr>
          <p:nvPr>
            <p:ph type="title"/>
          </p:nvPr>
        </p:nvSpPr>
        <p:spPr bwMode="auto">
          <a:xfrm>
            <a:off x="457200" y="333375"/>
            <a:ext cx="8229600" cy="120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título mestre</a:t>
            </a:r>
          </a:p>
        </p:txBody>
      </p:sp>
      <p:sp>
        <p:nvSpPr>
          <p:cNvPr id="1027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457200" y="1557338"/>
            <a:ext cx="8229600" cy="4679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6125" r:id="rId1"/>
    <p:sldLayoutId id="2147486126" r:id="rId2"/>
    <p:sldLayoutId id="2147486127" r:id="rId3"/>
    <p:sldLayoutId id="2147486128" r:id="rId4"/>
    <p:sldLayoutId id="2147486129" r:id="rId5"/>
    <p:sldLayoutId id="2147486130" r:id="rId6"/>
    <p:sldLayoutId id="2147486131" r:id="rId7"/>
    <p:sldLayoutId id="2147486132" r:id="rId8"/>
    <p:sldLayoutId id="2147486133" r:id="rId9"/>
    <p:sldLayoutId id="2147486134" r:id="rId10"/>
    <p:sldLayoutId id="2147486135" r:id="rId11"/>
    <p:sldLayoutId id="2147486136" r:id="rId12"/>
    <p:sldLayoutId id="2147486137" r:id="rId13"/>
    <p:sldLayoutId id="2147486138" r:id="rId14"/>
    <p:sldLayoutId id="2147486139" r:id="rId15"/>
    <p:sldLayoutId id="2147486140" r:id="rId16"/>
    <p:sldLayoutId id="2147486141" r:id="rId17"/>
    <p:sldLayoutId id="2147486142" r:id="rId18"/>
    <p:sldLayoutId id="2147486143" r:id="rId19"/>
    <p:sldLayoutId id="2147486144" r:id="rId20"/>
    <p:sldLayoutId id="2147486145" r:id="rId21"/>
    <p:sldLayoutId id="2147486146" r:id="rId22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 kern="1200">
          <a:solidFill>
            <a:schemeClr val="tx1"/>
          </a:solidFill>
          <a:latin typeface="DIN-Black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1pPr>
      <a:lvl2pPr marL="357188" indent="635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2pPr>
      <a:lvl3pPr marL="714375" indent="-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3pPr>
      <a:lvl4pPr marL="1071563" indent="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4pPr>
      <a:lvl5pPr marL="1428750" indent="7938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00" name="Picture 6"/>
          <p:cNvPicPr>
            <a:picLocks noChangeAspect="1" noChangeArrowheads="1"/>
          </p:cNvPicPr>
          <p:nvPr/>
        </p:nvPicPr>
        <p:blipFill>
          <a:blip r:embed="rId14" cstate="print"/>
          <a:srcRect b="25000"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80676" name="Rectangle 4"/>
          <p:cNvSpPr>
            <a:spLocks noChangeArrowheads="1"/>
          </p:cNvSpPr>
          <p:nvPr/>
        </p:nvSpPr>
        <p:spPr bwMode="auto">
          <a:xfrm>
            <a:off x="8804275" y="6599238"/>
            <a:ext cx="42862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fld id="{E116F52C-6DD8-4B9B-BBA5-D6C42B77E8CC}" type="slidenum">
              <a:rPr lang="pt-BR" sz="1200">
                <a:solidFill>
                  <a:srgbClr val="FFFFFF"/>
                </a:solidFill>
                <a:cs typeface="Arial" pitchFamily="34" charset="0"/>
              </a:rPr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>
              <a:solidFill>
                <a:srgbClr val="FFFFFF"/>
              </a:solidFill>
              <a:cs typeface="Arial" pitchFamily="34" charset="0"/>
            </a:endParaRPr>
          </a:p>
        </p:txBody>
      </p:sp>
      <p:grpSp>
        <p:nvGrpSpPr>
          <p:cNvPr id="2" name="Group 36"/>
          <p:cNvGrpSpPr>
            <a:grpSpLocks/>
          </p:cNvGrpSpPr>
          <p:nvPr/>
        </p:nvGrpSpPr>
        <p:grpSpPr bwMode="auto">
          <a:xfrm>
            <a:off x="-9324975" y="4979988"/>
            <a:ext cx="12239625" cy="9394825"/>
            <a:chOff x="-5874" y="3137"/>
            <a:chExt cx="7710" cy="5918"/>
          </a:xfrm>
        </p:grpSpPr>
        <p:sp>
          <p:nvSpPr>
            <p:cNvPr id="1180685" name="Line 13"/>
            <p:cNvSpPr>
              <a:spLocks noChangeShapeType="1"/>
            </p:cNvSpPr>
            <p:nvPr userDrawn="1"/>
          </p:nvSpPr>
          <p:spPr bwMode="auto">
            <a:xfrm flipH="1">
              <a:off x="-2382" y="5244"/>
              <a:ext cx="1633" cy="1725"/>
            </a:xfrm>
            <a:prstGeom prst="line">
              <a:avLst/>
            </a:prstGeom>
            <a:noFill/>
            <a:ln w="63500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cs typeface="Arial" pitchFamily="34" charset="0"/>
              </a:endParaRPr>
            </a:p>
          </p:txBody>
        </p:sp>
        <p:graphicFrame>
          <p:nvGraphicFramePr>
            <p:cNvPr id="4098" name="Object 5"/>
            <p:cNvGraphicFramePr>
              <a:graphicFrameLocks noChangeAspect="1"/>
            </p:cNvGraphicFramePr>
            <p:nvPr/>
          </p:nvGraphicFramePr>
          <p:xfrm>
            <a:off x="-1951" y="3137"/>
            <a:ext cx="3787" cy="313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128" name="Image" r:id="rId15" imgW="3022222" imgH="2501587" progId="">
                    <p:embed/>
                  </p:oleObj>
                </mc:Choice>
                <mc:Fallback>
                  <p:oleObj name="Image" r:id="rId15" imgW="3022222" imgH="2501587" progId="">
                    <p:embed/>
                    <p:pic>
                      <p:nvPicPr>
                        <p:cNvPr id="0" name="Object 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>
                          <a:clrChange>
                            <a:clrFrom>
                              <a:srgbClr val="000000"/>
                            </a:clrFrom>
                            <a:clrTo>
                              <a:srgbClr val="000000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951" y="3137"/>
                          <a:ext cx="3787" cy="313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BBE0E3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80680" name="AutoShape 8"/>
            <p:cNvSpPr>
              <a:spLocks noChangeArrowheads="1"/>
            </p:cNvSpPr>
            <p:nvPr userDrawn="1"/>
          </p:nvSpPr>
          <p:spPr bwMode="auto">
            <a:xfrm rot="-855933">
              <a:off x="-5874" y="7241"/>
              <a:ext cx="3742" cy="1814"/>
            </a:xfrm>
            <a:prstGeom prst="flowChartPunchedTape">
              <a:avLst/>
            </a:prstGeom>
            <a:solidFill>
              <a:srgbClr val="F8F8F8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b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pt-BR" sz="9600">
                  <a:solidFill>
                    <a:srgbClr val="4E8CAE"/>
                  </a:solidFill>
                  <a:cs typeface="Arial" pitchFamily="34" charset="0"/>
                </a:rPr>
                <a:t> </a:t>
              </a:r>
            </a:p>
          </p:txBody>
        </p:sp>
        <p:grpSp>
          <p:nvGrpSpPr>
            <p:cNvPr id="3" name="Group 32"/>
            <p:cNvGrpSpPr>
              <a:grpSpLocks/>
            </p:cNvGrpSpPr>
            <p:nvPr userDrawn="1"/>
          </p:nvGrpSpPr>
          <p:grpSpPr bwMode="auto">
            <a:xfrm>
              <a:off x="-5557" y="7562"/>
              <a:ext cx="3094" cy="1220"/>
              <a:chOff x="1332" y="5698"/>
              <a:chExt cx="3094" cy="1220"/>
            </a:xfrm>
          </p:grpSpPr>
          <p:sp>
            <p:nvSpPr>
              <p:cNvPr id="1180689" name="Freeform 17"/>
              <p:cNvSpPr>
                <a:spLocks/>
              </p:cNvSpPr>
              <p:nvPr userDrawn="1"/>
            </p:nvSpPr>
            <p:spPr bwMode="auto">
              <a:xfrm>
                <a:off x="1332" y="6646"/>
                <a:ext cx="94" cy="272"/>
              </a:xfrm>
              <a:custGeom>
                <a:avLst/>
                <a:gdLst/>
                <a:ahLst/>
                <a:cxnLst>
                  <a:cxn ang="0">
                    <a:pos x="40" y="2"/>
                  </a:cxn>
                  <a:cxn ang="0">
                    <a:pos x="47" y="131"/>
                  </a:cxn>
                  <a:cxn ang="0">
                    <a:pos x="44" y="133"/>
                  </a:cxn>
                  <a:cxn ang="0">
                    <a:pos x="10" y="136"/>
                  </a:cxn>
                  <a:cxn ang="0">
                    <a:pos x="8" y="136"/>
                  </a:cxn>
                  <a:cxn ang="0">
                    <a:pos x="7" y="134"/>
                  </a:cxn>
                  <a:cxn ang="0">
                    <a:pos x="0" y="5"/>
                  </a:cxn>
                  <a:cxn ang="0">
                    <a:pos x="2" y="2"/>
                  </a:cxn>
                  <a:cxn ang="0">
                    <a:pos x="38" y="0"/>
                  </a:cxn>
                  <a:cxn ang="0">
                    <a:pos x="40" y="2"/>
                  </a:cxn>
                </a:cxnLst>
                <a:rect l="0" t="0" r="r" b="b"/>
                <a:pathLst>
                  <a:path w="47" h="136">
                    <a:moveTo>
                      <a:pt x="40" y="2"/>
                    </a:moveTo>
                    <a:cubicBezTo>
                      <a:pt x="47" y="131"/>
                      <a:pt x="47" y="131"/>
                      <a:pt x="47" y="131"/>
                    </a:cubicBezTo>
                    <a:cubicBezTo>
                      <a:pt x="47" y="132"/>
                      <a:pt x="46" y="133"/>
                      <a:pt x="44" y="133"/>
                    </a:cubicBezTo>
                    <a:cubicBezTo>
                      <a:pt x="10" y="136"/>
                      <a:pt x="10" y="136"/>
                      <a:pt x="10" y="136"/>
                    </a:cubicBezTo>
                    <a:cubicBezTo>
                      <a:pt x="9" y="136"/>
                      <a:pt x="9" y="136"/>
                      <a:pt x="8" y="136"/>
                    </a:cubicBezTo>
                    <a:cubicBezTo>
                      <a:pt x="8" y="135"/>
                      <a:pt x="7" y="135"/>
                      <a:pt x="7" y="13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9" y="0"/>
                      <a:pt x="40" y="1"/>
                      <a:pt x="40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0" name="Freeform 18"/>
              <p:cNvSpPr>
                <a:spLocks/>
              </p:cNvSpPr>
              <p:nvPr userDrawn="1"/>
            </p:nvSpPr>
            <p:spPr bwMode="auto">
              <a:xfrm>
                <a:off x="1422" y="6624"/>
                <a:ext cx="248" cy="290"/>
              </a:xfrm>
              <a:custGeom>
                <a:avLst/>
                <a:gdLst/>
                <a:ahLst/>
                <a:cxnLst>
                  <a:cxn ang="0">
                    <a:pos x="112" y="2"/>
                  </a:cxn>
                  <a:cxn ang="0">
                    <a:pos x="124" y="130"/>
                  </a:cxn>
                  <a:cxn ang="0">
                    <a:pos x="122" y="132"/>
                  </a:cxn>
                  <a:cxn ang="0">
                    <a:pos x="89" y="137"/>
                  </a:cxn>
                  <a:cxn ang="0">
                    <a:pos x="87" y="136"/>
                  </a:cxn>
                  <a:cxn ang="0">
                    <a:pos x="44" y="65"/>
                  </a:cxn>
                  <a:cxn ang="0">
                    <a:pos x="51" y="138"/>
                  </a:cxn>
                  <a:cxn ang="0">
                    <a:pos x="49" y="140"/>
                  </a:cxn>
                  <a:cxn ang="0">
                    <a:pos x="17" y="145"/>
                  </a:cxn>
                  <a:cxn ang="0">
                    <a:pos x="14" y="143"/>
                  </a:cxn>
                  <a:cxn ang="0">
                    <a:pos x="1" y="14"/>
                  </a:cxn>
                  <a:cxn ang="0">
                    <a:pos x="3" y="11"/>
                  </a:cxn>
                  <a:cxn ang="0">
                    <a:pos x="37" y="8"/>
                  </a:cxn>
                  <a:cxn ang="0">
                    <a:pos x="39" y="9"/>
                  </a:cxn>
                  <a:cxn ang="0">
                    <a:pos x="82" y="80"/>
                  </a:cxn>
                  <a:cxn ang="0">
                    <a:pos x="74" y="6"/>
                  </a:cxn>
                  <a:cxn ang="0">
                    <a:pos x="76" y="3"/>
                  </a:cxn>
                  <a:cxn ang="0">
                    <a:pos x="109" y="0"/>
                  </a:cxn>
                  <a:cxn ang="0">
                    <a:pos x="112" y="2"/>
                  </a:cxn>
                </a:cxnLst>
                <a:rect l="0" t="0" r="r" b="b"/>
                <a:pathLst>
                  <a:path w="124" h="145">
                    <a:moveTo>
                      <a:pt x="112" y="2"/>
                    </a:moveTo>
                    <a:cubicBezTo>
                      <a:pt x="124" y="130"/>
                      <a:pt x="124" y="130"/>
                      <a:pt x="124" y="130"/>
                    </a:cubicBezTo>
                    <a:cubicBezTo>
                      <a:pt x="124" y="131"/>
                      <a:pt x="124" y="132"/>
                      <a:pt x="122" y="132"/>
                    </a:cubicBezTo>
                    <a:cubicBezTo>
                      <a:pt x="89" y="137"/>
                      <a:pt x="89" y="137"/>
                      <a:pt x="89" y="137"/>
                    </a:cubicBezTo>
                    <a:cubicBezTo>
                      <a:pt x="88" y="137"/>
                      <a:pt x="87" y="137"/>
                      <a:pt x="87" y="136"/>
                    </a:cubicBezTo>
                    <a:cubicBezTo>
                      <a:pt x="44" y="65"/>
                      <a:pt x="44" y="65"/>
                      <a:pt x="44" y="65"/>
                    </a:cubicBezTo>
                    <a:cubicBezTo>
                      <a:pt x="51" y="138"/>
                      <a:pt x="51" y="138"/>
                      <a:pt x="51" y="138"/>
                    </a:cubicBezTo>
                    <a:cubicBezTo>
                      <a:pt x="51" y="139"/>
                      <a:pt x="50" y="140"/>
                      <a:pt x="49" y="140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5" y="145"/>
                      <a:pt x="14" y="144"/>
                      <a:pt x="14" y="14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2"/>
                      <a:pt x="1" y="11"/>
                      <a:pt x="3" y="11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8" y="8"/>
                      <a:pt x="39" y="8"/>
                      <a:pt x="39" y="9"/>
                    </a:cubicBezTo>
                    <a:cubicBezTo>
                      <a:pt x="82" y="80"/>
                      <a:pt x="82" y="80"/>
                      <a:pt x="82" y="80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4" y="4"/>
                      <a:pt x="75" y="4"/>
                      <a:pt x="76" y="3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11" y="0"/>
                      <a:pt x="112" y="1"/>
                      <a:pt x="112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1" name="Freeform 19"/>
              <p:cNvSpPr>
                <a:spLocks/>
              </p:cNvSpPr>
              <p:nvPr userDrawn="1"/>
            </p:nvSpPr>
            <p:spPr bwMode="auto">
              <a:xfrm>
                <a:off x="1648" y="6602"/>
                <a:ext cx="214" cy="280"/>
              </a:xfrm>
              <a:custGeom>
                <a:avLst/>
                <a:gdLst/>
                <a:ahLst/>
                <a:cxnLst>
                  <a:cxn ang="0">
                    <a:pos x="107" y="28"/>
                  </a:cxn>
                  <a:cxn ang="0">
                    <a:pos x="105" y="31"/>
                  </a:cxn>
                  <a:cxn ang="0">
                    <a:pos x="77" y="35"/>
                  </a:cxn>
                  <a:cxn ang="0">
                    <a:pos x="93" y="131"/>
                  </a:cxn>
                  <a:cxn ang="0">
                    <a:pos x="91" y="134"/>
                  </a:cxn>
                  <a:cxn ang="0">
                    <a:pos x="55" y="140"/>
                  </a:cxn>
                  <a:cxn ang="0">
                    <a:pos x="53" y="138"/>
                  </a:cxn>
                  <a:cxn ang="0">
                    <a:pos x="38" y="41"/>
                  </a:cxn>
                  <a:cxn ang="0">
                    <a:pos x="6" y="46"/>
                  </a:cxn>
                  <a:cxn ang="0">
                    <a:pos x="4" y="44"/>
                  </a:cxn>
                  <a:cxn ang="0">
                    <a:pos x="0" y="18"/>
                  </a:cxn>
                  <a:cxn ang="0">
                    <a:pos x="2" y="16"/>
                  </a:cxn>
                  <a:cxn ang="0">
                    <a:pos x="100" y="1"/>
                  </a:cxn>
                  <a:cxn ang="0">
                    <a:pos x="103" y="2"/>
                  </a:cxn>
                  <a:cxn ang="0">
                    <a:pos x="107" y="28"/>
                  </a:cxn>
                </a:cxnLst>
                <a:rect l="0" t="0" r="r" b="b"/>
                <a:pathLst>
                  <a:path w="107" h="140">
                    <a:moveTo>
                      <a:pt x="107" y="28"/>
                    </a:moveTo>
                    <a:cubicBezTo>
                      <a:pt x="107" y="30"/>
                      <a:pt x="107" y="31"/>
                      <a:pt x="105" y="31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3" y="133"/>
                      <a:pt x="92" y="134"/>
                      <a:pt x="91" y="134"/>
                    </a:cubicBezTo>
                    <a:cubicBezTo>
                      <a:pt x="55" y="140"/>
                      <a:pt x="55" y="140"/>
                      <a:pt x="55" y="140"/>
                    </a:cubicBezTo>
                    <a:cubicBezTo>
                      <a:pt x="54" y="140"/>
                      <a:pt x="53" y="140"/>
                      <a:pt x="53" y="138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6"/>
                      <a:pt x="4" y="46"/>
                      <a:pt x="4" y="4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7"/>
                      <a:pt x="0" y="16"/>
                      <a:pt x="2" y="16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2" y="0"/>
                      <a:pt x="103" y="1"/>
                      <a:pt x="103" y="2"/>
                    </a:cubicBez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2" name="Freeform 20"/>
              <p:cNvSpPr>
                <a:spLocks/>
              </p:cNvSpPr>
              <p:nvPr userDrawn="1"/>
            </p:nvSpPr>
            <p:spPr bwMode="auto">
              <a:xfrm>
                <a:off x="1850" y="6544"/>
                <a:ext cx="240" cy="302"/>
              </a:xfrm>
              <a:custGeom>
                <a:avLst/>
                <a:gdLst/>
                <a:ahLst/>
                <a:cxnLst>
                  <a:cxn ang="0">
                    <a:pos x="120" y="130"/>
                  </a:cxn>
                  <a:cxn ang="0">
                    <a:pos x="118" y="132"/>
                  </a:cxn>
                  <a:cxn ang="0">
                    <a:pos x="29" y="151"/>
                  </a:cxn>
                  <a:cxn ang="0">
                    <a:pos x="27" y="149"/>
                  </a:cxn>
                  <a:cxn ang="0">
                    <a:pos x="1" y="22"/>
                  </a:cxn>
                  <a:cxn ang="0">
                    <a:pos x="2" y="19"/>
                  </a:cxn>
                  <a:cxn ang="0">
                    <a:pos x="91" y="1"/>
                  </a:cxn>
                  <a:cxn ang="0">
                    <a:pos x="94" y="2"/>
                  </a:cxn>
                  <a:cxn ang="0">
                    <a:pos x="99" y="28"/>
                  </a:cxn>
                  <a:cxn ang="0">
                    <a:pos x="97" y="31"/>
                  </a:cxn>
                  <a:cxn ang="0">
                    <a:pos x="46" y="41"/>
                  </a:cxn>
                  <a:cxn ang="0">
                    <a:pos x="50" y="63"/>
                  </a:cxn>
                  <a:cxn ang="0">
                    <a:pos x="91" y="54"/>
                  </a:cxn>
                  <a:cxn ang="0">
                    <a:pos x="94" y="56"/>
                  </a:cxn>
                  <a:cxn ang="0">
                    <a:pos x="99" y="82"/>
                  </a:cxn>
                  <a:cxn ang="0">
                    <a:pos x="97" y="84"/>
                  </a:cxn>
                  <a:cxn ang="0">
                    <a:pos x="56" y="93"/>
                  </a:cxn>
                  <a:cxn ang="0">
                    <a:pos x="60" y="113"/>
                  </a:cxn>
                  <a:cxn ang="0">
                    <a:pos x="112" y="102"/>
                  </a:cxn>
                  <a:cxn ang="0">
                    <a:pos x="115" y="104"/>
                  </a:cxn>
                  <a:cxn ang="0">
                    <a:pos x="120" y="130"/>
                  </a:cxn>
                </a:cxnLst>
                <a:rect l="0" t="0" r="r" b="b"/>
                <a:pathLst>
                  <a:path w="120" h="151">
                    <a:moveTo>
                      <a:pt x="120" y="130"/>
                    </a:moveTo>
                    <a:cubicBezTo>
                      <a:pt x="120" y="131"/>
                      <a:pt x="120" y="132"/>
                      <a:pt x="118" y="132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28" y="151"/>
                      <a:pt x="27" y="150"/>
                      <a:pt x="27" y="149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0"/>
                      <a:pt x="1" y="19"/>
                      <a:pt x="2" y="19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3" y="0"/>
                      <a:pt x="94" y="1"/>
                      <a:pt x="94" y="2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100" y="30"/>
                      <a:pt x="99" y="30"/>
                      <a:pt x="97" y="31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3" y="54"/>
                      <a:pt x="94" y="55"/>
                      <a:pt x="94" y="56"/>
                    </a:cubicBezTo>
                    <a:cubicBezTo>
                      <a:pt x="99" y="82"/>
                      <a:pt x="99" y="82"/>
                      <a:pt x="99" y="82"/>
                    </a:cubicBezTo>
                    <a:cubicBezTo>
                      <a:pt x="99" y="83"/>
                      <a:pt x="99" y="84"/>
                      <a:pt x="97" y="84"/>
                    </a:cubicBezTo>
                    <a:cubicBezTo>
                      <a:pt x="56" y="93"/>
                      <a:pt x="56" y="93"/>
                      <a:pt x="56" y="93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112" y="102"/>
                      <a:pt x="112" y="102"/>
                      <a:pt x="112" y="102"/>
                    </a:cubicBezTo>
                    <a:cubicBezTo>
                      <a:pt x="114" y="102"/>
                      <a:pt x="115" y="103"/>
                      <a:pt x="115" y="104"/>
                    </a:cubicBezTo>
                    <a:lnTo>
                      <a:pt x="120" y="130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3" name="Freeform 21"/>
              <p:cNvSpPr>
                <a:spLocks noEditPoints="1"/>
              </p:cNvSpPr>
              <p:nvPr userDrawn="1"/>
            </p:nvSpPr>
            <p:spPr bwMode="auto">
              <a:xfrm>
                <a:off x="2040" y="6514"/>
                <a:ext cx="284" cy="302"/>
              </a:xfrm>
              <a:custGeom>
                <a:avLst/>
                <a:gdLst/>
                <a:ahLst/>
                <a:cxnLst>
                  <a:cxn ang="0">
                    <a:pos x="142" y="119"/>
                  </a:cxn>
                  <a:cxn ang="0">
                    <a:pos x="140" y="122"/>
                  </a:cxn>
                  <a:cxn ang="0">
                    <a:pos x="104" y="133"/>
                  </a:cxn>
                  <a:cxn ang="0">
                    <a:pos x="102" y="133"/>
                  </a:cxn>
                  <a:cxn ang="0">
                    <a:pos x="67" y="105"/>
                  </a:cxn>
                  <a:cxn ang="0">
                    <a:pos x="75" y="136"/>
                  </a:cxn>
                  <a:cxn ang="0">
                    <a:pos x="73" y="139"/>
                  </a:cxn>
                  <a:cxn ang="0">
                    <a:pos x="39" y="150"/>
                  </a:cxn>
                  <a:cxn ang="0">
                    <a:pos x="36" y="149"/>
                  </a:cxn>
                  <a:cxn ang="0">
                    <a:pos x="0" y="20"/>
                  </a:cxn>
                  <a:cxn ang="0">
                    <a:pos x="2" y="18"/>
                  </a:cxn>
                  <a:cxn ang="0">
                    <a:pos x="31" y="7"/>
                  </a:cxn>
                  <a:cxn ang="0">
                    <a:pos x="91" y="11"/>
                  </a:cxn>
                  <a:cxn ang="0">
                    <a:pos x="112" y="38"/>
                  </a:cxn>
                  <a:cxn ang="0">
                    <a:pos x="112" y="64"/>
                  </a:cxn>
                  <a:cxn ang="0">
                    <a:pos x="101" y="87"/>
                  </a:cxn>
                  <a:cxn ang="0">
                    <a:pos x="141" y="117"/>
                  </a:cxn>
                  <a:cxn ang="0">
                    <a:pos x="142" y="119"/>
                  </a:cxn>
                  <a:cxn ang="0">
                    <a:pos x="75" y="54"/>
                  </a:cxn>
                  <a:cxn ang="0">
                    <a:pos x="65" y="43"/>
                  </a:cxn>
                  <a:cxn ang="0">
                    <a:pos x="50" y="42"/>
                  </a:cxn>
                  <a:cxn ang="0">
                    <a:pos x="60" y="79"/>
                  </a:cxn>
                  <a:cxn ang="0">
                    <a:pos x="75" y="54"/>
                  </a:cxn>
                </a:cxnLst>
                <a:rect l="0" t="0" r="r" b="b"/>
                <a:pathLst>
                  <a:path w="142" h="151">
                    <a:moveTo>
                      <a:pt x="142" y="119"/>
                    </a:moveTo>
                    <a:cubicBezTo>
                      <a:pt x="142" y="120"/>
                      <a:pt x="142" y="121"/>
                      <a:pt x="140" y="122"/>
                    </a:cubicBezTo>
                    <a:cubicBezTo>
                      <a:pt x="104" y="133"/>
                      <a:pt x="104" y="133"/>
                      <a:pt x="104" y="133"/>
                    </a:cubicBezTo>
                    <a:cubicBezTo>
                      <a:pt x="103" y="133"/>
                      <a:pt x="103" y="133"/>
                      <a:pt x="102" y="133"/>
                    </a:cubicBezTo>
                    <a:cubicBezTo>
                      <a:pt x="67" y="105"/>
                      <a:pt x="67" y="105"/>
                      <a:pt x="67" y="105"/>
                    </a:cubicBezTo>
                    <a:cubicBezTo>
                      <a:pt x="75" y="136"/>
                      <a:pt x="75" y="136"/>
                      <a:pt x="75" y="136"/>
                    </a:cubicBezTo>
                    <a:cubicBezTo>
                      <a:pt x="75" y="137"/>
                      <a:pt x="75" y="138"/>
                      <a:pt x="73" y="139"/>
                    </a:cubicBezTo>
                    <a:cubicBezTo>
                      <a:pt x="39" y="150"/>
                      <a:pt x="39" y="150"/>
                      <a:pt x="39" y="150"/>
                    </a:cubicBezTo>
                    <a:cubicBezTo>
                      <a:pt x="38" y="151"/>
                      <a:pt x="37" y="150"/>
                      <a:pt x="36" y="14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1" y="18"/>
                      <a:pt x="2" y="18"/>
                    </a:cubicBezTo>
                    <a:cubicBezTo>
                      <a:pt x="6" y="15"/>
                      <a:pt x="16" y="11"/>
                      <a:pt x="31" y="7"/>
                    </a:cubicBezTo>
                    <a:cubicBezTo>
                      <a:pt x="57" y="0"/>
                      <a:pt x="77" y="1"/>
                      <a:pt x="91" y="11"/>
                    </a:cubicBezTo>
                    <a:cubicBezTo>
                      <a:pt x="102" y="17"/>
                      <a:pt x="108" y="27"/>
                      <a:pt x="112" y="38"/>
                    </a:cubicBezTo>
                    <a:cubicBezTo>
                      <a:pt x="114" y="47"/>
                      <a:pt x="114" y="55"/>
                      <a:pt x="112" y="64"/>
                    </a:cubicBezTo>
                    <a:cubicBezTo>
                      <a:pt x="110" y="72"/>
                      <a:pt x="106" y="80"/>
                      <a:pt x="101" y="87"/>
                    </a:cubicBezTo>
                    <a:cubicBezTo>
                      <a:pt x="141" y="117"/>
                      <a:pt x="141" y="117"/>
                      <a:pt x="141" y="117"/>
                    </a:cubicBezTo>
                    <a:cubicBezTo>
                      <a:pt x="141" y="118"/>
                      <a:pt x="142" y="118"/>
                      <a:pt x="142" y="119"/>
                    </a:cubicBezTo>
                    <a:close/>
                    <a:moveTo>
                      <a:pt x="75" y="54"/>
                    </a:moveTo>
                    <a:cubicBezTo>
                      <a:pt x="73" y="49"/>
                      <a:pt x="70" y="46"/>
                      <a:pt x="65" y="43"/>
                    </a:cubicBezTo>
                    <a:cubicBezTo>
                      <a:pt x="61" y="42"/>
                      <a:pt x="56" y="41"/>
                      <a:pt x="50" y="42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73" y="73"/>
                      <a:pt x="78" y="65"/>
                      <a:pt x="75" y="54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4" name="Freeform 22"/>
              <p:cNvSpPr>
                <a:spLocks/>
              </p:cNvSpPr>
              <p:nvPr userDrawn="1"/>
            </p:nvSpPr>
            <p:spPr bwMode="auto">
              <a:xfrm>
                <a:off x="2216" y="6418"/>
                <a:ext cx="256" cy="306"/>
              </a:xfrm>
              <a:custGeom>
                <a:avLst/>
                <a:gdLst/>
                <a:ahLst/>
                <a:cxnLst>
                  <a:cxn ang="0">
                    <a:pos x="112" y="2"/>
                  </a:cxn>
                  <a:cxn ang="0">
                    <a:pos x="112" y="3"/>
                  </a:cxn>
                  <a:cxn ang="0">
                    <a:pos x="128" y="130"/>
                  </a:cxn>
                  <a:cxn ang="0">
                    <a:pos x="126" y="132"/>
                  </a:cxn>
                  <a:cxn ang="0">
                    <a:pos x="72" y="152"/>
                  </a:cxn>
                  <a:cxn ang="0">
                    <a:pos x="69" y="151"/>
                  </a:cxn>
                  <a:cxn ang="0">
                    <a:pos x="1" y="43"/>
                  </a:cxn>
                  <a:cxn ang="0">
                    <a:pos x="2" y="40"/>
                  </a:cxn>
                  <a:cxn ang="0">
                    <a:pos x="37" y="27"/>
                  </a:cxn>
                  <a:cxn ang="0">
                    <a:pos x="40" y="29"/>
                  </a:cxn>
                  <a:cxn ang="0">
                    <a:pos x="87" y="112"/>
                  </a:cxn>
                  <a:cxn ang="0">
                    <a:pos x="73" y="16"/>
                  </a:cxn>
                  <a:cxn ang="0">
                    <a:pos x="74" y="14"/>
                  </a:cxn>
                  <a:cxn ang="0">
                    <a:pos x="108" y="1"/>
                  </a:cxn>
                  <a:cxn ang="0">
                    <a:pos x="112" y="2"/>
                  </a:cxn>
                </a:cxnLst>
                <a:rect l="0" t="0" r="r" b="b"/>
                <a:pathLst>
                  <a:path w="128" h="153">
                    <a:moveTo>
                      <a:pt x="112" y="2"/>
                    </a:moveTo>
                    <a:cubicBezTo>
                      <a:pt x="112" y="3"/>
                      <a:pt x="112" y="3"/>
                      <a:pt x="112" y="3"/>
                    </a:cubicBezTo>
                    <a:cubicBezTo>
                      <a:pt x="128" y="130"/>
                      <a:pt x="128" y="130"/>
                      <a:pt x="128" y="130"/>
                    </a:cubicBezTo>
                    <a:cubicBezTo>
                      <a:pt x="128" y="131"/>
                      <a:pt x="127" y="132"/>
                      <a:pt x="126" y="132"/>
                    </a:cubicBezTo>
                    <a:cubicBezTo>
                      <a:pt x="72" y="152"/>
                      <a:pt x="72" y="152"/>
                      <a:pt x="72" y="152"/>
                    </a:cubicBezTo>
                    <a:cubicBezTo>
                      <a:pt x="71" y="153"/>
                      <a:pt x="70" y="152"/>
                      <a:pt x="69" y="151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0" y="41"/>
                      <a:pt x="1" y="40"/>
                      <a:pt x="2" y="4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8" y="27"/>
                      <a:pt x="39" y="27"/>
                      <a:pt x="40" y="29"/>
                    </a:cubicBezTo>
                    <a:cubicBezTo>
                      <a:pt x="87" y="112"/>
                      <a:pt x="87" y="112"/>
                      <a:pt x="87" y="112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5"/>
                      <a:pt x="73" y="14"/>
                      <a:pt x="74" y="14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10" y="0"/>
                      <a:pt x="111" y="1"/>
                      <a:pt x="112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5" name="Freeform 23"/>
              <p:cNvSpPr>
                <a:spLocks noEditPoints="1"/>
              </p:cNvSpPr>
              <p:nvPr userDrawn="1"/>
            </p:nvSpPr>
            <p:spPr bwMode="auto">
              <a:xfrm>
                <a:off x="2434" y="6366"/>
                <a:ext cx="288" cy="322"/>
              </a:xfrm>
              <a:custGeom>
                <a:avLst/>
                <a:gdLst/>
                <a:ahLst/>
                <a:cxnLst>
                  <a:cxn ang="0">
                    <a:pos x="144" y="107"/>
                  </a:cxn>
                  <a:cxn ang="0">
                    <a:pos x="143" y="111"/>
                  </a:cxn>
                  <a:cxn ang="0">
                    <a:pos x="110" y="127"/>
                  </a:cxn>
                  <a:cxn ang="0">
                    <a:pos x="107" y="126"/>
                  </a:cxn>
                  <a:cxn ang="0">
                    <a:pos x="91" y="106"/>
                  </a:cxn>
                  <a:cxn ang="0">
                    <a:pos x="65" y="119"/>
                  </a:cxn>
                  <a:cxn ang="0">
                    <a:pos x="71" y="141"/>
                  </a:cxn>
                  <a:cxn ang="0">
                    <a:pos x="69" y="144"/>
                  </a:cxn>
                  <a:cxn ang="0">
                    <a:pos x="37" y="161"/>
                  </a:cxn>
                  <a:cxn ang="0">
                    <a:pos x="34" y="159"/>
                  </a:cxn>
                  <a:cxn ang="0">
                    <a:pos x="33" y="159"/>
                  </a:cxn>
                  <a:cxn ang="0">
                    <a:pos x="1" y="29"/>
                  </a:cxn>
                  <a:cxn ang="0">
                    <a:pos x="2" y="27"/>
                  </a:cxn>
                  <a:cxn ang="0">
                    <a:pos x="53" y="0"/>
                  </a:cxn>
                  <a:cxn ang="0">
                    <a:pos x="56" y="1"/>
                  </a:cxn>
                  <a:cxn ang="0">
                    <a:pos x="144" y="107"/>
                  </a:cxn>
                  <a:cxn ang="0">
                    <a:pos x="72" y="81"/>
                  </a:cxn>
                  <a:cxn ang="0">
                    <a:pos x="44" y="43"/>
                  </a:cxn>
                  <a:cxn ang="0">
                    <a:pos x="56" y="89"/>
                  </a:cxn>
                  <a:cxn ang="0">
                    <a:pos x="72" y="81"/>
                  </a:cxn>
                </a:cxnLst>
                <a:rect l="0" t="0" r="r" b="b"/>
                <a:pathLst>
                  <a:path w="144" h="161">
                    <a:moveTo>
                      <a:pt x="144" y="107"/>
                    </a:moveTo>
                    <a:cubicBezTo>
                      <a:pt x="144" y="109"/>
                      <a:pt x="144" y="110"/>
                      <a:pt x="143" y="111"/>
                    </a:cubicBezTo>
                    <a:cubicBezTo>
                      <a:pt x="110" y="127"/>
                      <a:pt x="110" y="127"/>
                      <a:pt x="110" y="127"/>
                    </a:cubicBezTo>
                    <a:cubicBezTo>
                      <a:pt x="109" y="127"/>
                      <a:pt x="108" y="127"/>
                      <a:pt x="107" y="126"/>
                    </a:cubicBezTo>
                    <a:cubicBezTo>
                      <a:pt x="91" y="106"/>
                      <a:pt x="91" y="106"/>
                      <a:pt x="91" y="106"/>
                    </a:cubicBezTo>
                    <a:cubicBezTo>
                      <a:pt x="65" y="119"/>
                      <a:pt x="65" y="119"/>
                      <a:pt x="65" y="119"/>
                    </a:cubicBezTo>
                    <a:cubicBezTo>
                      <a:pt x="71" y="141"/>
                      <a:pt x="71" y="141"/>
                      <a:pt x="71" y="141"/>
                    </a:cubicBezTo>
                    <a:cubicBezTo>
                      <a:pt x="71" y="142"/>
                      <a:pt x="71" y="143"/>
                      <a:pt x="69" y="144"/>
                    </a:cubicBezTo>
                    <a:cubicBezTo>
                      <a:pt x="37" y="161"/>
                      <a:pt x="37" y="161"/>
                      <a:pt x="37" y="161"/>
                    </a:cubicBezTo>
                    <a:cubicBezTo>
                      <a:pt x="35" y="161"/>
                      <a:pt x="34" y="161"/>
                      <a:pt x="34" y="159"/>
                    </a:cubicBezTo>
                    <a:cubicBezTo>
                      <a:pt x="33" y="159"/>
                      <a:pt x="33" y="159"/>
                      <a:pt x="33" y="15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8"/>
                      <a:pt x="1" y="27"/>
                      <a:pt x="2" y="27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4" y="0"/>
                      <a:pt x="55" y="0"/>
                      <a:pt x="56" y="1"/>
                    </a:cubicBezTo>
                    <a:lnTo>
                      <a:pt x="144" y="107"/>
                    </a:lnTo>
                    <a:close/>
                    <a:moveTo>
                      <a:pt x="72" y="8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56" y="89"/>
                      <a:pt x="56" y="89"/>
                      <a:pt x="56" y="89"/>
                    </a:cubicBezTo>
                    <a:lnTo>
                      <a:pt x="72" y="81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6" name="Freeform 24"/>
              <p:cNvSpPr>
                <a:spLocks/>
              </p:cNvSpPr>
              <p:nvPr userDrawn="1"/>
            </p:nvSpPr>
            <p:spPr bwMode="auto">
              <a:xfrm>
                <a:off x="2564" y="6312"/>
                <a:ext cx="308" cy="252"/>
              </a:xfrm>
              <a:custGeom>
                <a:avLst/>
                <a:gdLst/>
                <a:ahLst/>
                <a:cxnLst>
                  <a:cxn ang="0">
                    <a:pos x="153" y="65"/>
                  </a:cxn>
                  <a:cxn ang="0">
                    <a:pos x="153" y="69"/>
                  </a:cxn>
                  <a:cxn ang="0">
                    <a:pos x="84" y="125"/>
                  </a:cxn>
                  <a:cxn ang="0">
                    <a:pos x="80" y="124"/>
                  </a:cxn>
                  <a:cxn ang="0">
                    <a:pos x="1" y="27"/>
                  </a:cxn>
                  <a:cxn ang="0">
                    <a:pos x="1" y="24"/>
                  </a:cxn>
                  <a:cxn ang="0">
                    <a:pos x="29" y="0"/>
                  </a:cxn>
                  <a:cxn ang="0">
                    <a:pos x="32" y="1"/>
                  </a:cxn>
                  <a:cxn ang="0">
                    <a:pos x="93" y="77"/>
                  </a:cxn>
                  <a:cxn ang="0">
                    <a:pos x="134" y="45"/>
                  </a:cxn>
                  <a:cxn ang="0">
                    <a:pos x="137" y="45"/>
                  </a:cxn>
                  <a:cxn ang="0">
                    <a:pos x="153" y="65"/>
                  </a:cxn>
                </a:cxnLst>
                <a:rect l="0" t="0" r="r" b="b"/>
                <a:pathLst>
                  <a:path w="154" h="126">
                    <a:moveTo>
                      <a:pt x="153" y="65"/>
                    </a:moveTo>
                    <a:cubicBezTo>
                      <a:pt x="154" y="67"/>
                      <a:pt x="154" y="68"/>
                      <a:pt x="153" y="69"/>
                    </a:cubicBezTo>
                    <a:cubicBezTo>
                      <a:pt x="84" y="125"/>
                      <a:pt x="84" y="125"/>
                      <a:pt x="84" y="125"/>
                    </a:cubicBezTo>
                    <a:cubicBezTo>
                      <a:pt x="83" y="126"/>
                      <a:pt x="81" y="126"/>
                      <a:pt x="80" y="124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6"/>
                      <a:pt x="0" y="25"/>
                      <a:pt x="1" y="24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0"/>
                      <a:pt x="31" y="0"/>
                      <a:pt x="32" y="1"/>
                    </a:cubicBezTo>
                    <a:cubicBezTo>
                      <a:pt x="93" y="77"/>
                      <a:pt x="93" y="77"/>
                      <a:pt x="93" y="77"/>
                    </a:cubicBezTo>
                    <a:cubicBezTo>
                      <a:pt x="134" y="45"/>
                      <a:pt x="134" y="45"/>
                      <a:pt x="134" y="45"/>
                    </a:cubicBezTo>
                    <a:cubicBezTo>
                      <a:pt x="135" y="44"/>
                      <a:pt x="136" y="44"/>
                      <a:pt x="137" y="45"/>
                    </a:cubicBezTo>
                    <a:lnTo>
                      <a:pt x="153" y="65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7" name="Freeform 25"/>
              <p:cNvSpPr>
                <a:spLocks noEditPoints="1"/>
              </p:cNvSpPr>
              <p:nvPr userDrawn="1"/>
            </p:nvSpPr>
            <p:spPr bwMode="auto">
              <a:xfrm>
                <a:off x="2742" y="6108"/>
                <a:ext cx="272" cy="290"/>
              </a:xfrm>
              <a:custGeom>
                <a:avLst/>
                <a:gdLst/>
                <a:ahLst/>
                <a:cxnLst>
                  <a:cxn ang="0">
                    <a:pos x="118" y="33"/>
                  </a:cxn>
                  <a:cxn ang="0">
                    <a:pos x="136" y="80"/>
                  </a:cxn>
                  <a:cxn ang="0">
                    <a:pos x="116" y="125"/>
                  </a:cxn>
                  <a:cxn ang="0">
                    <a:pos x="66" y="142"/>
                  </a:cxn>
                  <a:cxn ang="0">
                    <a:pos x="20" y="115"/>
                  </a:cxn>
                  <a:cxn ang="0">
                    <a:pos x="1" y="64"/>
                  </a:cxn>
                  <a:cxn ang="0">
                    <a:pos x="25" y="16"/>
                  </a:cxn>
                  <a:cxn ang="0">
                    <a:pos x="74" y="5"/>
                  </a:cxn>
                  <a:cxn ang="0">
                    <a:pos x="118" y="33"/>
                  </a:cxn>
                  <a:cxn ang="0">
                    <a:pos x="90" y="59"/>
                  </a:cxn>
                  <a:cxn ang="0">
                    <a:pos x="71" y="47"/>
                  </a:cxn>
                  <a:cxn ang="0">
                    <a:pos x="50" y="51"/>
                  </a:cxn>
                  <a:cxn ang="0">
                    <a:pos x="42" y="71"/>
                  </a:cxn>
                  <a:cxn ang="0">
                    <a:pos x="51" y="91"/>
                  </a:cxn>
                  <a:cxn ang="0">
                    <a:pos x="70" y="103"/>
                  </a:cxn>
                  <a:cxn ang="0">
                    <a:pos x="91" y="99"/>
                  </a:cxn>
                  <a:cxn ang="0">
                    <a:pos x="98" y="79"/>
                  </a:cxn>
                  <a:cxn ang="0">
                    <a:pos x="90" y="59"/>
                  </a:cxn>
                </a:cxnLst>
                <a:rect l="0" t="0" r="r" b="b"/>
                <a:pathLst>
                  <a:path w="136" h="145">
                    <a:moveTo>
                      <a:pt x="118" y="33"/>
                    </a:moveTo>
                    <a:cubicBezTo>
                      <a:pt x="130" y="47"/>
                      <a:pt x="136" y="63"/>
                      <a:pt x="136" y="80"/>
                    </a:cubicBezTo>
                    <a:cubicBezTo>
                      <a:pt x="136" y="99"/>
                      <a:pt x="130" y="114"/>
                      <a:pt x="116" y="125"/>
                    </a:cubicBezTo>
                    <a:cubicBezTo>
                      <a:pt x="100" y="139"/>
                      <a:pt x="83" y="145"/>
                      <a:pt x="66" y="142"/>
                    </a:cubicBezTo>
                    <a:cubicBezTo>
                      <a:pt x="49" y="140"/>
                      <a:pt x="34" y="131"/>
                      <a:pt x="20" y="115"/>
                    </a:cubicBezTo>
                    <a:cubicBezTo>
                      <a:pt x="7" y="99"/>
                      <a:pt x="0" y="82"/>
                      <a:pt x="1" y="64"/>
                    </a:cubicBezTo>
                    <a:cubicBezTo>
                      <a:pt x="1" y="45"/>
                      <a:pt x="9" y="29"/>
                      <a:pt x="25" y="16"/>
                    </a:cubicBezTo>
                    <a:cubicBezTo>
                      <a:pt x="38" y="4"/>
                      <a:pt x="55" y="0"/>
                      <a:pt x="74" y="5"/>
                    </a:cubicBezTo>
                    <a:cubicBezTo>
                      <a:pt x="91" y="10"/>
                      <a:pt x="106" y="19"/>
                      <a:pt x="118" y="33"/>
                    </a:cubicBezTo>
                    <a:close/>
                    <a:moveTo>
                      <a:pt x="90" y="59"/>
                    </a:moveTo>
                    <a:cubicBezTo>
                      <a:pt x="85" y="53"/>
                      <a:pt x="78" y="48"/>
                      <a:pt x="71" y="47"/>
                    </a:cubicBezTo>
                    <a:cubicBezTo>
                      <a:pt x="63" y="44"/>
                      <a:pt x="56" y="46"/>
                      <a:pt x="50" y="51"/>
                    </a:cubicBezTo>
                    <a:cubicBezTo>
                      <a:pt x="44" y="56"/>
                      <a:pt x="41" y="62"/>
                      <a:pt x="42" y="71"/>
                    </a:cubicBezTo>
                    <a:cubicBezTo>
                      <a:pt x="43" y="78"/>
                      <a:pt x="46" y="85"/>
                      <a:pt x="51" y="91"/>
                    </a:cubicBezTo>
                    <a:cubicBezTo>
                      <a:pt x="56" y="97"/>
                      <a:pt x="63" y="101"/>
                      <a:pt x="70" y="103"/>
                    </a:cubicBezTo>
                    <a:cubicBezTo>
                      <a:pt x="78" y="106"/>
                      <a:pt x="85" y="104"/>
                      <a:pt x="91" y="99"/>
                    </a:cubicBezTo>
                    <a:cubicBezTo>
                      <a:pt x="97" y="94"/>
                      <a:pt x="99" y="88"/>
                      <a:pt x="98" y="79"/>
                    </a:cubicBezTo>
                    <a:cubicBezTo>
                      <a:pt x="98" y="71"/>
                      <a:pt x="95" y="65"/>
                      <a:pt x="90" y="59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8" name="Freeform 26"/>
              <p:cNvSpPr>
                <a:spLocks/>
              </p:cNvSpPr>
              <p:nvPr userDrawn="1"/>
            </p:nvSpPr>
            <p:spPr bwMode="auto">
              <a:xfrm>
                <a:off x="3132" y="6024"/>
                <a:ext cx="146" cy="114"/>
              </a:xfrm>
              <a:custGeom>
                <a:avLst/>
                <a:gdLst/>
                <a:ahLst/>
                <a:cxnLst>
                  <a:cxn ang="0">
                    <a:pos x="72" y="25"/>
                  </a:cxn>
                  <a:cxn ang="0">
                    <a:pos x="71" y="28"/>
                  </a:cxn>
                  <a:cxn ang="0">
                    <a:pos x="14" y="56"/>
                  </a:cxn>
                  <a:cxn ang="0">
                    <a:pos x="11" y="55"/>
                  </a:cxn>
                  <a:cxn ang="0">
                    <a:pos x="1" y="31"/>
                  </a:cxn>
                  <a:cxn ang="0">
                    <a:pos x="2" y="28"/>
                  </a:cxn>
                  <a:cxn ang="0">
                    <a:pos x="58" y="1"/>
                  </a:cxn>
                  <a:cxn ang="0">
                    <a:pos x="61" y="2"/>
                  </a:cxn>
                  <a:cxn ang="0">
                    <a:pos x="72" y="25"/>
                  </a:cxn>
                </a:cxnLst>
                <a:rect l="0" t="0" r="r" b="b"/>
                <a:pathLst>
                  <a:path w="73" h="57">
                    <a:moveTo>
                      <a:pt x="72" y="25"/>
                    </a:moveTo>
                    <a:cubicBezTo>
                      <a:pt x="73" y="27"/>
                      <a:pt x="73" y="28"/>
                      <a:pt x="71" y="28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7"/>
                      <a:pt x="12" y="56"/>
                      <a:pt x="11" y="55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29"/>
                      <a:pt x="0" y="28"/>
                      <a:pt x="2" y="28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9" y="0"/>
                      <a:pt x="60" y="0"/>
                      <a:pt x="61" y="2"/>
                    </a:cubicBezTo>
                    <a:lnTo>
                      <a:pt x="72" y="25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9" name="Freeform 27"/>
              <p:cNvSpPr>
                <a:spLocks/>
              </p:cNvSpPr>
              <p:nvPr userDrawn="1"/>
            </p:nvSpPr>
            <p:spPr bwMode="auto">
              <a:xfrm>
                <a:off x="3370" y="5798"/>
                <a:ext cx="150" cy="280"/>
              </a:xfrm>
              <a:custGeom>
                <a:avLst/>
                <a:gdLst/>
                <a:ahLst/>
                <a:cxnLst>
                  <a:cxn ang="0">
                    <a:pos x="39" y="2"/>
                  </a:cxn>
                  <a:cxn ang="0">
                    <a:pos x="75" y="126"/>
                  </a:cxn>
                  <a:cxn ang="0">
                    <a:pos x="73" y="129"/>
                  </a:cxn>
                  <a:cxn ang="0">
                    <a:pos x="40" y="140"/>
                  </a:cxn>
                  <a:cxn ang="0">
                    <a:pos x="38" y="139"/>
                  </a:cxn>
                  <a:cxn ang="0">
                    <a:pos x="37" y="138"/>
                  </a:cxn>
                  <a:cxn ang="0">
                    <a:pos x="0" y="14"/>
                  </a:cxn>
                  <a:cxn ang="0">
                    <a:pos x="2" y="11"/>
                  </a:cxn>
                  <a:cxn ang="0">
                    <a:pos x="36" y="1"/>
                  </a:cxn>
                  <a:cxn ang="0">
                    <a:pos x="39" y="2"/>
                  </a:cxn>
                </a:cxnLst>
                <a:rect l="0" t="0" r="r" b="b"/>
                <a:pathLst>
                  <a:path w="75" h="140">
                    <a:moveTo>
                      <a:pt x="39" y="2"/>
                    </a:moveTo>
                    <a:cubicBezTo>
                      <a:pt x="75" y="126"/>
                      <a:pt x="75" y="126"/>
                      <a:pt x="75" y="126"/>
                    </a:cubicBezTo>
                    <a:cubicBezTo>
                      <a:pt x="75" y="127"/>
                      <a:pt x="74" y="128"/>
                      <a:pt x="73" y="129"/>
                    </a:cubicBezTo>
                    <a:cubicBezTo>
                      <a:pt x="40" y="140"/>
                      <a:pt x="40" y="140"/>
                      <a:pt x="40" y="140"/>
                    </a:cubicBezTo>
                    <a:cubicBezTo>
                      <a:pt x="40" y="140"/>
                      <a:pt x="39" y="140"/>
                      <a:pt x="38" y="139"/>
                    </a:cubicBezTo>
                    <a:cubicBezTo>
                      <a:pt x="38" y="139"/>
                      <a:pt x="37" y="139"/>
                      <a:pt x="37" y="13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2"/>
                      <a:pt x="0" y="11"/>
                      <a:pt x="2" y="1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8" y="0"/>
                      <a:pt x="39" y="1"/>
                      <a:pt x="39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0" name="Freeform 28"/>
              <p:cNvSpPr>
                <a:spLocks/>
              </p:cNvSpPr>
              <p:nvPr userDrawn="1"/>
            </p:nvSpPr>
            <p:spPr bwMode="auto">
              <a:xfrm>
                <a:off x="3494" y="5734"/>
                <a:ext cx="256" cy="306"/>
              </a:xfrm>
              <a:custGeom>
                <a:avLst/>
                <a:gdLst/>
                <a:ahLst/>
                <a:cxnLst>
                  <a:cxn ang="0">
                    <a:pos x="124" y="94"/>
                  </a:cxn>
                  <a:cxn ang="0">
                    <a:pos x="114" y="131"/>
                  </a:cxn>
                  <a:cxn ang="0">
                    <a:pos x="79" y="151"/>
                  </a:cxn>
                  <a:cxn ang="0">
                    <a:pos x="49" y="151"/>
                  </a:cxn>
                  <a:cxn ang="0">
                    <a:pos x="22" y="139"/>
                  </a:cxn>
                  <a:cxn ang="0">
                    <a:pos x="21" y="138"/>
                  </a:cxn>
                  <a:cxn ang="0">
                    <a:pos x="21" y="137"/>
                  </a:cxn>
                  <a:cxn ang="0">
                    <a:pos x="37" y="107"/>
                  </a:cxn>
                  <a:cxn ang="0">
                    <a:pos x="39" y="106"/>
                  </a:cxn>
                  <a:cxn ang="0">
                    <a:pos x="41" y="106"/>
                  </a:cxn>
                  <a:cxn ang="0">
                    <a:pos x="72" y="111"/>
                  </a:cxn>
                  <a:cxn ang="0">
                    <a:pos x="81" y="106"/>
                  </a:cxn>
                  <a:cxn ang="0">
                    <a:pos x="83" y="96"/>
                  </a:cxn>
                  <a:cxn ang="0">
                    <a:pos x="48" y="86"/>
                  </a:cxn>
                  <a:cxn ang="0">
                    <a:pos x="19" y="96"/>
                  </a:cxn>
                  <a:cxn ang="0">
                    <a:pos x="16" y="94"/>
                  </a:cxn>
                  <a:cxn ang="0">
                    <a:pos x="0" y="24"/>
                  </a:cxn>
                  <a:cxn ang="0">
                    <a:pos x="2" y="21"/>
                  </a:cxn>
                  <a:cxn ang="0">
                    <a:pos x="90" y="1"/>
                  </a:cxn>
                  <a:cxn ang="0">
                    <a:pos x="93" y="3"/>
                  </a:cxn>
                  <a:cxn ang="0">
                    <a:pos x="99" y="28"/>
                  </a:cxn>
                  <a:cxn ang="0">
                    <a:pos x="97" y="31"/>
                  </a:cxn>
                  <a:cxn ang="0">
                    <a:pos x="46" y="43"/>
                  </a:cxn>
                  <a:cxn ang="0">
                    <a:pos x="49" y="59"/>
                  </a:cxn>
                  <a:cxn ang="0">
                    <a:pos x="62" y="54"/>
                  </a:cxn>
                  <a:cxn ang="0">
                    <a:pos x="103" y="59"/>
                  </a:cxn>
                  <a:cxn ang="0">
                    <a:pos x="124" y="94"/>
                  </a:cxn>
                </a:cxnLst>
                <a:rect l="0" t="0" r="r" b="b"/>
                <a:pathLst>
                  <a:path w="128" h="153">
                    <a:moveTo>
                      <a:pt x="124" y="94"/>
                    </a:moveTo>
                    <a:cubicBezTo>
                      <a:pt x="128" y="108"/>
                      <a:pt x="124" y="120"/>
                      <a:pt x="114" y="131"/>
                    </a:cubicBezTo>
                    <a:cubicBezTo>
                      <a:pt x="105" y="141"/>
                      <a:pt x="93" y="148"/>
                      <a:pt x="79" y="151"/>
                    </a:cubicBezTo>
                    <a:cubicBezTo>
                      <a:pt x="70" y="153"/>
                      <a:pt x="60" y="153"/>
                      <a:pt x="49" y="151"/>
                    </a:cubicBezTo>
                    <a:cubicBezTo>
                      <a:pt x="38" y="149"/>
                      <a:pt x="29" y="145"/>
                      <a:pt x="22" y="139"/>
                    </a:cubicBezTo>
                    <a:cubicBezTo>
                      <a:pt x="22" y="139"/>
                      <a:pt x="21" y="139"/>
                      <a:pt x="21" y="138"/>
                    </a:cubicBezTo>
                    <a:cubicBezTo>
                      <a:pt x="21" y="138"/>
                      <a:pt x="21" y="137"/>
                      <a:pt x="21" y="137"/>
                    </a:cubicBezTo>
                    <a:cubicBezTo>
                      <a:pt x="37" y="107"/>
                      <a:pt x="37" y="107"/>
                      <a:pt x="37" y="107"/>
                    </a:cubicBezTo>
                    <a:cubicBezTo>
                      <a:pt x="38" y="107"/>
                      <a:pt x="38" y="106"/>
                      <a:pt x="39" y="106"/>
                    </a:cubicBezTo>
                    <a:cubicBezTo>
                      <a:pt x="39" y="106"/>
                      <a:pt x="40" y="106"/>
                      <a:pt x="41" y="106"/>
                    </a:cubicBezTo>
                    <a:cubicBezTo>
                      <a:pt x="54" y="111"/>
                      <a:pt x="64" y="113"/>
                      <a:pt x="72" y="111"/>
                    </a:cubicBezTo>
                    <a:cubicBezTo>
                      <a:pt x="75" y="111"/>
                      <a:pt x="78" y="109"/>
                      <a:pt x="81" y="106"/>
                    </a:cubicBezTo>
                    <a:cubicBezTo>
                      <a:pt x="83" y="103"/>
                      <a:pt x="84" y="100"/>
                      <a:pt x="83" y="96"/>
                    </a:cubicBezTo>
                    <a:cubicBezTo>
                      <a:pt x="81" y="85"/>
                      <a:pt x="69" y="81"/>
                      <a:pt x="48" y="86"/>
                    </a:cubicBezTo>
                    <a:cubicBezTo>
                      <a:pt x="40" y="88"/>
                      <a:pt x="30" y="91"/>
                      <a:pt x="19" y="96"/>
                    </a:cubicBezTo>
                    <a:cubicBezTo>
                      <a:pt x="17" y="96"/>
                      <a:pt x="16" y="95"/>
                      <a:pt x="16" y="9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2"/>
                      <a:pt x="0" y="21"/>
                      <a:pt x="2" y="21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92" y="0"/>
                      <a:pt x="93" y="1"/>
                      <a:pt x="93" y="3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30"/>
                      <a:pt x="99" y="31"/>
                      <a:pt x="97" y="31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53" y="57"/>
                      <a:pt x="58" y="55"/>
                      <a:pt x="62" y="54"/>
                    </a:cubicBezTo>
                    <a:cubicBezTo>
                      <a:pt x="79" y="51"/>
                      <a:pt x="92" y="52"/>
                      <a:pt x="103" y="59"/>
                    </a:cubicBezTo>
                    <a:cubicBezTo>
                      <a:pt x="113" y="66"/>
                      <a:pt x="121" y="78"/>
                      <a:pt x="124" y="94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1" name="Freeform 29"/>
              <p:cNvSpPr>
                <a:spLocks/>
              </p:cNvSpPr>
              <p:nvPr userDrawn="1"/>
            </p:nvSpPr>
            <p:spPr bwMode="auto">
              <a:xfrm>
                <a:off x="3756" y="5760"/>
                <a:ext cx="340" cy="232"/>
              </a:xfrm>
              <a:custGeom>
                <a:avLst/>
                <a:gdLst/>
                <a:ahLst/>
                <a:cxnLst>
                  <a:cxn ang="0">
                    <a:pos x="168" y="53"/>
                  </a:cxn>
                  <a:cxn ang="0">
                    <a:pos x="170" y="101"/>
                  </a:cxn>
                  <a:cxn ang="0">
                    <a:pos x="168" y="103"/>
                  </a:cxn>
                  <a:cxn ang="0">
                    <a:pos x="138" y="105"/>
                  </a:cxn>
                  <a:cxn ang="0">
                    <a:pos x="136" y="103"/>
                  </a:cxn>
                  <a:cxn ang="0">
                    <a:pos x="131" y="53"/>
                  </a:cxn>
                  <a:cxn ang="0">
                    <a:pos x="119" y="35"/>
                  </a:cxn>
                  <a:cxn ang="0">
                    <a:pos x="104" y="50"/>
                  </a:cxn>
                  <a:cxn ang="0">
                    <a:pos x="108" y="104"/>
                  </a:cxn>
                  <a:cxn ang="0">
                    <a:pos x="106" y="106"/>
                  </a:cxn>
                  <a:cxn ang="0">
                    <a:pos x="77" y="110"/>
                  </a:cxn>
                  <a:cxn ang="0">
                    <a:pos x="74" y="108"/>
                  </a:cxn>
                  <a:cxn ang="0">
                    <a:pos x="69" y="60"/>
                  </a:cxn>
                  <a:cxn ang="0">
                    <a:pos x="55" y="39"/>
                  </a:cxn>
                  <a:cxn ang="0">
                    <a:pos x="41" y="52"/>
                  </a:cxn>
                  <a:cxn ang="0">
                    <a:pos x="41" y="53"/>
                  </a:cxn>
                  <a:cxn ang="0">
                    <a:pos x="48" y="109"/>
                  </a:cxn>
                  <a:cxn ang="0">
                    <a:pos x="46" y="112"/>
                  </a:cxn>
                  <a:cxn ang="0">
                    <a:pos x="16" y="116"/>
                  </a:cxn>
                  <a:cxn ang="0">
                    <a:pos x="13" y="114"/>
                  </a:cxn>
                  <a:cxn ang="0">
                    <a:pos x="1" y="18"/>
                  </a:cxn>
                  <a:cxn ang="0">
                    <a:pos x="3" y="16"/>
                  </a:cxn>
                  <a:cxn ang="0">
                    <a:pos x="33" y="12"/>
                  </a:cxn>
                  <a:cxn ang="0">
                    <a:pos x="35" y="14"/>
                  </a:cxn>
                  <a:cxn ang="0">
                    <a:pos x="37" y="24"/>
                  </a:cxn>
                  <a:cxn ang="0">
                    <a:pos x="61" y="7"/>
                  </a:cxn>
                  <a:cxn ang="0">
                    <a:pos x="95" y="25"/>
                  </a:cxn>
                  <a:cxn ang="0">
                    <a:pos x="107" y="10"/>
                  </a:cxn>
                  <a:cxn ang="0">
                    <a:pos x="124" y="3"/>
                  </a:cxn>
                  <a:cxn ang="0">
                    <a:pos x="168" y="53"/>
                  </a:cxn>
                </a:cxnLst>
                <a:rect l="0" t="0" r="r" b="b"/>
                <a:pathLst>
                  <a:path w="170" h="116">
                    <a:moveTo>
                      <a:pt x="168" y="53"/>
                    </a:moveTo>
                    <a:cubicBezTo>
                      <a:pt x="168" y="53"/>
                      <a:pt x="169" y="70"/>
                      <a:pt x="170" y="101"/>
                    </a:cubicBezTo>
                    <a:cubicBezTo>
                      <a:pt x="170" y="102"/>
                      <a:pt x="170" y="103"/>
                      <a:pt x="168" y="103"/>
                    </a:cubicBezTo>
                    <a:cubicBezTo>
                      <a:pt x="138" y="105"/>
                      <a:pt x="138" y="105"/>
                      <a:pt x="138" y="105"/>
                    </a:cubicBezTo>
                    <a:cubicBezTo>
                      <a:pt x="137" y="105"/>
                      <a:pt x="136" y="104"/>
                      <a:pt x="136" y="103"/>
                    </a:cubicBezTo>
                    <a:cubicBezTo>
                      <a:pt x="133" y="70"/>
                      <a:pt x="132" y="54"/>
                      <a:pt x="131" y="53"/>
                    </a:cubicBezTo>
                    <a:cubicBezTo>
                      <a:pt x="130" y="40"/>
                      <a:pt x="126" y="34"/>
                      <a:pt x="119" y="35"/>
                    </a:cubicBezTo>
                    <a:cubicBezTo>
                      <a:pt x="109" y="36"/>
                      <a:pt x="104" y="41"/>
                      <a:pt x="104" y="50"/>
                    </a:cubicBezTo>
                    <a:cubicBezTo>
                      <a:pt x="104" y="53"/>
                      <a:pt x="105" y="71"/>
                      <a:pt x="108" y="104"/>
                    </a:cubicBezTo>
                    <a:cubicBezTo>
                      <a:pt x="108" y="105"/>
                      <a:pt x="107" y="106"/>
                      <a:pt x="106" y="106"/>
                    </a:cubicBezTo>
                    <a:cubicBezTo>
                      <a:pt x="77" y="110"/>
                      <a:pt x="77" y="110"/>
                      <a:pt x="77" y="110"/>
                    </a:cubicBezTo>
                    <a:cubicBezTo>
                      <a:pt x="75" y="110"/>
                      <a:pt x="74" y="109"/>
                      <a:pt x="74" y="108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67" y="45"/>
                      <a:pt x="62" y="39"/>
                      <a:pt x="55" y="39"/>
                    </a:cubicBezTo>
                    <a:cubicBezTo>
                      <a:pt x="47" y="40"/>
                      <a:pt x="42" y="45"/>
                      <a:pt x="41" y="52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8" y="109"/>
                      <a:pt x="48" y="109"/>
                      <a:pt x="48" y="109"/>
                    </a:cubicBezTo>
                    <a:cubicBezTo>
                      <a:pt x="48" y="111"/>
                      <a:pt x="48" y="111"/>
                      <a:pt x="46" y="112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4" y="116"/>
                      <a:pt x="13" y="116"/>
                      <a:pt x="13" y="114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7"/>
                      <a:pt x="1" y="16"/>
                      <a:pt x="3" y="16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4" y="12"/>
                      <a:pt x="35" y="12"/>
                      <a:pt x="35" y="1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44" y="14"/>
                      <a:pt x="52" y="8"/>
                      <a:pt x="61" y="7"/>
                    </a:cubicBezTo>
                    <a:cubicBezTo>
                      <a:pt x="76" y="5"/>
                      <a:pt x="87" y="11"/>
                      <a:pt x="95" y="25"/>
                    </a:cubicBezTo>
                    <a:cubicBezTo>
                      <a:pt x="99" y="18"/>
                      <a:pt x="103" y="13"/>
                      <a:pt x="107" y="10"/>
                    </a:cubicBezTo>
                    <a:cubicBezTo>
                      <a:pt x="111" y="6"/>
                      <a:pt x="117" y="3"/>
                      <a:pt x="124" y="3"/>
                    </a:cubicBezTo>
                    <a:cubicBezTo>
                      <a:pt x="149" y="0"/>
                      <a:pt x="164" y="17"/>
                      <a:pt x="168" y="53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2" name="Freeform 30"/>
              <p:cNvSpPr>
                <a:spLocks noEditPoints="1"/>
              </p:cNvSpPr>
              <p:nvPr userDrawn="1"/>
            </p:nvSpPr>
            <p:spPr bwMode="auto">
              <a:xfrm>
                <a:off x="4112" y="5698"/>
                <a:ext cx="90" cy="270"/>
              </a:xfrm>
              <a:custGeom>
                <a:avLst/>
                <a:gdLst/>
                <a:ahLst/>
                <a:cxnLst>
                  <a:cxn ang="0">
                    <a:pos x="45" y="19"/>
                  </a:cxn>
                  <a:cxn ang="0">
                    <a:pos x="39" y="34"/>
                  </a:cxn>
                  <a:cxn ang="0">
                    <a:pos x="24" y="40"/>
                  </a:cxn>
                  <a:cxn ang="0">
                    <a:pos x="8" y="35"/>
                  </a:cxn>
                  <a:cxn ang="0">
                    <a:pos x="1" y="20"/>
                  </a:cxn>
                  <a:cxn ang="0">
                    <a:pos x="7" y="6"/>
                  </a:cxn>
                  <a:cxn ang="0">
                    <a:pos x="22" y="0"/>
                  </a:cxn>
                  <a:cxn ang="0">
                    <a:pos x="38" y="5"/>
                  </a:cxn>
                  <a:cxn ang="0">
                    <a:pos x="45" y="19"/>
                  </a:cxn>
                  <a:cxn ang="0">
                    <a:pos x="43" y="52"/>
                  </a:cxn>
                  <a:cxn ang="0">
                    <a:pos x="44" y="131"/>
                  </a:cxn>
                  <a:cxn ang="0">
                    <a:pos x="42" y="134"/>
                  </a:cxn>
                  <a:cxn ang="0">
                    <a:pos x="10" y="135"/>
                  </a:cxn>
                  <a:cxn ang="0">
                    <a:pos x="8" y="134"/>
                  </a:cxn>
                  <a:cxn ang="0">
                    <a:pos x="8" y="133"/>
                  </a:cxn>
                  <a:cxn ang="0">
                    <a:pos x="6" y="53"/>
                  </a:cxn>
                  <a:cxn ang="0">
                    <a:pos x="9" y="50"/>
                  </a:cxn>
                  <a:cxn ang="0">
                    <a:pos x="41" y="50"/>
                  </a:cxn>
                  <a:cxn ang="0">
                    <a:pos x="43" y="52"/>
                  </a:cxn>
                </a:cxnLst>
                <a:rect l="0" t="0" r="r" b="b"/>
                <a:pathLst>
                  <a:path w="45" h="135">
                    <a:moveTo>
                      <a:pt x="45" y="19"/>
                    </a:moveTo>
                    <a:cubicBezTo>
                      <a:pt x="45" y="25"/>
                      <a:pt x="43" y="30"/>
                      <a:pt x="39" y="34"/>
                    </a:cubicBezTo>
                    <a:cubicBezTo>
                      <a:pt x="34" y="38"/>
                      <a:pt x="29" y="40"/>
                      <a:pt x="24" y="40"/>
                    </a:cubicBezTo>
                    <a:cubicBezTo>
                      <a:pt x="18" y="40"/>
                      <a:pt x="13" y="38"/>
                      <a:pt x="8" y="35"/>
                    </a:cubicBezTo>
                    <a:cubicBezTo>
                      <a:pt x="3" y="31"/>
                      <a:pt x="1" y="26"/>
                      <a:pt x="1" y="20"/>
                    </a:cubicBezTo>
                    <a:cubicBezTo>
                      <a:pt x="0" y="15"/>
                      <a:pt x="3" y="10"/>
                      <a:pt x="7" y="6"/>
                    </a:cubicBezTo>
                    <a:cubicBezTo>
                      <a:pt x="11" y="2"/>
                      <a:pt x="16" y="0"/>
                      <a:pt x="22" y="0"/>
                    </a:cubicBezTo>
                    <a:cubicBezTo>
                      <a:pt x="28" y="0"/>
                      <a:pt x="33" y="1"/>
                      <a:pt x="38" y="5"/>
                    </a:cubicBezTo>
                    <a:cubicBezTo>
                      <a:pt x="42" y="9"/>
                      <a:pt x="45" y="13"/>
                      <a:pt x="45" y="19"/>
                    </a:cubicBezTo>
                    <a:close/>
                    <a:moveTo>
                      <a:pt x="43" y="52"/>
                    </a:moveTo>
                    <a:cubicBezTo>
                      <a:pt x="44" y="131"/>
                      <a:pt x="44" y="131"/>
                      <a:pt x="44" y="131"/>
                    </a:cubicBezTo>
                    <a:cubicBezTo>
                      <a:pt x="44" y="133"/>
                      <a:pt x="43" y="134"/>
                      <a:pt x="42" y="134"/>
                    </a:cubicBezTo>
                    <a:cubicBezTo>
                      <a:pt x="10" y="135"/>
                      <a:pt x="10" y="135"/>
                      <a:pt x="10" y="135"/>
                    </a:cubicBezTo>
                    <a:cubicBezTo>
                      <a:pt x="9" y="135"/>
                      <a:pt x="9" y="135"/>
                      <a:pt x="8" y="134"/>
                    </a:cubicBezTo>
                    <a:cubicBezTo>
                      <a:pt x="8" y="134"/>
                      <a:pt x="8" y="133"/>
                      <a:pt x="8" y="13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1"/>
                      <a:pt x="7" y="50"/>
                      <a:pt x="9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3" y="50"/>
                      <a:pt x="43" y="50"/>
                      <a:pt x="43" y="5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3" name="Freeform 31"/>
              <p:cNvSpPr>
                <a:spLocks/>
              </p:cNvSpPr>
              <p:nvPr userDrawn="1"/>
            </p:nvSpPr>
            <p:spPr bwMode="auto">
              <a:xfrm>
                <a:off x="4228" y="5752"/>
                <a:ext cx="198" cy="214"/>
              </a:xfrm>
              <a:custGeom>
                <a:avLst/>
                <a:gdLst/>
                <a:ahLst/>
                <a:cxnLst>
                  <a:cxn ang="0">
                    <a:pos x="99" y="53"/>
                  </a:cxn>
                  <a:cxn ang="0">
                    <a:pos x="96" y="105"/>
                  </a:cxn>
                  <a:cxn ang="0">
                    <a:pos x="94" y="107"/>
                  </a:cxn>
                  <a:cxn ang="0">
                    <a:pos x="64" y="105"/>
                  </a:cxn>
                  <a:cxn ang="0">
                    <a:pos x="62" y="103"/>
                  </a:cxn>
                  <a:cxn ang="0">
                    <a:pos x="63" y="53"/>
                  </a:cxn>
                  <a:cxn ang="0">
                    <a:pos x="52" y="32"/>
                  </a:cxn>
                  <a:cxn ang="0">
                    <a:pos x="36" y="43"/>
                  </a:cxn>
                  <a:cxn ang="0">
                    <a:pos x="36" y="100"/>
                  </a:cxn>
                  <a:cxn ang="0">
                    <a:pos x="34" y="102"/>
                  </a:cxn>
                  <a:cxn ang="0">
                    <a:pos x="3" y="102"/>
                  </a:cxn>
                  <a:cxn ang="0">
                    <a:pos x="0" y="100"/>
                  </a:cxn>
                  <a:cxn ang="0">
                    <a:pos x="1" y="3"/>
                  </a:cxn>
                  <a:cxn ang="0">
                    <a:pos x="4" y="1"/>
                  </a:cxn>
                  <a:cxn ang="0">
                    <a:pos x="34" y="1"/>
                  </a:cxn>
                  <a:cxn ang="0">
                    <a:pos x="36" y="4"/>
                  </a:cxn>
                  <a:cxn ang="0">
                    <a:pos x="36" y="12"/>
                  </a:cxn>
                  <a:cxn ang="0">
                    <a:pos x="62" y="0"/>
                  </a:cxn>
                  <a:cxn ang="0">
                    <a:pos x="92" y="18"/>
                  </a:cxn>
                  <a:cxn ang="0">
                    <a:pos x="99" y="53"/>
                  </a:cxn>
                </a:cxnLst>
                <a:rect l="0" t="0" r="r" b="b"/>
                <a:pathLst>
                  <a:path w="99" h="107">
                    <a:moveTo>
                      <a:pt x="99" y="53"/>
                    </a:moveTo>
                    <a:cubicBezTo>
                      <a:pt x="99" y="55"/>
                      <a:pt x="98" y="72"/>
                      <a:pt x="96" y="105"/>
                    </a:cubicBezTo>
                    <a:cubicBezTo>
                      <a:pt x="96" y="106"/>
                      <a:pt x="95" y="107"/>
                      <a:pt x="94" y="107"/>
                    </a:cubicBezTo>
                    <a:cubicBezTo>
                      <a:pt x="64" y="105"/>
                      <a:pt x="64" y="105"/>
                      <a:pt x="64" y="105"/>
                    </a:cubicBezTo>
                    <a:cubicBezTo>
                      <a:pt x="62" y="105"/>
                      <a:pt x="61" y="104"/>
                      <a:pt x="62" y="10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39"/>
                      <a:pt x="60" y="32"/>
                      <a:pt x="52" y="32"/>
                    </a:cubicBezTo>
                    <a:cubicBezTo>
                      <a:pt x="44" y="32"/>
                      <a:pt x="39" y="35"/>
                      <a:pt x="36" y="43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1"/>
                      <a:pt x="35" y="102"/>
                      <a:pt x="34" y="102"/>
                    </a:cubicBezTo>
                    <a:cubicBezTo>
                      <a:pt x="3" y="102"/>
                      <a:pt x="3" y="102"/>
                      <a:pt x="3" y="102"/>
                    </a:cubicBezTo>
                    <a:cubicBezTo>
                      <a:pt x="1" y="102"/>
                      <a:pt x="0" y="101"/>
                      <a:pt x="0" y="10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6" y="1"/>
                      <a:pt x="36" y="2"/>
                      <a:pt x="36" y="4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44" y="4"/>
                      <a:pt x="52" y="0"/>
                      <a:pt x="62" y="0"/>
                    </a:cubicBezTo>
                    <a:cubicBezTo>
                      <a:pt x="76" y="1"/>
                      <a:pt x="86" y="6"/>
                      <a:pt x="92" y="18"/>
                    </a:cubicBezTo>
                    <a:cubicBezTo>
                      <a:pt x="97" y="27"/>
                      <a:pt x="99" y="39"/>
                      <a:pt x="99" y="53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</p:grp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6148" r:id="rId1"/>
    <p:sldLayoutId id="2147486149" r:id="rId2"/>
    <p:sldLayoutId id="2147486150" r:id="rId3"/>
    <p:sldLayoutId id="2147486151" r:id="rId4"/>
    <p:sldLayoutId id="2147486152" r:id="rId5"/>
    <p:sldLayoutId id="2147486153" r:id="rId6"/>
    <p:sldLayoutId id="2147486154" r:id="rId7"/>
    <p:sldLayoutId id="2147486155" r:id="rId8"/>
    <p:sldLayoutId id="2147486156" r:id="rId9"/>
    <p:sldLayoutId id="2147486157" r:id="rId10"/>
    <p:sldLayoutId id="2147486158" r:id="rId11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3.33333E-6 L 1.21267 -1.39653 " pathEditMode="relative" ptsTypes="AA">
                                      <p:cBhvr>
                                        <p:cTn id="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+mn-lt"/>
        </a:defRPr>
      </a:lvl2pPr>
      <a:lvl3pPr marL="1144588" indent="-2286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3200">
          <a:solidFill>
            <a:schemeClr val="bg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1" y="333378"/>
            <a:ext cx="8519746" cy="6335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15363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dirty="0" smtClean="0">
              <a:solidFill>
                <a:srgbClr val="000000"/>
              </a:solidFill>
              <a:latin typeface="Burbank Small Bold" pitchFamily="50" charset="0"/>
              <a:ea typeface="MS PGothic" pitchFamily="34" charset="-128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59" r:id="rId1"/>
    <p:sldLayoutId id="2147484560" r:id="rId2"/>
    <p:sldLayoutId id="2147484561" r:id="rId3"/>
    <p:sldLayoutId id="2147484562" r:id="rId4"/>
    <p:sldLayoutId id="2147484563" r:id="rId5"/>
    <p:sldLayoutId id="2147484564" r:id="rId6"/>
    <p:sldLayoutId id="2147484565" r:id="rId7"/>
    <p:sldLayoutId id="2147484566" r:id="rId8"/>
    <p:sldLayoutId id="2147484567" r:id="rId9"/>
    <p:sldLayoutId id="2147484568" r:id="rId10"/>
    <p:sldLayoutId id="2147484569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•"/>
        <a:defRPr sz="2400">
          <a:solidFill>
            <a:srgbClr val="005C00"/>
          </a:solidFill>
          <a:latin typeface="Burbank Small Bold" pitchFamily="50" charset="0"/>
          <a:ea typeface="+mn-ea"/>
          <a:cs typeface="+mn-cs"/>
        </a:defRPr>
      </a:lvl1pPr>
      <a:lvl2pPr marL="539750" indent="-7938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–"/>
        <a:defRPr sz="2400">
          <a:solidFill>
            <a:srgbClr val="005C00"/>
          </a:solidFill>
          <a:latin typeface="Burbank Small Bold" pitchFamily="50" charset="0"/>
          <a:cs typeface="+mn-cs"/>
        </a:defRPr>
      </a:lvl2pPr>
      <a:lvl3pPr marL="1077913" indent="-7938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•"/>
        <a:defRPr sz="2400">
          <a:solidFill>
            <a:srgbClr val="005C00"/>
          </a:solidFill>
          <a:latin typeface="Burbank Small Bold" pitchFamily="50" charset="0"/>
          <a:cs typeface="+mn-cs"/>
        </a:defRPr>
      </a:lvl3pPr>
      <a:lvl4pPr marL="1617663" indent="-7938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–"/>
        <a:defRPr sz="2400">
          <a:solidFill>
            <a:srgbClr val="005C00"/>
          </a:solidFill>
          <a:latin typeface="Burbank Small Bold" pitchFamily="50" charset="0"/>
          <a:cs typeface="+mn-cs"/>
        </a:defRPr>
      </a:lvl4pPr>
      <a:lvl5pPr marL="2157413" indent="-328613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»"/>
        <a:defRPr sz="2400">
          <a:solidFill>
            <a:srgbClr val="005C00"/>
          </a:solidFill>
          <a:latin typeface="Burbank Small Bold" pitchFamily="50" charset="0"/>
          <a:cs typeface="+mn-cs"/>
        </a:defRPr>
      </a:lvl5pPr>
      <a:lvl6pPr marL="2614613" indent="-328613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»"/>
        <a:defRPr sz="2400">
          <a:solidFill>
            <a:srgbClr val="005C00"/>
          </a:solidFill>
          <a:latin typeface="+mn-lt"/>
          <a:cs typeface="+mn-cs"/>
        </a:defRPr>
      </a:lvl6pPr>
      <a:lvl7pPr marL="3071813" indent="-328613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»"/>
        <a:defRPr sz="2400">
          <a:solidFill>
            <a:srgbClr val="005C00"/>
          </a:solidFill>
          <a:latin typeface="+mn-lt"/>
          <a:cs typeface="+mn-cs"/>
        </a:defRPr>
      </a:lvl7pPr>
      <a:lvl8pPr marL="3529013" indent="-328613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»"/>
        <a:defRPr sz="2400">
          <a:solidFill>
            <a:srgbClr val="005C00"/>
          </a:solidFill>
          <a:latin typeface="+mn-lt"/>
          <a:cs typeface="+mn-cs"/>
        </a:defRPr>
      </a:lvl8pPr>
      <a:lvl9pPr marL="3986213" indent="-328613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»"/>
        <a:defRPr sz="2400">
          <a:solidFill>
            <a:srgbClr val="005C00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60" r:id="rId1"/>
    <p:sldLayoutId id="2147486161" r:id="rId2"/>
    <p:sldLayoutId id="2147486162" r:id="rId3"/>
    <p:sldLayoutId id="2147486163" r:id="rId4"/>
    <p:sldLayoutId id="2147486164" r:id="rId5"/>
    <p:sldLayoutId id="2147486165" r:id="rId6"/>
    <p:sldLayoutId id="2147486166" r:id="rId7"/>
    <p:sldLayoutId id="2147486167" r:id="rId8"/>
    <p:sldLayoutId id="2147486168" r:id="rId9"/>
    <p:sldLayoutId id="2147486169" r:id="rId10"/>
    <p:sldLayoutId id="2147486170" r:id="rId11"/>
    <p:sldLayoutId id="2147486171" r:id="rId12"/>
    <p:sldLayoutId id="2147486172" r:id="rId13"/>
    <p:sldLayoutId id="2147486173" r:id="rId14"/>
    <p:sldLayoutId id="2147486174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76" r:id="rId1"/>
    <p:sldLayoutId id="2147486177" r:id="rId2"/>
    <p:sldLayoutId id="2147486178" r:id="rId3"/>
    <p:sldLayoutId id="2147486179" r:id="rId4"/>
    <p:sldLayoutId id="2147486180" r:id="rId5"/>
    <p:sldLayoutId id="2147486181" r:id="rId6"/>
    <p:sldLayoutId id="2147486182" r:id="rId7"/>
    <p:sldLayoutId id="2147486183" r:id="rId8"/>
    <p:sldLayoutId id="2147486184" r:id="rId9"/>
    <p:sldLayoutId id="2147486185" r:id="rId10"/>
    <p:sldLayoutId id="2147486186" r:id="rId11"/>
    <p:sldLayoutId id="2147486187" r:id="rId12"/>
    <p:sldLayoutId id="2147486188" r:id="rId13"/>
    <p:sldLayoutId id="2147486189" r:id="rId14"/>
    <p:sldLayoutId id="2147486190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Imagem 6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7402513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  <p:sp>
        <p:nvSpPr>
          <p:cNvPr id="2" name="Espaço Reservado para Título 1"/>
          <p:cNvSpPr>
            <a:spLocks noGrp="1"/>
          </p:cNvSpPr>
          <p:nvPr>
            <p:ph type="title"/>
          </p:nvPr>
        </p:nvSpPr>
        <p:spPr>
          <a:xfrm>
            <a:off x="212725" y="106363"/>
            <a:ext cx="6484938" cy="14160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125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230188" y="1549400"/>
            <a:ext cx="647065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9" name="Espaço Reservado para Número de Slide 5"/>
          <p:cNvSpPr>
            <a:spLocks noGrp="1"/>
          </p:cNvSpPr>
          <p:nvPr>
            <p:ph type="sldNum" sz="quarter" idx="4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B000F97E-D57D-4114-8B78-61B7AF005745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99050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04" r:id="rId1"/>
    <p:sldLayoutId id="2147486205" r:id="rId2"/>
    <p:sldLayoutId id="2147486206" r:id="rId3"/>
    <p:sldLayoutId id="2147486207" r:id="rId4"/>
    <p:sldLayoutId id="2147486208" r:id="rId5"/>
    <p:sldLayoutId id="2147486209" r:id="rId6"/>
    <p:sldLayoutId id="2147486210" r:id="rId7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12" r:id="rId1"/>
    <p:sldLayoutId id="2147486213" r:id="rId2"/>
    <p:sldLayoutId id="2147486214" r:id="rId3"/>
    <p:sldLayoutId id="2147486215" r:id="rId4"/>
    <p:sldLayoutId id="2147486216" r:id="rId5"/>
    <p:sldLayoutId id="2147486217" r:id="rId6"/>
    <p:sldLayoutId id="2147486218" r:id="rId7"/>
    <p:sldLayoutId id="2147486219" r:id="rId8"/>
    <p:sldLayoutId id="2147486220" r:id="rId9"/>
    <p:sldLayoutId id="2147486221" r:id="rId10"/>
    <p:sldLayoutId id="2147486222" r:id="rId11"/>
    <p:sldLayoutId id="2147486223" r:id="rId12"/>
    <p:sldLayoutId id="2147486224" r:id="rId13"/>
    <p:sldLayoutId id="2147486225" r:id="rId14"/>
    <p:sldLayoutId id="2147486226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28" r:id="rId1"/>
    <p:sldLayoutId id="2147486229" r:id="rId2"/>
    <p:sldLayoutId id="2147486230" r:id="rId3"/>
    <p:sldLayoutId id="2147486231" r:id="rId4"/>
    <p:sldLayoutId id="2147486232" r:id="rId5"/>
    <p:sldLayoutId id="2147486233" r:id="rId6"/>
    <p:sldLayoutId id="2147486234" r:id="rId7"/>
    <p:sldLayoutId id="2147486235" r:id="rId8"/>
    <p:sldLayoutId id="2147486236" r:id="rId9"/>
    <p:sldLayoutId id="2147486237" r:id="rId10"/>
    <p:sldLayoutId id="2147486238" r:id="rId11"/>
    <p:sldLayoutId id="2147486239" r:id="rId12"/>
    <p:sldLayoutId id="2147486240" r:id="rId13"/>
    <p:sldLayoutId id="2147486241" r:id="rId14"/>
    <p:sldLayoutId id="2147486242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5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44" r:id="rId1"/>
    <p:sldLayoutId id="2147486245" r:id="rId2"/>
    <p:sldLayoutId id="2147486246" r:id="rId3"/>
    <p:sldLayoutId id="2147486247" r:id="rId4"/>
    <p:sldLayoutId id="2147486248" r:id="rId5"/>
    <p:sldLayoutId id="2147486249" r:id="rId6"/>
    <p:sldLayoutId id="2147486250" r:id="rId7"/>
    <p:sldLayoutId id="2147486251" r:id="rId8"/>
    <p:sldLayoutId id="2147486252" r:id="rId9"/>
    <p:sldLayoutId id="2147486253" r:id="rId10"/>
    <p:sldLayoutId id="2147486254" r:id="rId11"/>
    <p:sldLayoutId id="2147486256" r:id="rId12"/>
    <p:sldLayoutId id="2147486257" r:id="rId13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59" r:id="rId1"/>
    <p:sldLayoutId id="2147486260" r:id="rId2"/>
    <p:sldLayoutId id="2147486261" r:id="rId3"/>
    <p:sldLayoutId id="2147486262" r:id="rId4"/>
    <p:sldLayoutId id="2147486263" r:id="rId5"/>
    <p:sldLayoutId id="2147486264" r:id="rId6"/>
    <p:sldLayoutId id="2147486265" r:id="rId7"/>
    <p:sldLayoutId id="2147486266" r:id="rId8"/>
    <p:sldLayoutId id="2147486267" r:id="rId9"/>
    <p:sldLayoutId id="2147486268" r:id="rId10"/>
    <p:sldLayoutId id="2147486269" r:id="rId11"/>
    <p:sldLayoutId id="2147486270" r:id="rId12"/>
    <p:sldLayoutId id="2147486271" r:id="rId13"/>
    <p:sldLayoutId id="2147486272" r:id="rId14"/>
    <p:sldLayoutId id="2147486273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75" r:id="rId1"/>
    <p:sldLayoutId id="2147486276" r:id="rId2"/>
    <p:sldLayoutId id="2147486277" r:id="rId3"/>
    <p:sldLayoutId id="2147486278" r:id="rId4"/>
    <p:sldLayoutId id="2147486279" r:id="rId5"/>
    <p:sldLayoutId id="2147486280" r:id="rId6"/>
    <p:sldLayoutId id="2147486281" r:id="rId7"/>
    <p:sldLayoutId id="2147486282" r:id="rId8"/>
    <p:sldLayoutId id="2147486283" r:id="rId9"/>
    <p:sldLayoutId id="2147486284" r:id="rId10"/>
    <p:sldLayoutId id="2147486285" r:id="rId11"/>
    <p:sldLayoutId id="2147486286" r:id="rId12"/>
    <p:sldLayoutId id="2147486287" r:id="rId13"/>
    <p:sldLayoutId id="2147486288" r:id="rId14"/>
    <p:sldLayoutId id="2147486289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1116013" y="0"/>
            <a:ext cx="7920037" cy="15573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6758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4925" y="1773238"/>
            <a:ext cx="9074150" cy="467518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pic>
        <p:nvPicPr>
          <p:cNvPr id="67588" name="Picture 4" descr="só ciclo">
            <a:hlinkClick r:id="rId13" action="ppaction://hlinksldjump"/>
          </p:cNvPr>
          <p:cNvPicPr>
            <a:picLocks noChangeAspect="1" noChangeArrowheads="1"/>
          </p:cNvPicPr>
          <p:nvPr/>
        </p:nvPicPr>
        <p:blipFill>
          <a:blip r:embed="rId14" cstate="print"/>
          <a:srcRect/>
          <a:stretch>
            <a:fillRect/>
          </a:stretch>
        </p:blipFill>
        <p:spPr bwMode="auto">
          <a:xfrm>
            <a:off x="15875" y="6583363"/>
            <a:ext cx="2571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240005" name="Text Box 5"/>
          <p:cNvSpPr txBox="1">
            <a:spLocks noChangeArrowheads="1"/>
          </p:cNvSpPr>
          <p:nvPr/>
        </p:nvSpPr>
        <p:spPr bwMode="auto">
          <a:xfrm>
            <a:off x="250825" y="6648450"/>
            <a:ext cx="1462088" cy="244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000" b="1">
                <a:solidFill>
                  <a:srgbClr val="000099"/>
                </a:solidFill>
              </a:rPr>
              <a:t>© Ponto de Referência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6291" r:id="rId1"/>
    <p:sldLayoutId id="2147486292" r:id="rId2"/>
    <p:sldLayoutId id="2147486293" r:id="rId3"/>
    <p:sldLayoutId id="2147486294" r:id="rId4"/>
    <p:sldLayoutId id="2147486295" r:id="rId5"/>
    <p:sldLayoutId id="2147486296" r:id="rId6"/>
    <p:sldLayoutId id="2147486297" r:id="rId7"/>
    <p:sldLayoutId id="2147486298" r:id="rId8"/>
    <p:sldLayoutId id="2147486299" r:id="rId9"/>
    <p:sldLayoutId id="2147486300" r:id="rId10"/>
    <p:sldLayoutId id="2147486301" r:id="rId11"/>
  </p:sldLayoutIdLst>
  <p:transition>
    <p:fade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bg1"/>
          </a:solidFill>
          <a:latin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bg1"/>
          </a:solidFill>
          <a:latin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bg1"/>
          </a:solidFill>
          <a:latin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bg1"/>
          </a:solidFill>
          <a:latin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600">
          <a:solidFill>
            <a:schemeClr val="bg1"/>
          </a:solidFill>
          <a:latin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600">
          <a:solidFill>
            <a:schemeClr val="bg1"/>
          </a:solidFill>
          <a:latin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600">
          <a:solidFill>
            <a:schemeClr val="bg1"/>
          </a:solidFill>
          <a:latin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600">
          <a:solidFill>
            <a:schemeClr val="bg1"/>
          </a:solidFill>
          <a:latin typeface="Arial" charset="0"/>
        </a:defRPr>
      </a:lvl9pPr>
    </p:titleStyle>
    <p:bodyStyle>
      <a:lvl1pPr marL="452438" indent="-452438" algn="l" rtl="0" eaLnBrk="0" fontAlgn="base" hangingPunct="0">
        <a:spcBef>
          <a:spcPct val="20000"/>
        </a:spcBef>
        <a:spcAft>
          <a:spcPct val="0"/>
        </a:spcAft>
        <a:buBlip>
          <a:blip r:embed="rId15"/>
        </a:buBlip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1092200" indent="-460375" algn="l" rtl="0" eaLnBrk="0" fontAlgn="base" hangingPunct="0">
        <a:spcBef>
          <a:spcPct val="20000"/>
        </a:spcBef>
        <a:spcAft>
          <a:spcPct val="0"/>
        </a:spcAft>
        <a:buBlip>
          <a:blip r:embed="rId15"/>
        </a:buBlip>
        <a:defRPr sz="2400">
          <a:solidFill>
            <a:schemeClr val="tx1"/>
          </a:solidFill>
          <a:latin typeface="+mn-lt"/>
          <a:ea typeface="+mn-ea"/>
          <a:cs typeface="+mn-cs"/>
        </a:defRPr>
      </a:lvl2pPr>
      <a:lvl3pPr marL="1695450" indent="-423863" algn="l" rtl="0" eaLnBrk="0" fontAlgn="base" hangingPunct="0">
        <a:spcBef>
          <a:spcPct val="20000"/>
        </a:spcBef>
        <a:spcAft>
          <a:spcPct val="0"/>
        </a:spcAft>
        <a:buBlip>
          <a:blip r:embed="rId15"/>
        </a:buBlip>
        <a:defRPr sz="2400">
          <a:solidFill>
            <a:schemeClr val="tx1"/>
          </a:solidFill>
          <a:latin typeface="+mn-lt"/>
          <a:ea typeface="+mn-ea"/>
          <a:cs typeface="+mn-cs"/>
        </a:defRPr>
      </a:lvl3pPr>
      <a:lvl4pPr marL="2324100" indent="-449263" algn="l" rtl="0" eaLnBrk="0" fontAlgn="base" hangingPunct="0">
        <a:spcBef>
          <a:spcPct val="20000"/>
        </a:spcBef>
        <a:spcAft>
          <a:spcPct val="0"/>
        </a:spcAft>
        <a:buBlip>
          <a:blip r:embed="rId15"/>
        </a:buBlip>
        <a:defRPr sz="2400">
          <a:solidFill>
            <a:schemeClr val="tx1"/>
          </a:solidFill>
          <a:latin typeface="+mn-lt"/>
          <a:ea typeface="+mn-ea"/>
          <a:cs typeface="+mn-cs"/>
        </a:defRPr>
      </a:lvl4pPr>
      <a:lvl5pPr marL="2952750" indent="-449263" algn="l" rtl="0" eaLnBrk="0" fontAlgn="base" hangingPunct="0">
        <a:spcBef>
          <a:spcPct val="20000"/>
        </a:spcBef>
        <a:spcAft>
          <a:spcPct val="0"/>
        </a:spcAft>
        <a:buBlip>
          <a:blip r:embed="rId15"/>
        </a:buBlip>
        <a:defRPr sz="2400">
          <a:solidFill>
            <a:schemeClr val="tx1"/>
          </a:solidFill>
          <a:latin typeface="+mn-lt"/>
          <a:ea typeface="+mn-ea"/>
          <a:cs typeface="+mn-cs"/>
        </a:defRPr>
      </a:lvl5pPr>
      <a:lvl6pPr marL="3409950" indent="-449263" algn="l" rtl="0" fontAlgn="base">
        <a:spcBef>
          <a:spcPct val="20000"/>
        </a:spcBef>
        <a:spcAft>
          <a:spcPct val="0"/>
        </a:spcAft>
        <a:buBlip>
          <a:blip r:embed="rId15"/>
        </a:buBlip>
        <a:defRPr sz="2400">
          <a:solidFill>
            <a:schemeClr val="tx1"/>
          </a:solidFill>
          <a:latin typeface="+mn-lt"/>
          <a:ea typeface="+mn-ea"/>
          <a:cs typeface="+mn-cs"/>
        </a:defRPr>
      </a:lvl6pPr>
      <a:lvl7pPr marL="3867150" indent="-449263" algn="l" rtl="0" fontAlgn="base">
        <a:spcBef>
          <a:spcPct val="20000"/>
        </a:spcBef>
        <a:spcAft>
          <a:spcPct val="0"/>
        </a:spcAft>
        <a:buBlip>
          <a:blip r:embed="rId15"/>
        </a:buBlip>
        <a:defRPr sz="2400">
          <a:solidFill>
            <a:schemeClr val="tx1"/>
          </a:solidFill>
          <a:latin typeface="+mn-lt"/>
          <a:ea typeface="+mn-ea"/>
          <a:cs typeface="+mn-cs"/>
        </a:defRPr>
      </a:lvl7pPr>
      <a:lvl8pPr marL="4324350" indent="-449263" algn="l" rtl="0" fontAlgn="base">
        <a:spcBef>
          <a:spcPct val="20000"/>
        </a:spcBef>
        <a:spcAft>
          <a:spcPct val="0"/>
        </a:spcAft>
        <a:buBlip>
          <a:blip r:embed="rId15"/>
        </a:buBlip>
        <a:defRPr sz="2400">
          <a:solidFill>
            <a:schemeClr val="tx1"/>
          </a:solidFill>
          <a:latin typeface="+mn-lt"/>
          <a:ea typeface="+mn-ea"/>
          <a:cs typeface="+mn-cs"/>
        </a:defRPr>
      </a:lvl8pPr>
      <a:lvl9pPr marL="4781550" indent="-449263" algn="l" rtl="0" fontAlgn="base">
        <a:spcBef>
          <a:spcPct val="20000"/>
        </a:spcBef>
        <a:spcAft>
          <a:spcPct val="0"/>
        </a:spcAft>
        <a:buBlip>
          <a:blip r:embed="rId15"/>
        </a:buBlip>
        <a:defRPr sz="24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03" r:id="rId1"/>
    <p:sldLayoutId id="2147486304" r:id="rId2"/>
    <p:sldLayoutId id="2147486305" r:id="rId3"/>
    <p:sldLayoutId id="2147486306" r:id="rId4"/>
    <p:sldLayoutId id="2147486307" r:id="rId5"/>
    <p:sldLayoutId id="2147486308" r:id="rId6"/>
    <p:sldLayoutId id="2147486309" r:id="rId7"/>
    <p:sldLayoutId id="2147486310" r:id="rId8"/>
    <p:sldLayoutId id="2147486311" r:id="rId9"/>
    <p:sldLayoutId id="2147486312" r:id="rId10"/>
    <p:sldLayoutId id="2147486313" r:id="rId11"/>
    <p:sldLayoutId id="2147486314" r:id="rId12"/>
    <p:sldLayoutId id="2147486315" r:id="rId13"/>
    <p:sldLayoutId id="2147486316" r:id="rId14"/>
    <p:sldLayoutId id="2147486317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852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83" r:id="rId1"/>
    <p:sldLayoutId id="2147484584" r:id="rId2"/>
    <p:sldLayoutId id="2147484585" r:id="rId3"/>
    <p:sldLayoutId id="2147484586" r:id="rId4"/>
    <p:sldLayoutId id="2147484587" r:id="rId5"/>
    <p:sldLayoutId id="2147484588" r:id="rId6"/>
    <p:sldLayoutId id="2147484589" r:id="rId7"/>
    <p:sldLayoutId id="2147484590" r:id="rId8"/>
    <p:sldLayoutId id="2147484591" r:id="rId9"/>
    <p:sldLayoutId id="2147484592" r:id="rId10"/>
    <p:sldLayoutId id="2147484593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357188" indent="100013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715963" indent="198438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073150" indent="2984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1431925" indent="396875" algn="l" rtl="0" eaLnBrk="0" fontAlgn="base" hangingPunct="0">
        <a:spcBef>
          <a:spcPct val="20000"/>
        </a:spcBef>
        <a:spcAft>
          <a:spcPct val="0"/>
        </a:spcAft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1889125" algn="l" rtl="0" fontAlgn="base">
        <a:spcBef>
          <a:spcPct val="20000"/>
        </a:spcBef>
        <a:spcAft>
          <a:spcPct val="0"/>
        </a:spcAft>
        <a:defRPr sz="2400">
          <a:solidFill>
            <a:schemeClr val="bg1"/>
          </a:solidFill>
          <a:latin typeface="+mn-lt"/>
          <a:cs typeface="+mn-cs"/>
        </a:defRPr>
      </a:lvl6pPr>
      <a:lvl7pPr marL="2346325" algn="l" rtl="0" fontAlgn="base">
        <a:spcBef>
          <a:spcPct val="20000"/>
        </a:spcBef>
        <a:spcAft>
          <a:spcPct val="0"/>
        </a:spcAft>
        <a:defRPr sz="2400">
          <a:solidFill>
            <a:schemeClr val="bg1"/>
          </a:solidFill>
          <a:latin typeface="+mn-lt"/>
          <a:cs typeface="+mn-cs"/>
        </a:defRPr>
      </a:lvl7pPr>
      <a:lvl8pPr marL="2803525" algn="l" rtl="0" fontAlgn="base">
        <a:spcBef>
          <a:spcPct val="20000"/>
        </a:spcBef>
        <a:spcAft>
          <a:spcPct val="0"/>
        </a:spcAft>
        <a:defRPr sz="2400">
          <a:solidFill>
            <a:schemeClr val="bg1"/>
          </a:solidFill>
          <a:latin typeface="+mn-lt"/>
          <a:cs typeface="+mn-cs"/>
        </a:defRPr>
      </a:lvl8pPr>
      <a:lvl9pPr marL="3260725" algn="l" rtl="0" fontAlgn="base">
        <a:spcBef>
          <a:spcPct val="20000"/>
        </a:spcBef>
        <a:spcAft>
          <a:spcPct val="0"/>
        </a:spcAft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6319" r:id="rId1"/>
    <p:sldLayoutId id="2147486320" r:id="rId2"/>
    <p:sldLayoutId id="2147486321" r:id="rId3"/>
    <p:sldLayoutId id="2147486322" r:id="rId4"/>
  </p:sldLayoutIdLst>
  <p:transition>
    <p:fade thruBlk="1"/>
  </p:transition>
  <p:timing>
    <p:tnLst>
      <p:par>
        <p:cTn id="1" dur="indefinite" restart="never" nodeType="tmRoot"/>
      </p:par>
    </p:tnLst>
  </p:timing>
  <p:hf sldNum="0" hdr="0" ftr="0" dt="0"/>
  <p:txStyles>
    <p:titleStyle>
      <a:lvl1pPr algn="r" rtl="0" eaLnBrk="0" fontAlgn="base" hangingPunct="0">
        <a:spcBef>
          <a:spcPct val="0"/>
        </a:spcBef>
        <a:spcAft>
          <a:spcPct val="0"/>
        </a:spcAft>
        <a:defRPr sz="2000">
          <a:solidFill>
            <a:schemeClr val="bg2"/>
          </a:solidFill>
          <a:latin typeface="+mj-lt"/>
          <a:ea typeface="+mj-ea"/>
          <a:cs typeface="+mj-cs"/>
        </a:defRPr>
      </a:lvl1pPr>
      <a:lvl2pPr algn="r" rtl="0" eaLnBrk="0" fontAlgn="base" hangingPunct="0">
        <a:spcBef>
          <a:spcPct val="0"/>
        </a:spcBef>
        <a:spcAft>
          <a:spcPct val="0"/>
        </a:spcAft>
        <a:defRPr sz="2000">
          <a:solidFill>
            <a:schemeClr val="bg2"/>
          </a:solidFill>
          <a:latin typeface="Akzidenz-Grotesk Pro Light Ext" pitchFamily="50" charset="0"/>
          <a:cs typeface="Arial" charset="0"/>
        </a:defRPr>
      </a:lvl2pPr>
      <a:lvl3pPr algn="r" rtl="0" eaLnBrk="0" fontAlgn="base" hangingPunct="0">
        <a:spcBef>
          <a:spcPct val="0"/>
        </a:spcBef>
        <a:spcAft>
          <a:spcPct val="0"/>
        </a:spcAft>
        <a:defRPr sz="2000">
          <a:solidFill>
            <a:schemeClr val="bg2"/>
          </a:solidFill>
          <a:latin typeface="Akzidenz-Grotesk Pro Light Ext" pitchFamily="50" charset="0"/>
          <a:cs typeface="Arial" charset="0"/>
        </a:defRPr>
      </a:lvl3pPr>
      <a:lvl4pPr algn="r" rtl="0" eaLnBrk="0" fontAlgn="base" hangingPunct="0">
        <a:spcBef>
          <a:spcPct val="0"/>
        </a:spcBef>
        <a:spcAft>
          <a:spcPct val="0"/>
        </a:spcAft>
        <a:defRPr sz="2000">
          <a:solidFill>
            <a:schemeClr val="bg2"/>
          </a:solidFill>
          <a:latin typeface="Akzidenz-Grotesk Pro Light Ext" pitchFamily="50" charset="0"/>
          <a:cs typeface="Arial" charset="0"/>
        </a:defRPr>
      </a:lvl4pPr>
      <a:lvl5pPr algn="r" rtl="0" eaLnBrk="0" fontAlgn="base" hangingPunct="0">
        <a:spcBef>
          <a:spcPct val="0"/>
        </a:spcBef>
        <a:spcAft>
          <a:spcPct val="0"/>
        </a:spcAft>
        <a:defRPr sz="2000">
          <a:solidFill>
            <a:schemeClr val="bg2"/>
          </a:solidFill>
          <a:latin typeface="Akzidenz-Grotesk Pro Light Ext" pitchFamily="50" charset="0"/>
          <a:cs typeface="Arial" charset="0"/>
        </a:defRPr>
      </a:lvl5pPr>
      <a:lvl6pPr marL="457200" algn="r" rtl="0" fontAlgn="base">
        <a:spcBef>
          <a:spcPct val="0"/>
        </a:spcBef>
        <a:spcAft>
          <a:spcPct val="0"/>
        </a:spcAft>
        <a:defRPr sz="2000">
          <a:solidFill>
            <a:schemeClr val="bg2"/>
          </a:solidFill>
          <a:latin typeface="Akzidenz-Grotesk Pro Light Ext" pitchFamily="50" charset="0"/>
          <a:cs typeface="Arial" charset="0"/>
        </a:defRPr>
      </a:lvl6pPr>
      <a:lvl7pPr marL="914400" algn="r" rtl="0" fontAlgn="base">
        <a:spcBef>
          <a:spcPct val="0"/>
        </a:spcBef>
        <a:spcAft>
          <a:spcPct val="0"/>
        </a:spcAft>
        <a:defRPr sz="2000">
          <a:solidFill>
            <a:schemeClr val="bg2"/>
          </a:solidFill>
          <a:latin typeface="Akzidenz-Grotesk Pro Light Ext" pitchFamily="50" charset="0"/>
          <a:cs typeface="Arial" charset="0"/>
        </a:defRPr>
      </a:lvl7pPr>
      <a:lvl8pPr marL="1371600" algn="r" rtl="0" fontAlgn="base">
        <a:spcBef>
          <a:spcPct val="0"/>
        </a:spcBef>
        <a:spcAft>
          <a:spcPct val="0"/>
        </a:spcAft>
        <a:defRPr sz="2000">
          <a:solidFill>
            <a:schemeClr val="bg2"/>
          </a:solidFill>
          <a:latin typeface="Akzidenz-Grotesk Pro Light Ext" pitchFamily="50" charset="0"/>
          <a:cs typeface="Arial" charset="0"/>
        </a:defRPr>
      </a:lvl8pPr>
      <a:lvl9pPr marL="1828800" algn="r" rtl="0" fontAlgn="base">
        <a:spcBef>
          <a:spcPct val="0"/>
        </a:spcBef>
        <a:spcAft>
          <a:spcPct val="0"/>
        </a:spcAft>
        <a:defRPr sz="2000">
          <a:solidFill>
            <a:schemeClr val="bg2"/>
          </a:solidFill>
          <a:latin typeface="Akzidenz-Grotesk Pro Light Ext" pitchFamily="50" charset="0"/>
          <a:cs typeface="Arial" charset="0"/>
        </a:defRPr>
      </a:lvl9pPr>
    </p:titleStyle>
    <p:bodyStyle>
      <a:lvl1pPr marL="357188" indent="-35718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Akzidenz-Grotesk Pro Light Ext"/>
        <a:buChar char="!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901700" indent="-365125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Akzidenz-Grotesk Pro Light Ext"/>
        <a:buChar char="!"/>
        <a:defRPr sz="2400">
          <a:solidFill>
            <a:schemeClr val="bg1"/>
          </a:solidFill>
          <a:latin typeface="+mn-lt"/>
          <a:cs typeface="+mn-cs"/>
        </a:defRPr>
      </a:lvl2pPr>
      <a:lvl3pPr marL="1431925" indent="-35083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Akzidenz-Grotesk Pro Light Ext"/>
        <a:buChar char="!"/>
        <a:defRPr sz="2400">
          <a:solidFill>
            <a:schemeClr val="bg1"/>
          </a:solidFill>
          <a:latin typeface="+mn-lt"/>
          <a:cs typeface="+mn-cs"/>
        </a:defRPr>
      </a:lvl3pPr>
      <a:lvl4pPr marL="1974850" indent="-358775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Akzidenz-Grotesk Pro Light Ext"/>
        <a:buChar char="!"/>
        <a:defRPr sz="2400">
          <a:solidFill>
            <a:schemeClr val="bg1"/>
          </a:solidFill>
          <a:latin typeface="+mn-lt"/>
          <a:cs typeface="+mn-cs"/>
        </a:defRPr>
      </a:lvl4pPr>
      <a:lvl5pPr marL="2517775" indent="-36353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Akzidenz-Grotesk Pro Light Ext"/>
        <a:buChar char="!"/>
        <a:defRPr sz="2400">
          <a:solidFill>
            <a:schemeClr val="bg1"/>
          </a:solidFill>
          <a:latin typeface="+mn-lt"/>
          <a:cs typeface="+mn-cs"/>
        </a:defRPr>
      </a:lvl5pPr>
      <a:lvl6pPr marL="29749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Akzidenz-Grotesk Pro Light Ext" pitchFamily="50" charset="0"/>
        <a:buChar char="!"/>
        <a:defRPr sz="2400">
          <a:solidFill>
            <a:schemeClr val="bg1"/>
          </a:solidFill>
          <a:latin typeface="+mn-lt"/>
          <a:cs typeface="+mn-cs"/>
        </a:defRPr>
      </a:lvl6pPr>
      <a:lvl7pPr marL="34321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Akzidenz-Grotesk Pro Light Ext" pitchFamily="50" charset="0"/>
        <a:buChar char="!"/>
        <a:defRPr sz="2400">
          <a:solidFill>
            <a:schemeClr val="bg1"/>
          </a:solidFill>
          <a:latin typeface="+mn-lt"/>
          <a:cs typeface="+mn-cs"/>
        </a:defRPr>
      </a:lvl7pPr>
      <a:lvl8pPr marL="38893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Akzidenz-Grotesk Pro Light Ext" pitchFamily="50" charset="0"/>
        <a:buChar char="!"/>
        <a:defRPr sz="2400">
          <a:solidFill>
            <a:schemeClr val="bg1"/>
          </a:solidFill>
          <a:latin typeface="+mn-lt"/>
          <a:cs typeface="+mn-cs"/>
        </a:defRPr>
      </a:lvl8pPr>
      <a:lvl9pPr marL="43465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Akzidenz-Grotesk Pro Light Ext" pitchFamily="50" charset="0"/>
        <a:buChar char="!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24" r:id="rId1"/>
    <p:sldLayoutId id="2147486325" r:id="rId2"/>
    <p:sldLayoutId id="2147486326" r:id="rId3"/>
    <p:sldLayoutId id="2147486327" r:id="rId4"/>
    <p:sldLayoutId id="2147486328" r:id="rId5"/>
    <p:sldLayoutId id="2147486329" r:id="rId6"/>
    <p:sldLayoutId id="2147486330" r:id="rId7"/>
    <p:sldLayoutId id="2147486331" r:id="rId8"/>
    <p:sldLayoutId id="2147486332" r:id="rId9"/>
    <p:sldLayoutId id="2147486333" r:id="rId10"/>
    <p:sldLayoutId id="2147486334" r:id="rId11"/>
    <p:sldLayoutId id="2147486335" r:id="rId12"/>
    <p:sldLayoutId id="2147486336" r:id="rId13"/>
    <p:sldLayoutId id="2147486337" r:id="rId14"/>
    <p:sldLayoutId id="2147486338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0B5B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2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36" y="6485227"/>
            <a:ext cx="1296144" cy="2565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5602" name="WordArt 14"/>
          <p:cNvSpPr>
            <a:spLocks noChangeArrowheads="1" noChangeShapeType="1" noTextEdit="1"/>
          </p:cNvSpPr>
          <p:nvPr/>
        </p:nvSpPr>
        <p:spPr bwMode="auto">
          <a:xfrm>
            <a:off x="4946650" y="332656"/>
            <a:ext cx="3890963" cy="6191250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pt-BR" sz="3600" b="1" kern="10" dirty="0">
                <a:solidFill>
                  <a:srgbClr val="A6E5E3"/>
                </a:solidFill>
                <a:latin typeface="Burbank Small Bold" pitchFamily="50" charset="0"/>
                <a:ea typeface="+mj-lt"/>
                <a:cs typeface="Calibri" pitchFamily="34" charset="0"/>
              </a:rPr>
              <a:t>?</a:t>
            </a:r>
          </a:p>
        </p:txBody>
      </p:sp>
      <p:sp>
        <p:nvSpPr>
          <p:cNvPr id="25603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403225" y="2276872"/>
            <a:ext cx="4181475" cy="41044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25606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403225" y="103188"/>
            <a:ext cx="4168775" cy="21736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  <p:sp>
        <p:nvSpPr>
          <p:cNvPr id="3489805" name="Text Box 13"/>
          <p:cNvSpPr txBox="1">
            <a:spLocks noChangeArrowheads="1"/>
          </p:cNvSpPr>
          <p:nvPr/>
        </p:nvSpPr>
        <p:spPr bwMode="auto">
          <a:xfrm>
            <a:off x="5567363" y="2606675"/>
            <a:ext cx="145471" cy="369332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wrap="none" lIns="72000" rIns="72000">
            <a:spAutoFit/>
          </a:bodyPr>
          <a:lstStyle/>
          <a:p>
            <a:pPr>
              <a:defRPr/>
            </a:pPr>
            <a:endParaRPr lang="pt-BR" b="1" dirty="0">
              <a:solidFill>
                <a:srgbClr val="FFFFFF"/>
              </a:solidFill>
              <a:latin typeface="Burbank Small Bold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955303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40" r:id="rId1"/>
    <p:sldLayoutId id="2147486341" r:id="rId2"/>
    <p:sldLayoutId id="2147486342" r:id="rId3"/>
    <p:sldLayoutId id="2147486343" r:id="rId4"/>
    <p:sldLayoutId id="2147486344" r:id="rId5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Plau" pitchFamily="50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Plau" pitchFamily="50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Plau" pitchFamily="50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Plau" pitchFamily="50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Plau" pitchFamily="50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Plau" pitchFamily="50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Plau" pitchFamily="50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Plau" pitchFamily="50" charset="0"/>
          <a:cs typeface="Arial" charset="0"/>
        </a:defRPr>
      </a:lvl9pPr>
    </p:titleStyle>
    <p:bodyStyle>
      <a:lvl1pPr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63538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2pPr>
      <a:lvl3pPr marL="723900" indent="-635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3pPr>
      <a:lvl4pPr marL="1079500" indent="1588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4pPr>
      <a:lvl5pPr marL="1433513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993775"/>
            <a:ext cx="8664575" cy="51260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11269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8080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761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9479205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46" r:id="rId1"/>
    <p:sldLayoutId id="2147486347" r:id="rId2"/>
    <p:sldLayoutId id="2147486348" r:id="rId3"/>
    <p:sldLayoutId id="2147486349" r:id="rId4"/>
    <p:sldLayoutId id="2147486350" r:id="rId5"/>
    <p:sldLayoutId id="2147486351" r:id="rId6"/>
    <p:sldLayoutId id="2147486352" r:id="rId7"/>
    <p:sldLayoutId id="2147486353" r:id="rId8"/>
    <p:sldLayoutId id="2147486354" r:id="rId9"/>
    <p:sldLayoutId id="2147486355" r:id="rId10"/>
    <p:sldLayoutId id="2147486356" r:id="rId11"/>
    <p:sldLayoutId id="2147486357" r:id="rId12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Burbank Small Bold" pitchFamily="50" charset="0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2pPr>
      <a:lvl3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3pPr>
      <a:lvl4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4pPr>
      <a:lvl5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9pPr>
    </p:titleStyle>
    <p:bodyStyle>
      <a:lvl1pPr indent="635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ea typeface="+mn-ea"/>
          <a:cs typeface="+mn-cs"/>
        </a:defRPr>
      </a:lvl1pPr>
      <a:lvl2pPr marL="3556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2pPr>
      <a:lvl3pPr marL="72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3pPr>
      <a:lvl4pPr marL="107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4pPr>
      <a:lvl5pPr marL="14351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Imagem 6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7402513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  <p:sp>
        <p:nvSpPr>
          <p:cNvPr id="2" name="Espaço Reservado para Título 1"/>
          <p:cNvSpPr>
            <a:spLocks noGrp="1"/>
          </p:cNvSpPr>
          <p:nvPr>
            <p:ph type="title"/>
          </p:nvPr>
        </p:nvSpPr>
        <p:spPr>
          <a:xfrm>
            <a:off x="212725" y="106363"/>
            <a:ext cx="6484938" cy="14160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125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230188" y="1549400"/>
            <a:ext cx="647065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9" name="Espaço Reservado para Número de Slide 5"/>
          <p:cNvSpPr>
            <a:spLocks noGrp="1"/>
          </p:cNvSpPr>
          <p:nvPr>
            <p:ph type="sldNum" sz="quarter" idx="4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B000F97E-D57D-4114-8B78-61B7AF005745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99050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92" r:id="rId1"/>
    <p:sldLayoutId id="2147486393" r:id="rId2"/>
    <p:sldLayoutId id="2147486394" r:id="rId3"/>
    <p:sldLayoutId id="2147486395" r:id="rId4"/>
    <p:sldLayoutId id="2147486396" r:id="rId5"/>
    <p:sldLayoutId id="2147486397" r:id="rId6"/>
    <p:sldLayoutId id="2147486398" r:id="rId7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00" r:id="rId1"/>
    <p:sldLayoutId id="2147486401" r:id="rId2"/>
    <p:sldLayoutId id="2147486402" r:id="rId3"/>
    <p:sldLayoutId id="2147486403" r:id="rId4"/>
    <p:sldLayoutId id="2147486404" r:id="rId5"/>
    <p:sldLayoutId id="2147486405" r:id="rId6"/>
    <p:sldLayoutId id="2147486406" r:id="rId7"/>
    <p:sldLayoutId id="2147486407" r:id="rId8"/>
    <p:sldLayoutId id="2147486408" r:id="rId9"/>
    <p:sldLayoutId id="2147486409" r:id="rId10"/>
    <p:sldLayoutId id="2147486410" r:id="rId11"/>
    <p:sldLayoutId id="2147486411" r:id="rId12"/>
    <p:sldLayoutId id="2147486412" r:id="rId13"/>
    <p:sldLayoutId id="2147486413" r:id="rId14"/>
    <p:sldLayoutId id="2147486414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0" y="274638"/>
            <a:ext cx="9144000" cy="11430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  <p:sp>
        <p:nvSpPr>
          <p:cNvPr id="19353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0" y="1600200"/>
            <a:ext cx="9144000" cy="45259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  <p:sp>
        <p:nvSpPr>
          <p:cNvPr id="193540" name="Rectangle 4"/>
          <p:cNvSpPr>
            <a:spLocks noChangeArrowheads="1"/>
          </p:cNvSpPr>
          <p:nvPr/>
        </p:nvSpPr>
        <p:spPr bwMode="auto">
          <a:xfrm>
            <a:off x="8804275" y="6599238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spcBef>
                <a:spcPct val="0"/>
              </a:spcBef>
              <a:defRPr/>
            </a:pPr>
            <a:fld id="{B37F959C-279D-4226-A78B-8035DB652AEF}" type="slidenum">
              <a:rPr lang="pt-BR" sz="1200">
                <a:solidFill>
                  <a:srgbClr val="000000"/>
                </a:solidFill>
                <a:latin typeface="Burbank Small Bold" pitchFamily="50" charset="0"/>
              </a:rPr>
              <a:pPr>
                <a:spcBef>
                  <a:spcPct val="0"/>
                </a:spcBef>
                <a:defRPr/>
              </a:pPr>
              <a:t>‹nº›</a:t>
            </a:fld>
            <a:endParaRPr lang="pt-BR" sz="1200" dirty="0">
              <a:solidFill>
                <a:srgbClr val="000000"/>
              </a:solidFill>
              <a:latin typeface="Burbank Small Bold" pitchFamily="50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6416" r:id="rId1"/>
    <p:sldLayoutId id="2147486417" r:id="rId2"/>
    <p:sldLayoutId id="2147486418" r:id="rId3"/>
    <p:sldLayoutId id="2147486419" r:id="rId4"/>
    <p:sldLayoutId id="2147486420" r:id="rId5"/>
    <p:sldLayoutId id="2147486421" r:id="rId6"/>
    <p:sldLayoutId id="2147486422" r:id="rId7"/>
    <p:sldLayoutId id="2147486423" r:id="rId8"/>
    <p:sldLayoutId id="2147486424" r:id="rId9"/>
    <p:sldLayoutId id="2147486425" r:id="rId10"/>
    <p:sldLayoutId id="2147486426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Burbank Small Bold" pitchFamily="50" charset="0"/>
        </a:defRPr>
      </a:lvl2pPr>
      <a:lvl3pPr marL="1144588" indent="-2286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Burbank Small Bold" pitchFamily="50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Burbank Small Bold" pitchFamily="50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3200">
          <a:solidFill>
            <a:schemeClr val="bg1"/>
          </a:solidFill>
          <a:latin typeface="Burbank Small Bold" pitchFamily="50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28" r:id="rId1"/>
    <p:sldLayoutId id="2147486429" r:id="rId2"/>
    <p:sldLayoutId id="2147486430" r:id="rId3"/>
    <p:sldLayoutId id="2147486431" r:id="rId4"/>
    <p:sldLayoutId id="2147486432" r:id="rId5"/>
    <p:sldLayoutId id="2147486433" r:id="rId6"/>
    <p:sldLayoutId id="2147486434" r:id="rId7"/>
    <p:sldLayoutId id="2147486435" r:id="rId8"/>
    <p:sldLayoutId id="2147486436" r:id="rId9"/>
    <p:sldLayoutId id="2147486437" r:id="rId10"/>
    <p:sldLayoutId id="2147486438" r:id="rId11"/>
    <p:sldLayoutId id="2147486440" r:id="rId12"/>
    <p:sldLayoutId id="2147486441" r:id="rId13"/>
    <p:sldLayoutId id="2147486442" r:id="rId14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44" r:id="rId1"/>
    <p:sldLayoutId id="2147486445" r:id="rId2"/>
    <p:sldLayoutId id="2147486446" r:id="rId3"/>
    <p:sldLayoutId id="2147486447" r:id="rId4"/>
    <p:sldLayoutId id="2147486448" r:id="rId5"/>
    <p:sldLayoutId id="2147486449" r:id="rId6"/>
    <p:sldLayoutId id="2147486450" r:id="rId7"/>
    <p:sldLayoutId id="2147486451" r:id="rId8"/>
    <p:sldLayoutId id="2147486452" r:id="rId9"/>
    <p:sldLayoutId id="2147486453" r:id="rId10"/>
    <p:sldLayoutId id="2147486454" r:id="rId11"/>
    <p:sldLayoutId id="2147486455" r:id="rId12"/>
    <p:sldLayoutId id="2147486456" r:id="rId13"/>
    <p:sldLayoutId id="2147486457" r:id="rId14"/>
    <p:sldLayoutId id="2147486458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00" name="Picture 6"/>
          <p:cNvPicPr>
            <a:picLocks noChangeAspect="1" noChangeArrowheads="1"/>
          </p:cNvPicPr>
          <p:nvPr/>
        </p:nvPicPr>
        <p:blipFill>
          <a:blip r:embed="rId14" cstate="print"/>
          <a:srcRect b="25000"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80676" name="Rectangle 4"/>
          <p:cNvSpPr>
            <a:spLocks noChangeArrowheads="1"/>
          </p:cNvSpPr>
          <p:nvPr/>
        </p:nvSpPr>
        <p:spPr bwMode="auto">
          <a:xfrm>
            <a:off x="8804275" y="6599238"/>
            <a:ext cx="42862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fld id="{E116F52C-6DD8-4B9B-BBA5-D6C42B77E8CC}" type="slidenum">
              <a:rPr lang="pt-BR" sz="1200">
                <a:solidFill>
                  <a:srgbClr val="FFFFFF"/>
                </a:solidFill>
                <a:cs typeface="Arial" pitchFamily="34" charset="0"/>
              </a:rPr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>
              <a:solidFill>
                <a:srgbClr val="FFFFFF"/>
              </a:solidFill>
              <a:cs typeface="Arial" pitchFamily="34" charset="0"/>
            </a:endParaRPr>
          </a:p>
        </p:txBody>
      </p:sp>
      <p:grpSp>
        <p:nvGrpSpPr>
          <p:cNvPr id="2" name="Group 36"/>
          <p:cNvGrpSpPr>
            <a:grpSpLocks/>
          </p:cNvGrpSpPr>
          <p:nvPr/>
        </p:nvGrpSpPr>
        <p:grpSpPr bwMode="auto">
          <a:xfrm>
            <a:off x="-9324975" y="4979988"/>
            <a:ext cx="12239625" cy="9394825"/>
            <a:chOff x="-5874" y="3137"/>
            <a:chExt cx="7710" cy="5918"/>
          </a:xfrm>
        </p:grpSpPr>
        <p:sp>
          <p:nvSpPr>
            <p:cNvPr id="1180685" name="Line 13"/>
            <p:cNvSpPr>
              <a:spLocks noChangeShapeType="1"/>
            </p:cNvSpPr>
            <p:nvPr userDrawn="1"/>
          </p:nvSpPr>
          <p:spPr bwMode="auto">
            <a:xfrm flipH="1">
              <a:off x="-2382" y="5244"/>
              <a:ext cx="1633" cy="1725"/>
            </a:xfrm>
            <a:prstGeom prst="line">
              <a:avLst/>
            </a:prstGeom>
            <a:noFill/>
            <a:ln w="63500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cs typeface="Arial" pitchFamily="34" charset="0"/>
              </a:endParaRPr>
            </a:p>
          </p:txBody>
        </p:sp>
        <p:graphicFrame>
          <p:nvGraphicFramePr>
            <p:cNvPr id="4098" name="Object 5"/>
            <p:cNvGraphicFramePr>
              <a:graphicFrameLocks noChangeAspect="1"/>
            </p:cNvGraphicFramePr>
            <p:nvPr/>
          </p:nvGraphicFramePr>
          <p:xfrm>
            <a:off x="-1951" y="3137"/>
            <a:ext cx="3787" cy="313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12904" name="Image" r:id="rId15" imgW="3022222" imgH="2501587" progId="">
                    <p:embed/>
                  </p:oleObj>
                </mc:Choice>
                <mc:Fallback>
                  <p:oleObj name="Image" r:id="rId15" imgW="3022222" imgH="2501587" progId="">
                    <p:embed/>
                    <p:pic>
                      <p:nvPicPr>
                        <p:cNvPr id="0" name="Object 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>
                          <a:clrChange>
                            <a:clrFrom>
                              <a:srgbClr val="000000"/>
                            </a:clrFrom>
                            <a:clrTo>
                              <a:srgbClr val="000000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951" y="3137"/>
                          <a:ext cx="3787" cy="313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BBE0E3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80680" name="AutoShape 8"/>
            <p:cNvSpPr>
              <a:spLocks noChangeArrowheads="1"/>
            </p:cNvSpPr>
            <p:nvPr userDrawn="1"/>
          </p:nvSpPr>
          <p:spPr bwMode="auto">
            <a:xfrm rot="-855933">
              <a:off x="-5874" y="7241"/>
              <a:ext cx="3742" cy="1814"/>
            </a:xfrm>
            <a:prstGeom prst="flowChartPunchedTape">
              <a:avLst/>
            </a:prstGeom>
            <a:solidFill>
              <a:srgbClr val="F8F8F8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b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pt-BR" sz="9600">
                  <a:solidFill>
                    <a:srgbClr val="4E8CAE"/>
                  </a:solidFill>
                  <a:cs typeface="Arial" pitchFamily="34" charset="0"/>
                </a:rPr>
                <a:t> </a:t>
              </a:r>
            </a:p>
          </p:txBody>
        </p:sp>
        <p:grpSp>
          <p:nvGrpSpPr>
            <p:cNvPr id="3" name="Group 32"/>
            <p:cNvGrpSpPr>
              <a:grpSpLocks/>
            </p:cNvGrpSpPr>
            <p:nvPr userDrawn="1"/>
          </p:nvGrpSpPr>
          <p:grpSpPr bwMode="auto">
            <a:xfrm>
              <a:off x="-5557" y="7562"/>
              <a:ext cx="3094" cy="1220"/>
              <a:chOff x="1332" y="5698"/>
              <a:chExt cx="3094" cy="1220"/>
            </a:xfrm>
          </p:grpSpPr>
          <p:sp>
            <p:nvSpPr>
              <p:cNvPr id="1180689" name="Freeform 17"/>
              <p:cNvSpPr>
                <a:spLocks/>
              </p:cNvSpPr>
              <p:nvPr userDrawn="1"/>
            </p:nvSpPr>
            <p:spPr bwMode="auto">
              <a:xfrm>
                <a:off x="1332" y="6646"/>
                <a:ext cx="94" cy="272"/>
              </a:xfrm>
              <a:custGeom>
                <a:avLst/>
                <a:gdLst/>
                <a:ahLst/>
                <a:cxnLst>
                  <a:cxn ang="0">
                    <a:pos x="40" y="2"/>
                  </a:cxn>
                  <a:cxn ang="0">
                    <a:pos x="47" y="131"/>
                  </a:cxn>
                  <a:cxn ang="0">
                    <a:pos x="44" y="133"/>
                  </a:cxn>
                  <a:cxn ang="0">
                    <a:pos x="10" y="136"/>
                  </a:cxn>
                  <a:cxn ang="0">
                    <a:pos x="8" y="136"/>
                  </a:cxn>
                  <a:cxn ang="0">
                    <a:pos x="7" y="134"/>
                  </a:cxn>
                  <a:cxn ang="0">
                    <a:pos x="0" y="5"/>
                  </a:cxn>
                  <a:cxn ang="0">
                    <a:pos x="2" y="2"/>
                  </a:cxn>
                  <a:cxn ang="0">
                    <a:pos x="38" y="0"/>
                  </a:cxn>
                  <a:cxn ang="0">
                    <a:pos x="40" y="2"/>
                  </a:cxn>
                </a:cxnLst>
                <a:rect l="0" t="0" r="r" b="b"/>
                <a:pathLst>
                  <a:path w="47" h="136">
                    <a:moveTo>
                      <a:pt x="40" y="2"/>
                    </a:moveTo>
                    <a:cubicBezTo>
                      <a:pt x="47" y="131"/>
                      <a:pt x="47" y="131"/>
                      <a:pt x="47" y="131"/>
                    </a:cubicBezTo>
                    <a:cubicBezTo>
                      <a:pt x="47" y="132"/>
                      <a:pt x="46" y="133"/>
                      <a:pt x="44" y="133"/>
                    </a:cubicBezTo>
                    <a:cubicBezTo>
                      <a:pt x="10" y="136"/>
                      <a:pt x="10" y="136"/>
                      <a:pt x="10" y="136"/>
                    </a:cubicBezTo>
                    <a:cubicBezTo>
                      <a:pt x="9" y="136"/>
                      <a:pt x="9" y="136"/>
                      <a:pt x="8" y="136"/>
                    </a:cubicBezTo>
                    <a:cubicBezTo>
                      <a:pt x="8" y="135"/>
                      <a:pt x="7" y="135"/>
                      <a:pt x="7" y="13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9" y="0"/>
                      <a:pt x="40" y="1"/>
                      <a:pt x="40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0" name="Freeform 18"/>
              <p:cNvSpPr>
                <a:spLocks/>
              </p:cNvSpPr>
              <p:nvPr userDrawn="1"/>
            </p:nvSpPr>
            <p:spPr bwMode="auto">
              <a:xfrm>
                <a:off x="1422" y="6624"/>
                <a:ext cx="248" cy="290"/>
              </a:xfrm>
              <a:custGeom>
                <a:avLst/>
                <a:gdLst/>
                <a:ahLst/>
                <a:cxnLst>
                  <a:cxn ang="0">
                    <a:pos x="112" y="2"/>
                  </a:cxn>
                  <a:cxn ang="0">
                    <a:pos x="124" y="130"/>
                  </a:cxn>
                  <a:cxn ang="0">
                    <a:pos x="122" y="132"/>
                  </a:cxn>
                  <a:cxn ang="0">
                    <a:pos x="89" y="137"/>
                  </a:cxn>
                  <a:cxn ang="0">
                    <a:pos x="87" y="136"/>
                  </a:cxn>
                  <a:cxn ang="0">
                    <a:pos x="44" y="65"/>
                  </a:cxn>
                  <a:cxn ang="0">
                    <a:pos x="51" y="138"/>
                  </a:cxn>
                  <a:cxn ang="0">
                    <a:pos x="49" y="140"/>
                  </a:cxn>
                  <a:cxn ang="0">
                    <a:pos x="17" y="145"/>
                  </a:cxn>
                  <a:cxn ang="0">
                    <a:pos x="14" y="143"/>
                  </a:cxn>
                  <a:cxn ang="0">
                    <a:pos x="1" y="14"/>
                  </a:cxn>
                  <a:cxn ang="0">
                    <a:pos x="3" y="11"/>
                  </a:cxn>
                  <a:cxn ang="0">
                    <a:pos x="37" y="8"/>
                  </a:cxn>
                  <a:cxn ang="0">
                    <a:pos x="39" y="9"/>
                  </a:cxn>
                  <a:cxn ang="0">
                    <a:pos x="82" y="80"/>
                  </a:cxn>
                  <a:cxn ang="0">
                    <a:pos x="74" y="6"/>
                  </a:cxn>
                  <a:cxn ang="0">
                    <a:pos x="76" y="3"/>
                  </a:cxn>
                  <a:cxn ang="0">
                    <a:pos x="109" y="0"/>
                  </a:cxn>
                  <a:cxn ang="0">
                    <a:pos x="112" y="2"/>
                  </a:cxn>
                </a:cxnLst>
                <a:rect l="0" t="0" r="r" b="b"/>
                <a:pathLst>
                  <a:path w="124" h="145">
                    <a:moveTo>
                      <a:pt x="112" y="2"/>
                    </a:moveTo>
                    <a:cubicBezTo>
                      <a:pt x="124" y="130"/>
                      <a:pt x="124" y="130"/>
                      <a:pt x="124" y="130"/>
                    </a:cubicBezTo>
                    <a:cubicBezTo>
                      <a:pt x="124" y="131"/>
                      <a:pt x="124" y="132"/>
                      <a:pt x="122" y="132"/>
                    </a:cubicBezTo>
                    <a:cubicBezTo>
                      <a:pt x="89" y="137"/>
                      <a:pt x="89" y="137"/>
                      <a:pt x="89" y="137"/>
                    </a:cubicBezTo>
                    <a:cubicBezTo>
                      <a:pt x="88" y="137"/>
                      <a:pt x="87" y="137"/>
                      <a:pt x="87" y="136"/>
                    </a:cubicBezTo>
                    <a:cubicBezTo>
                      <a:pt x="44" y="65"/>
                      <a:pt x="44" y="65"/>
                      <a:pt x="44" y="65"/>
                    </a:cubicBezTo>
                    <a:cubicBezTo>
                      <a:pt x="51" y="138"/>
                      <a:pt x="51" y="138"/>
                      <a:pt x="51" y="138"/>
                    </a:cubicBezTo>
                    <a:cubicBezTo>
                      <a:pt x="51" y="139"/>
                      <a:pt x="50" y="140"/>
                      <a:pt x="49" y="140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5" y="145"/>
                      <a:pt x="14" y="144"/>
                      <a:pt x="14" y="14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2"/>
                      <a:pt x="1" y="11"/>
                      <a:pt x="3" y="11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8" y="8"/>
                      <a:pt x="39" y="8"/>
                      <a:pt x="39" y="9"/>
                    </a:cubicBezTo>
                    <a:cubicBezTo>
                      <a:pt x="82" y="80"/>
                      <a:pt x="82" y="80"/>
                      <a:pt x="82" y="80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4" y="4"/>
                      <a:pt x="75" y="4"/>
                      <a:pt x="76" y="3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11" y="0"/>
                      <a:pt x="112" y="1"/>
                      <a:pt x="112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1" name="Freeform 19"/>
              <p:cNvSpPr>
                <a:spLocks/>
              </p:cNvSpPr>
              <p:nvPr userDrawn="1"/>
            </p:nvSpPr>
            <p:spPr bwMode="auto">
              <a:xfrm>
                <a:off x="1648" y="6602"/>
                <a:ext cx="214" cy="280"/>
              </a:xfrm>
              <a:custGeom>
                <a:avLst/>
                <a:gdLst/>
                <a:ahLst/>
                <a:cxnLst>
                  <a:cxn ang="0">
                    <a:pos x="107" y="28"/>
                  </a:cxn>
                  <a:cxn ang="0">
                    <a:pos x="105" y="31"/>
                  </a:cxn>
                  <a:cxn ang="0">
                    <a:pos x="77" y="35"/>
                  </a:cxn>
                  <a:cxn ang="0">
                    <a:pos x="93" y="131"/>
                  </a:cxn>
                  <a:cxn ang="0">
                    <a:pos x="91" y="134"/>
                  </a:cxn>
                  <a:cxn ang="0">
                    <a:pos x="55" y="140"/>
                  </a:cxn>
                  <a:cxn ang="0">
                    <a:pos x="53" y="138"/>
                  </a:cxn>
                  <a:cxn ang="0">
                    <a:pos x="38" y="41"/>
                  </a:cxn>
                  <a:cxn ang="0">
                    <a:pos x="6" y="46"/>
                  </a:cxn>
                  <a:cxn ang="0">
                    <a:pos x="4" y="44"/>
                  </a:cxn>
                  <a:cxn ang="0">
                    <a:pos x="0" y="18"/>
                  </a:cxn>
                  <a:cxn ang="0">
                    <a:pos x="2" y="16"/>
                  </a:cxn>
                  <a:cxn ang="0">
                    <a:pos x="100" y="1"/>
                  </a:cxn>
                  <a:cxn ang="0">
                    <a:pos x="103" y="2"/>
                  </a:cxn>
                  <a:cxn ang="0">
                    <a:pos x="107" y="28"/>
                  </a:cxn>
                </a:cxnLst>
                <a:rect l="0" t="0" r="r" b="b"/>
                <a:pathLst>
                  <a:path w="107" h="140">
                    <a:moveTo>
                      <a:pt x="107" y="28"/>
                    </a:moveTo>
                    <a:cubicBezTo>
                      <a:pt x="107" y="30"/>
                      <a:pt x="107" y="31"/>
                      <a:pt x="105" y="31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3" y="133"/>
                      <a:pt x="92" y="134"/>
                      <a:pt x="91" y="134"/>
                    </a:cubicBezTo>
                    <a:cubicBezTo>
                      <a:pt x="55" y="140"/>
                      <a:pt x="55" y="140"/>
                      <a:pt x="55" y="140"/>
                    </a:cubicBezTo>
                    <a:cubicBezTo>
                      <a:pt x="54" y="140"/>
                      <a:pt x="53" y="140"/>
                      <a:pt x="53" y="138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6"/>
                      <a:pt x="4" y="46"/>
                      <a:pt x="4" y="4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7"/>
                      <a:pt x="0" y="16"/>
                      <a:pt x="2" y="16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2" y="0"/>
                      <a:pt x="103" y="1"/>
                      <a:pt x="103" y="2"/>
                    </a:cubicBez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2" name="Freeform 20"/>
              <p:cNvSpPr>
                <a:spLocks/>
              </p:cNvSpPr>
              <p:nvPr userDrawn="1"/>
            </p:nvSpPr>
            <p:spPr bwMode="auto">
              <a:xfrm>
                <a:off x="1850" y="6544"/>
                <a:ext cx="240" cy="302"/>
              </a:xfrm>
              <a:custGeom>
                <a:avLst/>
                <a:gdLst/>
                <a:ahLst/>
                <a:cxnLst>
                  <a:cxn ang="0">
                    <a:pos x="120" y="130"/>
                  </a:cxn>
                  <a:cxn ang="0">
                    <a:pos x="118" y="132"/>
                  </a:cxn>
                  <a:cxn ang="0">
                    <a:pos x="29" y="151"/>
                  </a:cxn>
                  <a:cxn ang="0">
                    <a:pos x="27" y="149"/>
                  </a:cxn>
                  <a:cxn ang="0">
                    <a:pos x="1" y="22"/>
                  </a:cxn>
                  <a:cxn ang="0">
                    <a:pos x="2" y="19"/>
                  </a:cxn>
                  <a:cxn ang="0">
                    <a:pos x="91" y="1"/>
                  </a:cxn>
                  <a:cxn ang="0">
                    <a:pos x="94" y="2"/>
                  </a:cxn>
                  <a:cxn ang="0">
                    <a:pos x="99" y="28"/>
                  </a:cxn>
                  <a:cxn ang="0">
                    <a:pos x="97" y="31"/>
                  </a:cxn>
                  <a:cxn ang="0">
                    <a:pos x="46" y="41"/>
                  </a:cxn>
                  <a:cxn ang="0">
                    <a:pos x="50" y="63"/>
                  </a:cxn>
                  <a:cxn ang="0">
                    <a:pos x="91" y="54"/>
                  </a:cxn>
                  <a:cxn ang="0">
                    <a:pos x="94" y="56"/>
                  </a:cxn>
                  <a:cxn ang="0">
                    <a:pos x="99" y="82"/>
                  </a:cxn>
                  <a:cxn ang="0">
                    <a:pos x="97" y="84"/>
                  </a:cxn>
                  <a:cxn ang="0">
                    <a:pos x="56" y="93"/>
                  </a:cxn>
                  <a:cxn ang="0">
                    <a:pos x="60" y="113"/>
                  </a:cxn>
                  <a:cxn ang="0">
                    <a:pos x="112" y="102"/>
                  </a:cxn>
                  <a:cxn ang="0">
                    <a:pos x="115" y="104"/>
                  </a:cxn>
                  <a:cxn ang="0">
                    <a:pos x="120" y="130"/>
                  </a:cxn>
                </a:cxnLst>
                <a:rect l="0" t="0" r="r" b="b"/>
                <a:pathLst>
                  <a:path w="120" h="151">
                    <a:moveTo>
                      <a:pt x="120" y="130"/>
                    </a:moveTo>
                    <a:cubicBezTo>
                      <a:pt x="120" y="131"/>
                      <a:pt x="120" y="132"/>
                      <a:pt x="118" y="132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28" y="151"/>
                      <a:pt x="27" y="150"/>
                      <a:pt x="27" y="149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0"/>
                      <a:pt x="1" y="19"/>
                      <a:pt x="2" y="19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3" y="0"/>
                      <a:pt x="94" y="1"/>
                      <a:pt x="94" y="2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100" y="30"/>
                      <a:pt x="99" y="30"/>
                      <a:pt x="97" y="31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3" y="54"/>
                      <a:pt x="94" y="55"/>
                      <a:pt x="94" y="56"/>
                    </a:cubicBezTo>
                    <a:cubicBezTo>
                      <a:pt x="99" y="82"/>
                      <a:pt x="99" y="82"/>
                      <a:pt x="99" y="82"/>
                    </a:cubicBezTo>
                    <a:cubicBezTo>
                      <a:pt x="99" y="83"/>
                      <a:pt x="99" y="84"/>
                      <a:pt x="97" y="84"/>
                    </a:cubicBezTo>
                    <a:cubicBezTo>
                      <a:pt x="56" y="93"/>
                      <a:pt x="56" y="93"/>
                      <a:pt x="56" y="93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112" y="102"/>
                      <a:pt x="112" y="102"/>
                      <a:pt x="112" y="102"/>
                    </a:cubicBezTo>
                    <a:cubicBezTo>
                      <a:pt x="114" y="102"/>
                      <a:pt x="115" y="103"/>
                      <a:pt x="115" y="104"/>
                    </a:cubicBezTo>
                    <a:lnTo>
                      <a:pt x="120" y="130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3" name="Freeform 21"/>
              <p:cNvSpPr>
                <a:spLocks noEditPoints="1"/>
              </p:cNvSpPr>
              <p:nvPr userDrawn="1"/>
            </p:nvSpPr>
            <p:spPr bwMode="auto">
              <a:xfrm>
                <a:off x="2040" y="6514"/>
                <a:ext cx="284" cy="302"/>
              </a:xfrm>
              <a:custGeom>
                <a:avLst/>
                <a:gdLst/>
                <a:ahLst/>
                <a:cxnLst>
                  <a:cxn ang="0">
                    <a:pos x="142" y="119"/>
                  </a:cxn>
                  <a:cxn ang="0">
                    <a:pos x="140" y="122"/>
                  </a:cxn>
                  <a:cxn ang="0">
                    <a:pos x="104" y="133"/>
                  </a:cxn>
                  <a:cxn ang="0">
                    <a:pos x="102" y="133"/>
                  </a:cxn>
                  <a:cxn ang="0">
                    <a:pos x="67" y="105"/>
                  </a:cxn>
                  <a:cxn ang="0">
                    <a:pos x="75" y="136"/>
                  </a:cxn>
                  <a:cxn ang="0">
                    <a:pos x="73" y="139"/>
                  </a:cxn>
                  <a:cxn ang="0">
                    <a:pos x="39" y="150"/>
                  </a:cxn>
                  <a:cxn ang="0">
                    <a:pos x="36" y="149"/>
                  </a:cxn>
                  <a:cxn ang="0">
                    <a:pos x="0" y="20"/>
                  </a:cxn>
                  <a:cxn ang="0">
                    <a:pos x="2" y="18"/>
                  </a:cxn>
                  <a:cxn ang="0">
                    <a:pos x="31" y="7"/>
                  </a:cxn>
                  <a:cxn ang="0">
                    <a:pos x="91" y="11"/>
                  </a:cxn>
                  <a:cxn ang="0">
                    <a:pos x="112" y="38"/>
                  </a:cxn>
                  <a:cxn ang="0">
                    <a:pos x="112" y="64"/>
                  </a:cxn>
                  <a:cxn ang="0">
                    <a:pos x="101" y="87"/>
                  </a:cxn>
                  <a:cxn ang="0">
                    <a:pos x="141" y="117"/>
                  </a:cxn>
                  <a:cxn ang="0">
                    <a:pos x="142" y="119"/>
                  </a:cxn>
                  <a:cxn ang="0">
                    <a:pos x="75" y="54"/>
                  </a:cxn>
                  <a:cxn ang="0">
                    <a:pos x="65" y="43"/>
                  </a:cxn>
                  <a:cxn ang="0">
                    <a:pos x="50" y="42"/>
                  </a:cxn>
                  <a:cxn ang="0">
                    <a:pos x="60" y="79"/>
                  </a:cxn>
                  <a:cxn ang="0">
                    <a:pos x="75" y="54"/>
                  </a:cxn>
                </a:cxnLst>
                <a:rect l="0" t="0" r="r" b="b"/>
                <a:pathLst>
                  <a:path w="142" h="151">
                    <a:moveTo>
                      <a:pt x="142" y="119"/>
                    </a:moveTo>
                    <a:cubicBezTo>
                      <a:pt x="142" y="120"/>
                      <a:pt x="142" y="121"/>
                      <a:pt x="140" y="122"/>
                    </a:cubicBezTo>
                    <a:cubicBezTo>
                      <a:pt x="104" y="133"/>
                      <a:pt x="104" y="133"/>
                      <a:pt x="104" y="133"/>
                    </a:cubicBezTo>
                    <a:cubicBezTo>
                      <a:pt x="103" y="133"/>
                      <a:pt x="103" y="133"/>
                      <a:pt x="102" y="133"/>
                    </a:cubicBezTo>
                    <a:cubicBezTo>
                      <a:pt x="67" y="105"/>
                      <a:pt x="67" y="105"/>
                      <a:pt x="67" y="105"/>
                    </a:cubicBezTo>
                    <a:cubicBezTo>
                      <a:pt x="75" y="136"/>
                      <a:pt x="75" y="136"/>
                      <a:pt x="75" y="136"/>
                    </a:cubicBezTo>
                    <a:cubicBezTo>
                      <a:pt x="75" y="137"/>
                      <a:pt x="75" y="138"/>
                      <a:pt x="73" y="139"/>
                    </a:cubicBezTo>
                    <a:cubicBezTo>
                      <a:pt x="39" y="150"/>
                      <a:pt x="39" y="150"/>
                      <a:pt x="39" y="150"/>
                    </a:cubicBezTo>
                    <a:cubicBezTo>
                      <a:pt x="38" y="151"/>
                      <a:pt x="37" y="150"/>
                      <a:pt x="36" y="14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1" y="18"/>
                      <a:pt x="2" y="18"/>
                    </a:cubicBezTo>
                    <a:cubicBezTo>
                      <a:pt x="6" y="15"/>
                      <a:pt x="16" y="11"/>
                      <a:pt x="31" y="7"/>
                    </a:cubicBezTo>
                    <a:cubicBezTo>
                      <a:pt x="57" y="0"/>
                      <a:pt x="77" y="1"/>
                      <a:pt x="91" y="11"/>
                    </a:cubicBezTo>
                    <a:cubicBezTo>
                      <a:pt x="102" y="17"/>
                      <a:pt x="108" y="27"/>
                      <a:pt x="112" y="38"/>
                    </a:cubicBezTo>
                    <a:cubicBezTo>
                      <a:pt x="114" y="47"/>
                      <a:pt x="114" y="55"/>
                      <a:pt x="112" y="64"/>
                    </a:cubicBezTo>
                    <a:cubicBezTo>
                      <a:pt x="110" y="72"/>
                      <a:pt x="106" y="80"/>
                      <a:pt x="101" y="87"/>
                    </a:cubicBezTo>
                    <a:cubicBezTo>
                      <a:pt x="141" y="117"/>
                      <a:pt x="141" y="117"/>
                      <a:pt x="141" y="117"/>
                    </a:cubicBezTo>
                    <a:cubicBezTo>
                      <a:pt x="141" y="118"/>
                      <a:pt x="142" y="118"/>
                      <a:pt x="142" y="119"/>
                    </a:cubicBezTo>
                    <a:close/>
                    <a:moveTo>
                      <a:pt x="75" y="54"/>
                    </a:moveTo>
                    <a:cubicBezTo>
                      <a:pt x="73" y="49"/>
                      <a:pt x="70" y="46"/>
                      <a:pt x="65" y="43"/>
                    </a:cubicBezTo>
                    <a:cubicBezTo>
                      <a:pt x="61" y="42"/>
                      <a:pt x="56" y="41"/>
                      <a:pt x="50" y="42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73" y="73"/>
                      <a:pt x="78" y="65"/>
                      <a:pt x="75" y="54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4" name="Freeform 22"/>
              <p:cNvSpPr>
                <a:spLocks/>
              </p:cNvSpPr>
              <p:nvPr userDrawn="1"/>
            </p:nvSpPr>
            <p:spPr bwMode="auto">
              <a:xfrm>
                <a:off x="2216" y="6418"/>
                <a:ext cx="256" cy="306"/>
              </a:xfrm>
              <a:custGeom>
                <a:avLst/>
                <a:gdLst/>
                <a:ahLst/>
                <a:cxnLst>
                  <a:cxn ang="0">
                    <a:pos x="112" y="2"/>
                  </a:cxn>
                  <a:cxn ang="0">
                    <a:pos x="112" y="3"/>
                  </a:cxn>
                  <a:cxn ang="0">
                    <a:pos x="128" y="130"/>
                  </a:cxn>
                  <a:cxn ang="0">
                    <a:pos x="126" y="132"/>
                  </a:cxn>
                  <a:cxn ang="0">
                    <a:pos x="72" y="152"/>
                  </a:cxn>
                  <a:cxn ang="0">
                    <a:pos x="69" y="151"/>
                  </a:cxn>
                  <a:cxn ang="0">
                    <a:pos x="1" y="43"/>
                  </a:cxn>
                  <a:cxn ang="0">
                    <a:pos x="2" y="40"/>
                  </a:cxn>
                  <a:cxn ang="0">
                    <a:pos x="37" y="27"/>
                  </a:cxn>
                  <a:cxn ang="0">
                    <a:pos x="40" y="29"/>
                  </a:cxn>
                  <a:cxn ang="0">
                    <a:pos x="87" y="112"/>
                  </a:cxn>
                  <a:cxn ang="0">
                    <a:pos x="73" y="16"/>
                  </a:cxn>
                  <a:cxn ang="0">
                    <a:pos x="74" y="14"/>
                  </a:cxn>
                  <a:cxn ang="0">
                    <a:pos x="108" y="1"/>
                  </a:cxn>
                  <a:cxn ang="0">
                    <a:pos x="112" y="2"/>
                  </a:cxn>
                </a:cxnLst>
                <a:rect l="0" t="0" r="r" b="b"/>
                <a:pathLst>
                  <a:path w="128" h="153">
                    <a:moveTo>
                      <a:pt x="112" y="2"/>
                    </a:moveTo>
                    <a:cubicBezTo>
                      <a:pt x="112" y="3"/>
                      <a:pt x="112" y="3"/>
                      <a:pt x="112" y="3"/>
                    </a:cubicBezTo>
                    <a:cubicBezTo>
                      <a:pt x="128" y="130"/>
                      <a:pt x="128" y="130"/>
                      <a:pt x="128" y="130"/>
                    </a:cubicBezTo>
                    <a:cubicBezTo>
                      <a:pt x="128" y="131"/>
                      <a:pt x="127" y="132"/>
                      <a:pt x="126" y="132"/>
                    </a:cubicBezTo>
                    <a:cubicBezTo>
                      <a:pt x="72" y="152"/>
                      <a:pt x="72" y="152"/>
                      <a:pt x="72" y="152"/>
                    </a:cubicBezTo>
                    <a:cubicBezTo>
                      <a:pt x="71" y="153"/>
                      <a:pt x="70" y="152"/>
                      <a:pt x="69" y="151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0" y="41"/>
                      <a:pt x="1" y="40"/>
                      <a:pt x="2" y="4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8" y="27"/>
                      <a:pt x="39" y="27"/>
                      <a:pt x="40" y="29"/>
                    </a:cubicBezTo>
                    <a:cubicBezTo>
                      <a:pt x="87" y="112"/>
                      <a:pt x="87" y="112"/>
                      <a:pt x="87" y="112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5"/>
                      <a:pt x="73" y="14"/>
                      <a:pt x="74" y="14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10" y="0"/>
                      <a:pt x="111" y="1"/>
                      <a:pt x="112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5" name="Freeform 23"/>
              <p:cNvSpPr>
                <a:spLocks noEditPoints="1"/>
              </p:cNvSpPr>
              <p:nvPr userDrawn="1"/>
            </p:nvSpPr>
            <p:spPr bwMode="auto">
              <a:xfrm>
                <a:off x="2434" y="6366"/>
                <a:ext cx="288" cy="322"/>
              </a:xfrm>
              <a:custGeom>
                <a:avLst/>
                <a:gdLst/>
                <a:ahLst/>
                <a:cxnLst>
                  <a:cxn ang="0">
                    <a:pos x="144" y="107"/>
                  </a:cxn>
                  <a:cxn ang="0">
                    <a:pos x="143" y="111"/>
                  </a:cxn>
                  <a:cxn ang="0">
                    <a:pos x="110" y="127"/>
                  </a:cxn>
                  <a:cxn ang="0">
                    <a:pos x="107" y="126"/>
                  </a:cxn>
                  <a:cxn ang="0">
                    <a:pos x="91" y="106"/>
                  </a:cxn>
                  <a:cxn ang="0">
                    <a:pos x="65" y="119"/>
                  </a:cxn>
                  <a:cxn ang="0">
                    <a:pos x="71" y="141"/>
                  </a:cxn>
                  <a:cxn ang="0">
                    <a:pos x="69" y="144"/>
                  </a:cxn>
                  <a:cxn ang="0">
                    <a:pos x="37" y="161"/>
                  </a:cxn>
                  <a:cxn ang="0">
                    <a:pos x="34" y="159"/>
                  </a:cxn>
                  <a:cxn ang="0">
                    <a:pos x="33" y="159"/>
                  </a:cxn>
                  <a:cxn ang="0">
                    <a:pos x="1" y="29"/>
                  </a:cxn>
                  <a:cxn ang="0">
                    <a:pos x="2" y="27"/>
                  </a:cxn>
                  <a:cxn ang="0">
                    <a:pos x="53" y="0"/>
                  </a:cxn>
                  <a:cxn ang="0">
                    <a:pos x="56" y="1"/>
                  </a:cxn>
                  <a:cxn ang="0">
                    <a:pos x="144" y="107"/>
                  </a:cxn>
                  <a:cxn ang="0">
                    <a:pos x="72" y="81"/>
                  </a:cxn>
                  <a:cxn ang="0">
                    <a:pos x="44" y="43"/>
                  </a:cxn>
                  <a:cxn ang="0">
                    <a:pos x="56" y="89"/>
                  </a:cxn>
                  <a:cxn ang="0">
                    <a:pos x="72" y="81"/>
                  </a:cxn>
                </a:cxnLst>
                <a:rect l="0" t="0" r="r" b="b"/>
                <a:pathLst>
                  <a:path w="144" h="161">
                    <a:moveTo>
                      <a:pt x="144" y="107"/>
                    </a:moveTo>
                    <a:cubicBezTo>
                      <a:pt x="144" y="109"/>
                      <a:pt x="144" y="110"/>
                      <a:pt x="143" y="111"/>
                    </a:cubicBezTo>
                    <a:cubicBezTo>
                      <a:pt x="110" y="127"/>
                      <a:pt x="110" y="127"/>
                      <a:pt x="110" y="127"/>
                    </a:cubicBezTo>
                    <a:cubicBezTo>
                      <a:pt x="109" y="127"/>
                      <a:pt x="108" y="127"/>
                      <a:pt x="107" y="126"/>
                    </a:cubicBezTo>
                    <a:cubicBezTo>
                      <a:pt x="91" y="106"/>
                      <a:pt x="91" y="106"/>
                      <a:pt x="91" y="106"/>
                    </a:cubicBezTo>
                    <a:cubicBezTo>
                      <a:pt x="65" y="119"/>
                      <a:pt x="65" y="119"/>
                      <a:pt x="65" y="119"/>
                    </a:cubicBezTo>
                    <a:cubicBezTo>
                      <a:pt x="71" y="141"/>
                      <a:pt x="71" y="141"/>
                      <a:pt x="71" y="141"/>
                    </a:cubicBezTo>
                    <a:cubicBezTo>
                      <a:pt x="71" y="142"/>
                      <a:pt x="71" y="143"/>
                      <a:pt x="69" y="144"/>
                    </a:cubicBezTo>
                    <a:cubicBezTo>
                      <a:pt x="37" y="161"/>
                      <a:pt x="37" y="161"/>
                      <a:pt x="37" y="161"/>
                    </a:cubicBezTo>
                    <a:cubicBezTo>
                      <a:pt x="35" y="161"/>
                      <a:pt x="34" y="161"/>
                      <a:pt x="34" y="159"/>
                    </a:cubicBezTo>
                    <a:cubicBezTo>
                      <a:pt x="33" y="159"/>
                      <a:pt x="33" y="159"/>
                      <a:pt x="33" y="15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8"/>
                      <a:pt x="1" y="27"/>
                      <a:pt x="2" y="27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4" y="0"/>
                      <a:pt x="55" y="0"/>
                      <a:pt x="56" y="1"/>
                    </a:cubicBezTo>
                    <a:lnTo>
                      <a:pt x="144" y="107"/>
                    </a:lnTo>
                    <a:close/>
                    <a:moveTo>
                      <a:pt x="72" y="8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56" y="89"/>
                      <a:pt x="56" y="89"/>
                      <a:pt x="56" y="89"/>
                    </a:cubicBezTo>
                    <a:lnTo>
                      <a:pt x="72" y="81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6" name="Freeform 24"/>
              <p:cNvSpPr>
                <a:spLocks/>
              </p:cNvSpPr>
              <p:nvPr userDrawn="1"/>
            </p:nvSpPr>
            <p:spPr bwMode="auto">
              <a:xfrm>
                <a:off x="2564" y="6312"/>
                <a:ext cx="308" cy="252"/>
              </a:xfrm>
              <a:custGeom>
                <a:avLst/>
                <a:gdLst/>
                <a:ahLst/>
                <a:cxnLst>
                  <a:cxn ang="0">
                    <a:pos x="153" y="65"/>
                  </a:cxn>
                  <a:cxn ang="0">
                    <a:pos x="153" y="69"/>
                  </a:cxn>
                  <a:cxn ang="0">
                    <a:pos x="84" y="125"/>
                  </a:cxn>
                  <a:cxn ang="0">
                    <a:pos x="80" y="124"/>
                  </a:cxn>
                  <a:cxn ang="0">
                    <a:pos x="1" y="27"/>
                  </a:cxn>
                  <a:cxn ang="0">
                    <a:pos x="1" y="24"/>
                  </a:cxn>
                  <a:cxn ang="0">
                    <a:pos x="29" y="0"/>
                  </a:cxn>
                  <a:cxn ang="0">
                    <a:pos x="32" y="1"/>
                  </a:cxn>
                  <a:cxn ang="0">
                    <a:pos x="93" y="77"/>
                  </a:cxn>
                  <a:cxn ang="0">
                    <a:pos x="134" y="45"/>
                  </a:cxn>
                  <a:cxn ang="0">
                    <a:pos x="137" y="45"/>
                  </a:cxn>
                  <a:cxn ang="0">
                    <a:pos x="153" y="65"/>
                  </a:cxn>
                </a:cxnLst>
                <a:rect l="0" t="0" r="r" b="b"/>
                <a:pathLst>
                  <a:path w="154" h="126">
                    <a:moveTo>
                      <a:pt x="153" y="65"/>
                    </a:moveTo>
                    <a:cubicBezTo>
                      <a:pt x="154" y="67"/>
                      <a:pt x="154" y="68"/>
                      <a:pt x="153" y="69"/>
                    </a:cubicBezTo>
                    <a:cubicBezTo>
                      <a:pt x="84" y="125"/>
                      <a:pt x="84" y="125"/>
                      <a:pt x="84" y="125"/>
                    </a:cubicBezTo>
                    <a:cubicBezTo>
                      <a:pt x="83" y="126"/>
                      <a:pt x="81" y="126"/>
                      <a:pt x="80" y="124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6"/>
                      <a:pt x="0" y="25"/>
                      <a:pt x="1" y="24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0"/>
                      <a:pt x="31" y="0"/>
                      <a:pt x="32" y="1"/>
                    </a:cubicBezTo>
                    <a:cubicBezTo>
                      <a:pt x="93" y="77"/>
                      <a:pt x="93" y="77"/>
                      <a:pt x="93" y="77"/>
                    </a:cubicBezTo>
                    <a:cubicBezTo>
                      <a:pt x="134" y="45"/>
                      <a:pt x="134" y="45"/>
                      <a:pt x="134" y="45"/>
                    </a:cubicBezTo>
                    <a:cubicBezTo>
                      <a:pt x="135" y="44"/>
                      <a:pt x="136" y="44"/>
                      <a:pt x="137" y="45"/>
                    </a:cubicBezTo>
                    <a:lnTo>
                      <a:pt x="153" y="65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7" name="Freeform 25"/>
              <p:cNvSpPr>
                <a:spLocks noEditPoints="1"/>
              </p:cNvSpPr>
              <p:nvPr userDrawn="1"/>
            </p:nvSpPr>
            <p:spPr bwMode="auto">
              <a:xfrm>
                <a:off x="2742" y="6108"/>
                <a:ext cx="272" cy="290"/>
              </a:xfrm>
              <a:custGeom>
                <a:avLst/>
                <a:gdLst/>
                <a:ahLst/>
                <a:cxnLst>
                  <a:cxn ang="0">
                    <a:pos x="118" y="33"/>
                  </a:cxn>
                  <a:cxn ang="0">
                    <a:pos x="136" y="80"/>
                  </a:cxn>
                  <a:cxn ang="0">
                    <a:pos x="116" y="125"/>
                  </a:cxn>
                  <a:cxn ang="0">
                    <a:pos x="66" y="142"/>
                  </a:cxn>
                  <a:cxn ang="0">
                    <a:pos x="20" y="115"/>
                  </a:cxn>
                  <a:cxn ang="0">
                    <a:pos x="1" y="64"/>
                  </a:cxn>
                  <a:cxn ang="0">
                    <a:pos x="25" y="16"/>
                  </a:cxn>
                  <a:cxn ang="0">
                    <a:pos x="74" y="5"/>
                  </a:cxn>
                  <a:cxn ang="0">
                    <a:pos x="118" y="33"/>
                  </a:cxn>
                  <a:cxn ang="0">
                    <a:pos x="90" y="59"/>
                  </a:cxn>
                  <a:cxn ang="0">
                    <a:pos x="71" y="47"/>
                  </a:cxn>
                  <a:cxn ang="0">
                    <a:pos x="50" y="51"/>
                  </a:cxn>
                  <a:cxn ang="0">
                    <a:pos x="42" y="71"/>
                  </a:cxn>
                  <a:cxn ang="0">
                    <a:pos x="51" y="91"/>
                  </a:cxn>
                  <a:cxn ang="0">
                    <a:pos x="70" y="103"/>
                  </a:cxn>
                  <a:cxn ang="0">
                    <a:pos x="91" y="99"/>
                  </a:cxn>
                  <a:cxn ang="0">
                    <a:pos x="98" y="79"/>
                  </a:cxn>
                  <a:cxn ang="0">
                    <a:pos x="90" y="59"/>
                  </a:cxn>
                </a:cxnLst>
                <a:rect l="0" t="0" r="r" b="b"/>
                <a:pathLst>
                  <a:path w="136" h="145">
                    <a:moveTo>
                      <a:pt x="118" y="33"/>
                    </a:moveTo>
                    <a:cubicBezTo>
                      <a:pt x="130" y="47"/>
                      <a:pt x="136" y="63"/>
                      <a:pt x="136" y="80"/>
                    </a:cubicBezTo>
                    <a:cubicBezTo>
                      <a:pt x="136" y="99"/>
                      <a:pt x="130" y="114"/>
                      <a:pt x="116" y="125"/>
                    </a:cubicBezTo>
                    <a:cubicBezTo>
                      <a:pt x="100" y="139"/>
                      <a:pt x="83" y="145"/>
                      <a:pt x="66" y="142"/>
                    </a:cubicBezTo>
                    <a:cubicBezTo>
                      <a:pt x="49" y="140"/>
                      <a:pt x="34" y="131"/>
                      <a:pt x="20" y="115"/>
                    </a:cubicBezTo>
                    <a:cubicBezTo>
                      <a:pt x="7" y="99"/>
                      <a:pt x="0" y="82"/>
                      <a:pt x="1" y="64"/>
                    </a:cubicBezTo>
                    <a:cubicBezTo>
                      <a:pt x="1" y="45"/>
                      <a:pt x="9" y="29"/>
                      <a:pt x="25" y="16"/>
                    </a:cubicBezTo>
                    <a:cubicBezTo>
                      <a:pt x="38" y="4"/>
                      <a:pt x="55" y="0"/>
                      <a:pt x="74" y="5"/>
                    </a:cubicBezTo>
                    <a:cubicBezTo>
                      <a:pt x="91" y="10"/>
                      <a:pt x="106" y="19"/>
                      <a:pt x="118" y="33"/>
                    </a:cubicBezTo>
                    <a:close/>
                    <a:moveTo>
                      <a:pt x="90" y="59"/>
                    </a:moveTo>
                    <a:cubicBezTo>
                      <a:pt x="85" y="53"/>
                      <a:pt x="78" y="48"/>
                      <a:pt x="71" y="47"/>
                    </a:cubicBezTo>
                    <a:cubicBezTo>
                      <a:pt x="63" y="44"/>
                      <a:pt x="56" y="46"/>
                      <a:pt x="50" y="51"/>
                    </a:cubicBezTo>
                    <a:cubicBezTo>
                      <a:pt x="44" y="56"/>
                      <a:pt x="41" y="62"/>
                      <a:pt x="42" y="71"/>
                    </a:cubicBezTo>
                    <a:cubicBezTo>
                      <a:pt x="43" y="78"/>
                      <a:pt x="46" y="85"/>
                      <a:pt x="51" y="91"/>
                    </a:cubicBezTo>
                    <a:cubicBezTo>
                      <a:pt x="56" y="97"/>
                      <a:pt x="63" y="101"/>
                      <a:pt x="70" y="103"/>
                    </a:cubicBezTo>
                    <a:cubicBezTo>
                      <a:pt x="78" y="106"/>
                      <a:pt x="85" y="104"/>
                      <a:pt x="91" y="99"/>
                    </a:cubicBezTo>
                    <a:cubicBezTo>
                      <a:pt x="97" y="94"/>
                      <a:pt x="99" y="88"/>
                      <a:pt x="98" y="79"/>
                    </a:cubicBezTo>
                    <a:cubicBezTo>
                      <a:pt x="98" y="71"/>
                      <a:pt x="95" y="65"/>
                      <a:pt x="90" y="59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8" name="Freeform 26"/>
              <p:cNvSpPr>
                <a:spLocks/>
              </p:cNvSpPr>
              <p:nvPr userDrawn="1"/>
            </p:nvSpPr>
            <p:spPr bwMode="auto">
              <a:xfrm>
                <a:off x="3132" y="6024"/>
                <a:ext cx="146" cy="114"/>
              </a:xfrm>
              <a:custGeom>
                <a:avLst/>
                <a:gdLst/>
                <a:ahLst/>
                <a:cxnLst>
                  <a:cxn ang="0">
                    <a:pos x="72" y="25"/>
                  </a:cxn>
                  <a:cxn ang="0">
                    <a:pos x="71" y="28"/>
                  </a:cxn>
                  <a:cxn ang="0">
                    <a:pos x="14" y="56"/>
                  </a:cxn>
                  <a:cxn ang="0">
                    <a:pos x="11" y="55"/>
                  </a:cxn>
                  <a:cxn ang="0">
                    <a:pos x="1" y="31"/>
                  </a:cxn>
                  <a:cxn ang="0">
                    <a:pos x="2" y="28"/>
                  </a:cxn>
                  <a:cxn ang="0">
                    <a:pos x="58" y="1"/>
                  </a:cxn>
                  <a:cxn ang="0">
                    <a:pos x="61" y="2"/>
                  </a:cxn>
                  <a:cxn ang="0">
                    <a:pos x="72" y="25"/>
                  </a:cxn>
                </a:cxnLst>
                <a:rect l="0" t="0" r="r" b="b"/>
                <a:pathLst>
                  <a:path w="73" h="57">
                    <a:moveTo>
                      <a:pt x="72" y="25"/>
                    </a:moveTo>
                    <a:cubicBezTo>
                      <a:pt x="73" y="27"/>
                      <a:pt x="73" y="28"/>
                      <a:pt x="71" y="28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7"/>
                      <a:pt x="12" y="56"/>
                      <a:pt x="11" y="55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29"/>
                      <a:pt x="0" y="28"/>
                      <a:pt x="2" y="28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9" y="0"/>
                      <a:pt x="60" y="0"/>
                      <a:pt x="61" y="2"/>
                    </a:cubicBezTo>
                    <a:lnTo>
                      <a:pt x="72" y="25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9" name="Freeform 27"/>
              <p:cNvSpPr>
                <a:spLocks/>
              </p:cNvSpPr>
              <p:nvPr userDrawn="1"/>
            </p:nvSpPr>
            <p:spPr bwMode="auto">
              <a:xfrm>
                <a:off x="3370" y="5798"/>
                <a:ext cx="150" cy="280"/>
              </a:xfrm>
              <a:custGeom>
                <a:avLst/>
                <a:gdLst/>
                <a:ahLst/>
                <a:cxnLst>
                  <a:cxn ang="0">
                    <a:pos x="39" y="2"/>
                  </a:cxn>
                  <a:cxn ang="0">
                    <a:pos x="75" y="126"/>
                  </a:cxn>
                  <a:cxn ang="0">
                    <a:pos x="73" y="129"/>
                  </a:cxn>
                  <a:cxn ang="0">
                    <a:pos x="40" y="140"/>
                  </a:cxn>
                  <a:cxn ang="0">
                    <a:pos x="38" y="139"/>
                  </a:cxn>
                  <a:cxn ang="0">
                    <a:pos x="37" y="138"/>
                  </a:cxn>
                  <a:cxn ang="0">
                    <a:pos x="0" y="14"/>
                  </a:cxn>
                  <a:cxn ang="0">
                    <a:pos x="2" y="11"/>
                  </a:cxn>
                  <a:cxn ang="0">
                    <a:pos x="36" y="1"/>
                  </a:cxn>
                  <a:cxn ang="0">
                    <a:pos x="39" y="2"/>
                  </a:cxn>
                </a:cxnLst>
                <a:rect l="0" t="0" r="r" b="b"/>
                <a:pathLst>
                  <a:path w="75" h="140">
                    <a:moveTo>
                      <a:pt x="39" y="2"/>
                    </a:moveTo>
                    <a:cubicBezTo>
                      <a:pt x="75" y="126"/>
                      <a:pt x="75" y="126"/>
                      <a:pt x="75" y="126"/>
                    </a:cubicBezTo>
                    <a:cubicBezTo>
                      <a:pt x="75" y="127"/>
                      <a:pt x="74" y="128"/>
                      <a:pt x="73" y="129"/>
                    </a:cubicBezTo>
                    <a:cubicBezTo>
                      <a:pt x="40" y="140"/>
                      <a:pt x="40" y="140"/>
                      <a:pt x="40" y="140"/>
                    </a:cubicBezTo>
                    <a:cubicBezTo>
                      <a:pt x="40" y="140"/>
                      <a:pt x="39" y="140"/>
                      <a:pt x="38" y="139"/>
                    </a:cubicBezTo>
                    <a:cubicBezTo>
                      <a:pt x="38" y="139"/>
                      <a:pt x="37" y="139"/>
                      <a:pt x="37" y="13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2"/>
                      <a:pt x="0" y="11"/>
                      <a:pt x="2" y="1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8" y="0"/>
                      <a:pt x="39" y="1"/>
                      <a:pt x="39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0" name="Freeform 28"/>
              <p:cNvSpPr>
                <a:spLocks/>
              </p:cNvSpPr>
              <p:nvPr userDrawn="1"/>
            </p:nvSpPr>
            <p:spPr bwMode="auto">
              <a:xfrm>
                <a:off x="3494" y="5734"/>
                <a:ext cx="256" cy="306"/>
              </a:xfrm>
              <a:custGeom>
                <a:avLst/>
                <a:gdLst/>
                <a:ahLst/>
                <a:cxnLst>
                  <a:cxn ang="0">
                    <a:pos x="124" y="94"/>
                  </a:cxn>
                  <a:cxn ang="0">
                    <a:pos x="114" y="131"/>
                  </a:cxn>
                  <a:cxn ang="0">
                    <a:pos x="79" y="151"/>
                  </a:cxn>
                  <a:cxn ang="0">
                    <a:pos x="49" y="151"/>
                  </a:cxn>
                  <a:cxn ang="0">
                    <a:pos x="22" y="139"/>
                  </a:cxn>
                  <a:cxn ang="0">
                    <a:pos x="21" y="138"/>
                  </a:cxn>
                  <a:cxn ang="0">
                    <a:pos x="21" y="137"/>
                  </a:cxn>
                  <a:cxn ang="0">
                    <a:pos x="37" y="107"/>
                  </a:cxn>
                  <a:cxn ang="0">
                    <a:pos x="39" y="106"/>
                  </a:cxn>
                  <a:cxn ang="0">
                    <a:pos x="41" y="106"/>
                  </a:cxn>
                  <a:cxn ang="0">
                    <a:pos x="72" y="111"/>
                  </a:cxn>
                  <a:cxn ang="0">
                    <a:pos x="81" y="106"/>
                  </a:cxn>
                  <a:cxn ang="0">
                    <a:pos x="83" y="96"/>
                  </a:cxn>
                  <a:cxn ang="0">
                    <a:pos x="48" y="86"/>
                  </a:cxn>
                  <a:cxn ang="0">
                    <a:pos x="19" y="96"/>
                  </a:cxn>
                  <a:cxn ang="0">
                    <a:pos x="16" y="94"/>
                  </a:cxn>
                  <a:cxn ang="0">
                    <a:pos x="0" y="24"/>
                  </a:cxn>
                  <a:cxn ang="0">
                    <a:pos x="2" y="21"/>
                  </a:cxn>
                  <a:cxn ang="0">
                    <a:pos x="90" y="1"/>
                  </a:cxn>
                  <a:cxn ang="0">
                    <a:pos x="93" y="3"/>
                  </a:cxn>
                  <a:cxn ang="0">
                    <a:pos x="99" y="28"/>
                  </a:cxn>
                  <a:cxn ang="0">
                    <a:pos x="97" y="31"/>
                  </a:cxn>
                  <a:cxn ang="0">
                    <a:pos x="46" y="43"/>
                  </a:cxn>
                  <a:cxn ang="0">
                    <a:pos x="49" y="59"/>
                  </a:cxn>
                  <a:cxn ang="0">
                    <a:pos x="62" y="54"/>
                  </a:cxn>
                  <a:cxn ang="0">
                    <a:pos x="103" y="59"/>
                  </a:cxn>
                  <a:cxn ang="0">
                    <a:pos x="124" y="94"/>
                  </a:cxn>
                </a:cxnLst>
                <a:rect l="0" t="0" r="r" b="b"/>
                <a:pathLst>
                  <a:path w="128" h="153">
                    <a:moveTo>
                      <a:pt x="124" y="94"/>
                    </a:moveTo>
                    <a:cubicBezTo>
                      <a:pt x="128" y="108"/>
                      <a:pt x="124" y="120"/>
                      <a:pt x="114" y="131"/>
                    </a:cubicBezTo>
                    <a:cubicBezTo>
                      <a:pt x="105" y="141"/>
                      <a:pt x="93" y="148"/>
                      <a:pt x="79" y="151"/>
                    </a:cubicBezTo>
                    <a:cubicBezTo>
                      <a:pt x="70" y="153"/>
                      <a:pt x="60" y="153"/>
                      <a:pt x="49" y="151"/>
                    </a:cubicBezTo>
                    <a:cubicBezTo>
                      <a:pt x="38" y="149"/>
                      <a:pt x="29" y="145"/>
                      <a:pt x="22" y="139"/>
                    </a:cubicBezTo>
                    <a:cubicBezTo>
                      <a:pt x="22" y="139"/>
                      <a:pt x="21" y="139"/>
                      <a:pt x="21" y="138"/>
                    </a:cubicBezTo>
                    <a:cubicBezTo>
                      <a:pt x="21" y="138"/>
                      <a:pt x="21" y="137"/>
                      <a:pt x="21" y="137"/>
                    </a:cubicBezTo>
                    <a:cubicBezTo>
                      <a:pt x="37" y="107"/>
                      <a:pt x="37" y="107"/>
                      <a:pt x="37" y="107"/>
                    </a:cubicBezTo>
                    <a:cubicBezTo>
                      <a:pt x="38" y="107"/>
                      <a:pt x="38" y="106"/>
                      <a:pt x="39" y="106"/>
                    </a:cubicBezTo>
                    <a:cubicBezTo>
                      <a:pt x="39" y="106"/>
                      <a:pt x="40" y="106"/>
                      <a:pt x="41" y="106"/>
                    </a:cubicBezTo>
                    <a:cubicBezTo>
                      <a:pt x="54" y="111"/>
                      <a:pt x="64" y="113"/>
                      <a:pt x="72" y="111"/>
                    </a:cubicBezTo>
                    <a:cubicBezTo>
                      <a:pt x="75" y="111"/>
                      <a:pt x="78" y="109"/>
                      <a:pt x="81" y="106"/>
                    </a:cubicBezTo>
                    <a:cubicBezTo>
                      <a:pt x="83" y="103"/>
                      <a:pt x="84" y="100"/>
                      <a:pt x="83" y="96"/>
                    </a:cubicBezTo>
                    <a:cubicBezTo>
                      <a:pt x="81" y="85"/>
                      <a:pt x="69" y="81"/>
                      <a:pt x="48" y="86"/>
                    </a:cubicBezTo>
                    <a:cubicBezTo>
                      <a:pt x="40" y="88"/>
                      <a:pt x="30" y="91"/>
                      <a:pt x="19" y="96"/>
                    </a:cubicBezTo>
                    <a:cubicBezTo>
                      <a:pt x="17" y="96"/>
                      <a:pt x="16" y="95"/>
                      <a:pt x="16" y="9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2"/>
                      <a:pt x="0" y="21"/>
                      <a:pt x="2" y="21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92" y="0"/>
                      <a:pt x="93" y="1"/>
                      <a:pt x="93" y="3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30"/>
                      <a:pt x="99" y="31"/>
                      <a:pt x="97" y="31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53" y="57"/>
                      <a:pt x="58" y="55"/>
                      <a:pt x="62" y="54"/>
                    </a:cubicBezTo>
                    <a:cubicBezTo>
                      <a:pt x="79" y="51"/>
                      <a:pt x="92" y="52"/>
                      <a:pt x="103" y="59"/>
                    </a:cubicBezTo>
                    <a:cubicBezTo>
                      <a:pt x="113" y="66"/>
                      <a:pt x="121" y="78"/>
                      <a:pt x="124" y="94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1" name="Freeform 29"/>
              <p:cNvSpPr>
                <a:spLocks/>
              </p:cNvSpPr>
              <p:nvPr userDrawn="1"/>
            </p:nvSpPr>
            <p:spPr bwMode="auto">
              <a:xfrm>
                <a:off x="3756" y="5760"/>
                <a:ext cx="340" cy="232"/>
              </a:xfrm>
              <a:custGeom>
                <a:avLst/>
                <a:gdLst/>
                <a:ahLst/>
                <a:cxnLst>
                  <a:cxn ang="0">
                    <a:pos x="168" y="53"/>
                  </a:cxn>
                  <a:cxn ang="0">
                    <a:pos x="170" y="101"/>
                  </a:cxn>
                  <a:cxn ang="0">
                    <a:pos x="168" y="103"/>
                  </a:cxn>
                  <a:cxn ang="0">
                    <a:pos x="138" y="105"/>
                  </a:cxn>
                  <a:cxn ang="0">
                    <a:pos x="136" y="103"/>
                  </a:cxn>
                  <a:cxn ang="0">
                    <a:pos x="131" y="53"/>
                  </a:cxn>
                  <a:cxn ang="0">
                    <a:pos x="119" y="35"/>
                  </a:cxn>
                  <a:cxn ang="0">
                    <a:pos x="104" y="50"/>
                  </a:cxn>
                  <a:cxn ang="0">
                    <a:pos x="108" y="104"/>
                  </a:cxn>
                  <a:cxn ang="0">
                    <a:pos x="106" y="106"/>
                  </a:cxn>
                  <a:cxn ang="0">
                    <a:pos x="77" y="110"/>
                  </a:cxn>
                  <a:cxn ang="0">
                    <a:pos x="74" y="108"/>
                  </a:cxn>
                  <a:cxn ang="0">
                    <a:pos x="69" y="60"/>
                  </a:cxn>
                  <a:cxn ang="0">
                    <a:pos x="55" y="39"/>
                  </a:cxn>
                  <a:cxn ang="0">
                    <a:pos x="41" y="52"/>
                  </a:cxn>
                  <a:cxn ang="0">
                    <a:pos x="41" y="53"/>
                  </a:cxn>
                  <a:cxn ang="0">
                    <a:pos x="48" y="109"/>
                  </a:cxn>
                  <a:cxn ang="0">
                    <a:pos x="46" y="112"/>
                  </a:cxn>
                  <a:cxn ang="0">
                    <a:pos x="16" y="116"/>
                  </a:cxn>
                  <a:cxn ang="0">
                    <a:pos x="13" y="114"/>
                  </a:cxn>
                  <a:cxn ang="0">
                    <a:pos x="1" y="18"/>
                  </a:cxn>
                  <a:cxn ang="0">
                    <a:pos x="3" y="16"/>
                  </a:cxn>
                  <a:cxn ang="0">
                    <a:pos x="33" y="12"/>
                  </a:cxn>
                  <a:cxn ang="0">
                    <a:pos x="35" y="14"/>
                  </a:cxn>
                  <a:cxn ang="0">
                    <a:pos x="37" y="24"/>
                  </a:cxn>
                  <a:cxn ang="0">
                    <a:pos x="61" y="7"/>
                  </a:cxn>
                  <a:cxn ang="0">
                    <a:pos x="95" y="25"/>
                  </a:cxn>
                  <a:cxn ang="0">
                    <a:pos x="107" y="10"/>
                  </a:cxn>
                  <a:cxn ang="0">
                    <a:pos x="124" y="3"/>
                  </a:cxn>
                  <a:cxn ang="0">
                    <a:pos x="168" y="53"/>
                  </a:cxn>
                </a:cxnLst>
                <a:rect l="0" t="0" r="r" b="b"/>
                <a:pathLst>
                  <a:path w="170" h="116">
                    <a:moveTo>
                      <a:pt x="168" y="53"/>
                    </a:moveTo>
                    <a:cubicBezTo>
                      <a:pt x="168" y="53"/>
                      <a:pt x="169" y="70"/>
                      <a:pt x="170" y="101"/>
                    </a:cubicBezTo>
                    <a:cubicBezTo>
                      <a:pt x="170" y="102"/>
                      <a:pt x="170" y="103"/>
                      <a:pt x="168" y="103"/>
                    </a:cubicBezTo>
                    <a:cubicBezTo>
                      <a:pt x="138" y="105"/>
                      <a:pt x="138" y="105"/>
                      <a:pt x="138" y="105"/>
                    </a:cubicBezTo>
                    <a:cubicBezTo>
                      <a:pt x="137" y="105"/>
                      <a:pt x="136" y="104"/>
                      <a:pt x="136" y="103"/>
                    </a:cubicBezTo>
                    <a:cubicBezTo>
                      <a:pt x="133" y="70"/>
                      <a:pt x="132" y="54"/>
                      <a:pt x="131" y="53"/>
                    </a:cubicBezTo>
                    <a:cubicBezTo>
                      <a:pt x="130" y="40"/>
                      <a:pt x="126" y="34"/>
                      <a:pt x="119" y="35"/>
                    </a:cubicBezTo>
                    <a:cubicBezTo>
                      <a:pt x="109" y="36"/>
                      <a:pt x="104" y="41"/>
                      <a:pt x="104" y="50"/>
                    </a:cubicBezTo>
                    <a:cubicBezTo>
                      <a:pt x="104" y="53"/>
                      <a:pt x="105" y="71"/>
                      <a:pt x="108" y="104"/>
                    </a:cubicBezTo>
                    <a:cubicBezTo>
                      <a:pt x="108" y="105"/>
                      <a:pt x="107" y="106"/>
                      <a:pt x="106" y="106"/>
                    </a:cubicBezTo>
                    <a:cubicBezTo>
                      <a:pt x="77" y="110"/>
                      <a:pt x="77" y="110"/>
                      <a:pt x="77" y="110"/>
                    </a:cubicBezTo>
                    <a:cubicBezTo>
                      <a:pt x="75" y="110"/>
                      <a:pt x="74" y="109"/>
                      <a:pt x="74" y="108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67" y="45"/>
                      <a:pt x="62" y="39"/>
                      <a:pt x="55" y="39"/>
                    </a:cubicBezTo>
                    <a:cubicBezTo>
                      <a:pt x="47" y="40"/>
                      <a:pt x="42" y="45"/>
                      <a:pt x="41" y="52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8" y="109"/>
                      <a:pt x="48" y="109"/>
                      <a:pt x="48" y="109"/>
                    </a:cubicBezTo>
                    <a:cubicBezTo>
                      <a:pt x="48" y="111"/>
                      <a:pt x="48" y="111"/>
                      <a:pt x="46" y="112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4" y="116"/>
                      <a:pt x="13" y="116"/>
                      <a:pt x="13" y="114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7"/>
                      <a:pt x="1" y="16"/>
                      <a:pt x="3" y="16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4" y="12"/>
                      <a:pt x="35" y="12"/>
                      <a:pt x="35" y="1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44" y="14"/>
                      <a:pt x="52" y="8"/>
                      <a:pt x="61" y="7"/>
                    </a:cubicBezTo>
                    <a:cubicBezTo>
                      <a:pt x="76" y="5"/>
                      <a:pt x="87" y="11"/>
                      <a:pt x="95" y="25"/>
                    </a:cubicBezTo>
                    <a:cubicBezTo>
                      <a:pt x="99" y="18"/>
                      <a:pt x="103" y="13"/>
                      <a:pt x="107" y="10"/>
                    </a:cubicBezTo>
                    <a:cubicBezTo>
                      <a:pt x="111" y="6"/>
                      <a:pt x="117" y="3"/>
                      <a:pt x="124" y="3"/>
                    </a:cubicBezTo>
                    <a:cubicBezTo>
                      <a:pt x="149" y="0"/>
                      <a:pt x="164" y="17"/>
                      <a:pt x="168" y="53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2" name="Freeform 30"/>
              <p:cNvSpPr>
                <a:spLocks noEditPoints="1"/>
              </p:cNvSpPr>
              <p:nvPr userDrawn="1"/>
            </p:nvSpPr>
            <p:spPr bwMode="auto">
              <a:xfrm>
                <a:off x="4112" y="5698"/>
                <a:ext cx="90" cy="270"/>
              </a:xfrm>
              <a:custGeom>
                <a:avLst/>
                <a:gdLst/>
                <a:ahLst/>
                <a:cxnLst>
                  <a:cxn ang="0">
                    <a:pos x="45" y="19"/>
                  </a:cxn>
                  <a:cxn ang="0">
                    <a:pos x="39" y="34"/>
                  </a:cxn>
                  <a:cxn ang="0">
                    <a:pos x="24" y="40"/>
                  </a:cxn>
                  <a:cxn ang="0">
                    <a:pos x="8" y="35"/>
                  </a:cxn>
                  <a:cxn ang="0">
                    <a:pos x="1" y="20"/>
                  </a:cxn>
                  <a:cxn ang="0">
                    <a:pos x="7" y="6"/>
                  </a:cxn>
                  <a:cxn ang="0">
                    <a:pos x="22" y="0"/>
                  </a:cxn>
                  <a:cxn ang="0">
                    <a:pos x="38" y="5"/>
                  </a:cxn>
                  <a:cxn ang="0">
                    <a:pos x="45" y="19"/>
                  </a:cxn>
                  <a:cxn ang="0">
                    <a:pos x="43" y="52"/>
                  </a:cxn>
                  <a:cxn ang="0">
                    <a:pos x="44" y="131"/>
                  </a:cxn>
                  <a:cxn ang="0">
                    <a:pos x="42" y="134"/>
                  </a:cxn>
                  <a:cxn ang="0">
                    <a:pos x="10" y="135"/>
                  </a:cxn>
                  <a:cxn ang="0">
                    <a:pos x="8" y="134"/>
                  </a:cxn>
                  <a:cxn ang="0">
                    <a:pos x="8" y="133"/>
                  </a:cxn>
                  <a:cxn ang="0">
                    <a:pos x="6" y="53"/>
                  </a:cxn>
                  <a:cxn ang="0">
                    <a:pos x="9" y="50"/>
                  </a:cxn>
                  <a:cxn ang="0">
                    <a:pos x="41" y="50"/>
                  </a:cxn>
                  <a:cxn ang="0">
                    <a:pos x="43" y="52"/>
                  </a:cxn>
                </a:cxnLst>
                <a:rect l="0" t="0" r="r" b="b"/>
                <a:pathLst>
                  <a:path w="45" h="135">
                    <a:moveTo>
                      <a:pt x="45" y="19"/>
                    </a:moveTo>
                    <a:cubicBezTo>
                      <a:pt x="45" y="25"/>
                      <a:pt x="43" y="30"/>
                      <a:pt x="39" y="34"/>
                    </a:cubicBezTo>
                    <a:cubicBezTo>
                      <a:pt x="34" y="38"/>
                      <a:pt x="29" y="40"/>
                      <a:pt x="24" y="40"/>
                    </a:cubicBezTo>
                    <a:cubicBezTo>
                      <a:pt x="18" y="40"/>
                      <a:pt x="13" y="38"/>
                      <a:pt x="8" y="35"/>
                    </a:cubicBezTo>
                    <a:cubicBezTo>
                      <a:pt x="3" y="31"/>
                      <a:pt x="1" y="26"/>
                      <a:pt x="1" y="20"/>
                    </a:cubicBezTo>
                    <a:cubicBezTo>
                      <a:pt x="0" y="15"/>
                      <a:pt x="3" y="10"/>
                      <a:pt x="7" y="6"/>
                    </a:cubicBezTo>
                    <a:cubicBezTo>
                      <a:pt x="11" y="2"/>
                      <a:pt x="16" y="0"/>
                      <a:pt x="22" y="0"/>
                    </a:cubicBezTo>
                    <a:cubicBezTo>
                      <a:pt x="28" y="0"/>
                      <a:pt x="33" y="1"/>
                      <a:pt x="38" y="5"/>
                    </a:cubicBezTo>
                    <a:cubicBezTo>
                      <a:pt x="42" y="9"/>
                      <a:pt x="45" y="13"/>
                      <a:pt x="45" y="19"/>
                    </a:cubicBezTo>
                    <a:close/>
                    <a:moveTo>
                      <a:pt x="43" y="52"/>
                    </a:moveTo>
                    <a:cubicBezTo>
                      <a:pt x="44" y="131"/>
                      <a:pt x="44" y="131"/>
                      <a:pt x="44" y="131"/>
                    </a:cubicBezTo>
                    <a:cubicBezTo>
                      <a:pt x="44" y="133"/>
                      <a:pt x="43" y="134"/>
                      <a:pt x="42" y="134"/>
                    </a:cubicBezTo>
                    <a:cubicBezTo>
                      <a:pt x="10" y="135"/>
                      <a:pt x="10" y="135"/>
                      <a:pt x="10" y="135"/>
                    </a:cubicBezTo>
                    <a:cubicBezTo>
                      <a:pt x="9" y="135"/>
                      <a:pt x="9" y="135"/>
                      <a:pt x="8" y="134"/>
                    </a:cubicBezTo>
                    <a:cubicBezTo>
                      <a:pt x="8" y="134"/>
                      <a:pt x="8" y="133"/>
                      <a:pt x="8" y="13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1"/>
                      <a:pt x="7" y="50"/>
                      <a:pt x="9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3" y="50"/>
                      <a:pt x="43" y="50"/>
                      <a:pt x="43" y="5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3" name="Freeform 31"/>
              <p:cNvSpPr>
                <a:spLocks/>
              </p:cNvSpPr>
              <p:nvPr userDrawn="1"/>
            </p:nvSpPr>
            <p:spPr bwMode="auto">
              <a:xfrm>
                <a:off x="4228" y="5752"/>
                <a:ext cx="198" cy="214"/>
              </a:xfrm>
              <a:custGeom>
                <a:avLst/>
                <a:gdLst/>
                <a:ahLst/>
                <a:cxnLst>
                  <a:cxn ang="0">
                    <a:pos x="99" y="53"/>
                  </a:cxn>
                  <a:cxn ang="0">
                    <a:pos x="96" y="105"/>
                  </a:cxn>
                  <a:cxn ang="0">
                    <a:pos x="94" y="107"/>
                  </a:cxn>
                  <a:cxn ang="0">
                    <a:pos x="64" y="105"/>
                  </a:cxn>
                  <a:cxn ang="0">
                    <a:pos x="62" y="103"/>
                  </a:cxn>
                  <a:cxn ang="0">
                    <a:pos x="63" y="53"/>
                  </a:cxn>
                  <a:cxn ang="0">
                    <a:pos x="52" y="32"/>
                  </a:cxn>
                  <a:cxn ang="0">
                    <a:pos x="36" y="43"/>
                  </a:cxn>
                  <a:cxn ang="0">
                    <a:pos x="36" y="100"/>
                  </a:cxn>
                  <a:cxn ang="0">
                    <a:pos x="34" y="102"/>
                  </a:cxn>
                  <a:cxn ang="0">
                    <a:pos x="3" y="102"/>
                  </a:cxn>
                  <a:cxn ang="0">
                    <a:pos x="0" y="100"/>
                  </a:cxn>
                  <a:cxn ang="0">
                    <a:pos x="1" y="3"/>
                  </a:cxn>
                  <a:cxn ang="0">
                    <a:pos x="4" y="1"/>
                  </a:cxn>
                  <a:cxn ang="0">
                    <a:pos x="34" y="1"/>
                  </a:cxn>
                  <a:cxn ang="0">
                    <a:pos x="36" y="4"/>
                  </a:cxn>
                  <a:cxn ang="0">
                    <a:pos x="36" y="12"/>
                  </a:cxn>
                  <a:cxn ang="0">
                    <a:pos x="62" y="0"/>
                  </a:cxn>
                  <a:cxn ang="0">
                    <a:pos x="92" y="18"/>
                  </a:cxn>
                  <a:cxn ang="0">
                    <a:pos x="99" y="53"/>
                  </a:cxn>
                </a:cxnLst>
                <a:rect l="0" t="0" r="r" b="b"/>
                <a:pathLst>
                  <a:path w="99" h="107">
                    <a:moveTo>
                      <a:pt x="99" y="53"/>
                    </a:moveTo>
                    <a:cubicBezTo>
                      <a:pt x="99" y="55"/>
                      <a:pt x="98" y="72"/>
                      <a:pt x="96" y="105"/>
                    </a:cubicBezTo>
                    <a:cubicBezTo>
                      <a:pt x="96" y="106"/>
                      <a:pt x="95" y="107"/>
                      <a:pt x="94" y="107"/>
                    </a:cubicBezTo>
                    <a:cubicBezTo>
                      <a:pt x="64" y="105"/>
                      <a:pt x="64" y="105"/>
                      <a:pt x="64" y="105"/>
                    </a:cubicBezTo>
                    <a:cubicBezTo>
                      <a:pt x="62" y="105"/>
                      <a:pt x="61" y="104"/>
                      <a:pt x="62" y="10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39"/>
                      <a:pt x="60" y="32"/>
                      <a:pt x="52" y="32"/>
                    </a:cubicBezTo>
                    <a:cubicBezTo>
                      <a:pt x="44" y="32"/>
                      <a:pt x="39" y="35"/>
                      <a:pt x="36" y="43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1"/>
                      <a:pt x="35" y="102"/>
                      <a:pt x="34" y="102"/>
                    </a:cubicBezTo>
                    <a:cubicBezTo>
                      <a:pt x="3" y="102"/>
                      <a:pt x="3" y="102"/>
                      <a:pt x="3" y="102"/>
                    </a:cubicBezTo>
                    <a:cubicBezTo>
                      <a:pt x="1" y="102"/>
                      <a:pt x="0" y="101"/>
                      <a:pt x="0" y="10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6" y="1"/>
                      <a:pt x="36" y="2"/>
                      <a:pt x="36" y="4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44" y="4"/>
                      <a:pt x="52" y="0"/>
                      <a:pt x="62" y="0"/>
                    </a:cubicBezTo>
                    <a:cubicBezTo>
                      <a:pt x="76" y="1"/>
                      <a:pt x="86" y="6"/>
                      <a:pt x="92" y="18"/>
                    </a:cubicBezTo>
                    <a:cubicBezTo>
                      <a:pt x="97" y="27"/>
                      <a:pt x="99" y="39"/>
                      <a:pt x="99" y="53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</p:grp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6460" r:id="rId1"/>
    <p:sldLayoutId id="2147486461" r:id="rId2"/>
    <p:sldLayoutId id="2147486462" r:id="rId3"/>
    <p:sldLayoutId id="2147486463" r:id="rId4"/>
    <p:sldLayoutId id="2147486464" r:id="rId5"/>
    <p:sldLayoutId id="2147486465" r:id="rId6"/>
    <p:sldLayoutId id="2147486466" r:id="rId7"/>
    <p:sldLayoutId id="2147486467" r:id="rId8"/>
    <p:sldLayoutId id="2147486468" r:id="rId9"/>
    <p:sldLayoutId id="2147486469" r:id="rId10"/>
    <p:sldLayoutId id="2147486470" r:id="rId11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3.33333E-6 L 1.21267 -1.39653 " pathEditMode="relative" ptsTypes="AA">
                                      <p:cBhvr>
                                        <p:cTn id="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+mn-lt"/>
        </a:defRPr>
      </a:lvl2pPr>
      <a:lvl3pPr marL="1144588" indent="-2286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3200">
          <a:solidFill>
            <a:schemeClr val="bg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B3C21D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AutoShape 2"/>
          <p:cNvSpPr>
            <a:spLocks noChangeArrowheads="1"/>
          </p:cNvSpPr>
          <p:nvPr/>
        </p:nvSpPr>
        <p:spPr bwMode="auto">
          <a:xfrm>
            <a:off x="762000" y="85725"/>
            <a:ext cx="7772400" cy="6667500"/>
          </a:xfrm>
          <a:prstGeom prst="roundRect">
            <a:avLst>
              <a:gd name="adj" fmla="val 2157"/>
            </a:avLst>
          </a:prstGeom>
          <a:solidFill>
            <a:schemeClr val="bg1"/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 dirty="0">
              <a:latin typeface="Burbank Small Bold" pitchFamily="50" charset="0"/>
              <a:cs typeface="Arial" charset="0"/>
            </a:endParaRPr>
          </a:p>
        </p:txBody>
      </p:sp>
      <p:sp>
        <p:nvSpPr>
          <p:cNvPr id="6147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 dirty="0">
              <a:latin typeface="Burbank Small Bold" pitchFamily="50" charset="0"/>
              <a:cs typeface="Arial" charset="0"/>
            </a:endParaRPr>
          </a:p>
        </p:txBody>
      </p:sp>
      <p:sp>
        <p:nvSpPr>
          <p:cNvPr id="6148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 dirty="0">
              <a:latin typeface="Burbank Small Bold" pitchFamily="50" charset="0"/>
              <a:cs typeface="Arial" charset="0"/>
            </a:endParaRPr>
          </a:p>
        </p:txBody>
      </p:sp>
      <p:sp>
        <p:nvSpPr>
          <p:cNvPr id="33797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974725" y="1082675"/>
            <a:ext cx="7423150" cy="669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  <p:sp>
        <p:nvSpPr>
          <p:cNvPr id="33798" name="Rectangle 7"/>
          <p:cNvSpPr>
            <a:spLocks noGrp="1" noChangeArrowheads="1"/>
          </p:cNvSpPr>
          <p:nvPr>
            <p:ph type="body" idx="1"/>
          </p:nvPr>
        </p:nvSpPr>
        <p:spPr bwMode="auto">
          <a:xfrm>
            <a:off x="974725" y="1752600"/>
            <a:ext cx="7423150" cy="434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  <p:grpSp>
        <p:nvGrpSpPr>
          <p:cNvPr id="2" name="Group 8"/>
          <p:cNvGrpSpPr>
            <a:grpSpLocks/>
          </p:cNvGrpSpPr>
          <p:nvPr/>
        </p:nvGrpSpPr>
        <p:grpSpPr bwMode="auto">
          <a:xfrm>
            <a:off x="327025" y="3403600"/>
            <a:ext cx="247650" cy="3170238"/>
            <a:chOff x="206" y="2144"/>
            <a:chExt cx="156" cy="1997"/>
          </a:xfrm>
        </p:grpSpPr>
        <p:grpSp>
          <p:nvGrpSpPr>
            <p:cNvPr id="3" name="Group 9"/>
            <p:cNvGrpSpPr>
              <a:grpSpLocks/>
            </p:cNvGrpSpPr>
            <p:nvPr userDrawn="1"/>
          </p:nvGrpSpPr>
          <p:grpSpPr bwMode="auto">
            <a:xfrm rot="-5400000">
              <a:off x="257" y="4052"/>
              <a:ext cx="88" cy="90"/>
              <a:chOff x="3445" y="769"/>
              <a:chExt cx="295" cy="306"/>
            </a:xfrm>
          </p:grpSpPr>
          <p:sp>
            <p:nvSpPr>
              <p:cNvPr id="6154" name="Freeform 10"/>
              <p:cNvSpPr>
                <a:spLocks/>
              </p:cNvSpPr>
              <p:nvPr/>
            </p:nvSpPr>
            <p:spPr bwMode="auto">
              <a:xfrm>
                <a:off x="3445" y="769"/>
                <a:ext cx="295" cy="306"/>
              </a:xfrm>
              <a:custGeom>
                <a:avLst/>
                <a:gdLst/>
                <a:ahLst/>
                <a:cxnLst>
                  <a:cxn ang="0">
                    <a:pos x="295" y="306"/>
                  </a:cxn>
                  <a:cxn ang="0">
                    <a:pos x="8" y="295"/>
                  </a:cxn>
                  <a:cxn ang="0">
                    <a:pos x="0" y="25"/>
                  </a:cxn>
                  <a:cxn ang="0">
                    <a:pos x="295" y="0"/>
                  </a:cxn>
                  <a:cxn ang="0">
                    <a:pos x="295" y="306"/>
                  </a:cxn>
                </a:cxnLst>
                <a:rect l="0" t="0" r="r" b="b"/>
                <a:pathLst>
                  <a:path w="295" h="306">
                    <a:moveTo>
                      <a:pt x="295" y="306"/>
                    </a:moveTo>
                    <a:lnTo>
                      <a:pt x="8" y="295"/>
                    </a:lnTo>
                    <a:lnTo>
                      <a:pt x="0" y="25"/>
                    </a:lnTo>
                    <a:lnTo>
                      <a:pt x="295" y="0"/>
                    </a:lnTo>
                    <a:lnTo>
                      <a:pt x="295" y="306"/>
                    </a:lnTo>
                    <a:close/>
                  </a:path>
                </a:pathLst>
              </a:custGeom>
              <a:solidFill>
                <a:srgbClr val="E41E2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 dirty="0">
                  <a:latin typeface="Burbank Small Bold" pitchFamily="50" charset="0"/>
                  <a:cs typeface="Arial" charset="0"/>
                </a:endParaRPr>
              </a:p>
            </p:txBody>
          </p:sp>
          <p:sp>
            <p:nvSpPr>
              <p:cNvPr id="6155" name="Freeform 11"/>
              <p:cNvSpPr>
                <a:spLocks/>
              </p:cNvSpPr>
              <p:nvPr/>
            </p:nvSpPr>
            <p:spPr bwMode="auto">
              <a:xfrm>
                <a:off x="3525" y="800"/>
                <a:ext cx="204" cy="204"/>
              </a:xfrm>
              <a:custGeom>
                <a:avLst/>
                <a:gdLst/>
                <a:ahLst/>
                <a:cxnLst>
                  <a:cxn ang="0">
                    <a:pos x="204" y="202"/>
                  </a:cxn>
                  <a:cxn ang="0">
                    <a:pos x="31" y="204"/>
                  </a:cxn>
                  <a:cxn ang="0">
                    <a:pos x="0" y="31"/>
                  </a:cxn>
                  <a:cxn ang="0">
                    <a:pos x="204" y="0"/>
                  </a:cxn>
                  <a:cxn ang="0">
                    <a:pos x="204" y="202"/>
                  </a:cxn>
                </a:cxnLst>
                <a:rect l="0" t="0" r="r" b="b"/>
                <a:pathLst>
                  <a:path w="204" h="204">
                    <a:moveTo>
                      <a:pt x="204" y="202"/>
                    </a:moveTo>
                    <a:lnTo>
                      <a:pt x="31" y="204"/>
                    </a:lnTo>
                    <a:lnTo>
                      <a:pt x="0" y="31"/>
                    </a:lnTo>
                    <a:lnTo>
                      <a:pt x="204" y="0"/>
                    </a:lnTo>
                    <a:lnTo>
                      <a:pt x="204" y="202"/>
                    </a:lnTo>
                    <a:close/>
                  </a:path>
                </a:pathLst>
              </a:custGeom>
              <a:solidFill>
                <a:srgbClr val="F2682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 dirty="0">
                  <a:latin typeface="Burbank Small Bold" pitchFamily="50" charset="0"/>
                  <a:cs typeface="Arial" charset="0"/>
                </a:endParaRPr>
              </a:p>
            </p:txBody>
          </p:sp>
          <p:sp>
            <p:nvSpPr>
              <p:cNvPr id="6156" name="Freeform 12"/>
              <p:cNvSpPr>
                <a:spLocks/>
              </p:cNvSpPr>
              <p:nvPr/>
            </p:nvSpPr>
            <p:spPr bwMode="auto">
              <a:xfrm>
                <a:off x="3576" y="837"/>
                <a:ext cx="107" cy="105"/>
              </a:xfrm>
              <a:custGeom>
                <a:avLst/>
                <a:gdLst/>
                <a:ahLst/>
                <a:cxnLst>
                  <a:cxn ang="0">
                    <a:pos x="89" y="105"/>
                  </a:cxn>
                  <a:cxn ang="0">
                    <a:pos x="0" y="91"/>
                  </a:cxn>
                  <a:cxn ang="0">
                    <a:pos x="6" y="6"/>
                  </a:cxn>
                  <a:cxn ang="0">
                    <a:pos x="105" y="0"/>
                  </a:cxn>
                  <a:cxn ang="0">
                    <a:pos x="89" y="105"/>
                  </a:cxn>
                </a:cxnLst>
                <a:rect l="0" t="0" r="r" b="b"/>
                <a:pathLst>
                  <a:path w="105" h="105">
                    <a:moveTo>
                      <a:pt x="89" y="105"/>
                    </a:moveTo>
                    <a:lnTo>
                      <a:pt x="0" y="91"/>
                    </a:lnTo>
                    <a:lnTo>
                      <a:pt x="6" y="6"/>
                    </a:lnTo>
                    <a:lnTo>
                      <a:pt x="105" y="0"/>
                    </a:lnTo>
                    <a:lnTo>
                      <a:pt x="89" y="105"/>
                    </a:lnTo>
                    <a:close/>
                  </a:path>
                </a:pathLst>
              </a:custGeom>
              <a:solidFill>
                <a:srgbClr val="FBCB0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pt-BR" dirty="0">
                  <a:latin typeface="Burbank Small Bold" pitchFamily="50" charset="0"/>
                  <a:cs typeface="Arial" charset="0"/>
                </a:endParaRPr>
              </a:p>
            </p:txBody>
          </p:sp>
        </p:grpSp>
        <p:sp>
          <p:nvSpPr>
            <p:cNvPr id="6157" name="Rectangle 13"/>
            <p:cNvSpPr>
              <a:spLocks noChangeArrowheads="1"/>
            </p:cNvSpPr>
            <p:nvPr userDrawn="1"/>
          </p:nvSpPr>
          <p:spPr bwMode="auto">
            <a:xfrm rot="-5400000">
              <a:off x="-695" y="3045"/>
              <a:ext cx="1958" cy="15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r>
                <a:rPr lang="pt-BR" sz="1400">
                  <a:solidFill>
                    <a:srgbClr val="3A3F09"/>
                  </a:solidFill>
                  <a:latin typeface="NeoSans" pitchFamily="34" charset="0"/>
                  <a:cs typeface="Arial" charset="0"/>
                </a:rPr>
                <a:t> www.pontodereferencia.com.br</a:t>
              </a:r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4595" r:id="rId1"/>
    <p:sldLayoutId id="2147484596" r:id="rId2"/>
    <p:sldLayoutId id="2147484597" r:id="rId3"/>
    <p:sldLayoutId id="2147484598" r:id="rId4"/>
    <p:sldLayoutId id="2147484599" r:id="rId5"/>
    <p:sldLayoutId id="2147484600" r:id="rId6"/>
    <p:sldLayoutId id="2147484601" r:id="rId7"/>
    <p:sldLayoutId id="2147484602" r:id="rId8"/>
    <p:sldLayoutId id="2147484603" r:id="rId9"/>
    <p:sldLayoutId id="2147484604" r:id="rId10"/>
    <p:sldLayoutId id="2147484605" r:id="rId11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Burbank Small Bold" pitchFamily="50" charset="0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NeoSans-Bold" pitchFamily="34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NeoSans-Bold" pitchFamily="34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NeoSans-Bold" pitchFamily="34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NeoSans-Bold" pitchFamily="34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NeoSans-Bold" pitchFamily="34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NeoSans-Bold" pitchFamily="34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NeoSans-Bold" pitchFamily="34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NeoSans-Bold" pitchFamily="34" charset="0"/>
          <a:cs typeface="Arial" charset="0"/>
        </a:defRPr>
      </a:lvl9pPr>
    </p:titleStyle>
    <p:bodyStyle>
      <a:lvl1pPr marL="342900" indent="-336550" algn="ctr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•"/>
        <a:defRPr sz="2400">
          <a:solidFill>
            <a:schemeClr val="tx1"/>
          </a:solidFill>
          <a:latin typeface="Burbank Small Bold" pitchFamily="50" charset="0"/>
          <a:ea typeface="+mn-ea"/>
          <a:cs typeface="+mn-cs"/>
        </a:defRPr>
      </a:lvl1pPr>
      <a:lvl2pPr marL="355600" indent="101600" algn="ctr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–"/>
        <a:defRPr sz="2400">
          <a:solidFill>
            <a:schemeClr val="tx1"/>
          </a:solidFill>
          <a:latin typeface="Burbank Small Bold" pitchFamily="50" charset="0"/>
          <a:cs typeface="+mn-cs"/>
        </a:defRPr>
      </a:lvl2pPr>
      <a:lvl3pPr marL="723900" indent="190500" algn="ctr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•"/>
        <a:defRPr sz="2400">
          <a:solidFill>
            <a:schemeClr val="tx1"/>
          </a:solidFill>
          <a:latin typeface="Burbank Small Bold" pitchFamily="50" charset="0"/>
          <a:cs typeface="+mn-cs"/>
        </a:defRPr>
      </a:lvl3pPr>
      <a:lvl4pPr marL="1079500" indent="292100" algn="ctr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–"/>
        <a:defRPr sz="2400">
          <a:solidFill>
            <a:schemeClr val="tx1"/>
          </a:solidFill>
          <a:latin typeface="Burbank Small Bold" pitchFamily="50" charset="0"/>
          <a:cs typeface="+mn-cs"/>
        </a:defRPr>
      </a:lvl4pPr>
      <a:lvl5pPr marL="1435100" indent="393700" algn="ctr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»"/>
        <a:defRPr sz="2400">
          <a:solidFill>
            <a:schemeClr val="tx1"/>
          </a:solidFill>
          <a:latin typeface="Burbank Small Bold" pitchFamily="50" charset="0"/>
          <a:cs typeface="+mn-cs"/>
        </a:defRPr>
      </a:lvl5pPr>
      <a:lvl6pPr marL="18923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6pPr>
      <a:lvl7pPr marL="234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7pPr>
      <a:lvl8pPr marL="28067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8pPr>
      <a:lvl9pPr marL="326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4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72" r:id="rId1"/>
    <p:sldLayoutId id="2147486473" r:id="rId2"/>
    <p:sldLayoutId id="2147486474" r:id="rId3"/>
    <p:sldLayoutId id="2147486475" r:id="rId4"/>
    <p:sldLayoutId id="2147486476" r:id="rId5"/>
    <p:sldLayoutId id="2147486477" r:id="rId6"/>
    <p:sldLayoutId id="2147486478" r:id="rId7"/>
    <p:sldLayoutId id="2147486479" r:id="rId8"/>
    <p:sldLayoutId id="2147486480" r:id="rId9"/>
    <p:sldLayoutId id="2147486481" r:id="rId10"/>
    <p:sldLayoutId id="2147486482" r:id="rId11"/>
    <p:sldLayoutId id="2147486483" r:id="rId12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00" name="Picture 6"/>
          <p:cNvPicPr>
            <a:picLocks noChangeAspect="1" noChangeArrowheads="1"/>
          </p:cNvPicPr>
          <p:nvPr/>
        </p:nvPicPr>
        <p:blipFill>
          <a:blip r:embed="rId14" cstate="print"/>
          <a:srcRect b="25000"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80676" name="Rectangle 4"/>
          <p:cNvSpPr>
            <a:spLocks noChangeArrowheads="1"/>
          </p:cNvSpPr>
          <p:nvPr/>
        </p:nvSpPr>
        <p:spPr bwMode="auto">
          <a:xfrm>
            <a:off x="8804275" y="6599238"/>
            <a:ext cx="42862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fld id="{E116F52C-6DD8-4B9B-BBA5-D6C42B77E8CC}" type="slidenum">
              <a:rPr lang="pt-BR" sz="1200">
                <a:solidFill>
                  <a:srgbClr val="FFFFFF"/>
                </a:solidFill>
                <a:cs typeface="Arial" pitchFamily="34" charset="0"/>
              </a:rPr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>
              <a:solidFill>
                <a:srgbClr val="FFFFFF"/>
              </a:solidFill>
              <a:cs typeface="Arial" pitchFamily="34" charset="0"/>
            </a:endParaRPr>
          </a:p>
        </p:txBody>
      </p:sp>
      <p:grpSp>
        <p:nvGrpSpPr>
          <p:cNvPr id="2" name="Group 36"/>
          <p:cNvGrpSpPr>
            <a:grpSpLocks/>
          </p:cNvGrpSpPr>
          <p:nvPr/>
        </p:nvGrpSpPr>
        <p:grpSpPr bwMode="auto">
          <a:xfrm>
            <a:off x="-9324975" y="4979988"/>
            <a:ext cx="12239625" cy="9394825"/>
            <a:chOff x="-5874" y="3137"/>
            <a:chExt cx="7710" cy="5918"/>
          </a:xfrm>
        </p:grpSpPr>
        <p:sp>
          <p:nvSpPr>
            <p:cNvPr id="1180685" name="Line 13"/>
            <p:cNvSpPr>
              <a:spLocks noChangeShapeType="1"/>
            </p:cNvSpPr>
            <p:nvPr userDrawn="1"/>
          </p:nvSpPr>
          <p:spPr bwMode="auto">
            <a:xfrm flipH="1">
              <a:off x="-2382" y="5244"/>
              <a:ext cx="1633" cy="1725"/>
            </a:xfrm>
            <a:prstGeom prst="line">
              <a:avLst/>
            </a:prstGeom>
            <a:noFill/>
            <a:ln w="63500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cs typeface="Arial" pitchFamily="34" charset="0"/>
              </a:endParaRPr>
            </a:p>
          </p:txBody>
        </p:sp>
        <p:graphicFrame>
          <p:nvGraphicFramePr>
            <p:cNvPr id="4098" name="Object 5"/>
            <p:cNvGraphicFramePr>
              <a:graphicFrameLocks noChangeAspect="1"/>
            </p:cNvGraphicFramePr>
            <p:nvPr/>
          </p:nvGraphicFramePr>
          <p:xfrm>
            <a:off x="-1951" y="3137"/>
            <a:ext cx="3787" cy="313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613928" name="Image" r:id="rId15" imgW="3022222" imgH="2501587" progId="">
                    <p:embed/>
                  </p:oleObj>
                </mc:Choice>
                <mc:Fallback>
                  <p:oleObj name="Image" r:id="rId15" imgW="3022222" imgH="2501587" progId="">
                    <p:embed/>
                    <p:pic>
                      <p:nvPicPr>
                        <p:cNvPr id="0" name="Object 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>
                          <a:clrChange>
                            <a:clrFrom>
                              <a:srgbClr val="000000"/>
                            </a:clrFrom>
                            <a:clrTo>
                              <a:srgbClr val="000000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951" y="3137"/>
                          <a:ext cx="3787" cy="313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BBE0E3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80680" name="AutoShape 8"/>
            <p:cNvSpPr>
              <a:spLocks noChangeArrowheads="1"/>
            </p:cNvSpPr>
            <p:nvPr userDrawn="1"/>
          </p:nvSpPr>
          <p:spPr bwMode="auto">
            <a:xfrm rot="-855933">
              <a:off x="-5874" y="7241"/>
              <a:ext cx="3742" cy="1814"/>
            </a:xfrm>
            <a:prstGeom prst="flowChartPunchedTape">
              <a:avLst/>
            </a:prstGeom>
            <a:solidFill>
              <a:srgbClr val="F8F8F8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b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pt-BR" sz="9600">
                  <a:solidFill>
                    <a:srgbClr val="4E8CAE"/>
                  </a:solidFill>
                  <a:cs typeface="Arial" pitchFamily="34" charset="0"/>
                </a:rPr>
                <a:t> </a:t>
              </a:r>
            </a:p>
          </p:txBody>
        </p:sp>
        <p:grpSp>
          <p:nvGrpSpPr>
            <p:cNvPr id="3" name="Group 32"/>
            <p:cNvGrpSpPr>
              <a:grpSpLocks/>
            </p:cNvGrpSpPr>
            <p:nvPr userDrawn="1"/>
          </p:nvGrpSpPr>
          <p:grpSpPr bwMode="auto">
            <a:xfrm>
              <a:off x="-5557" y="7562"/>
              <a:ext cx="3094" cy="1220"/>
              <a:chOff x="1332" y="5698"/>
              <a:chExt cx="3094" cy="1220"/>
            </a:xfrm>
          </p:grpSpPr>
          <p:sp>
            <p:nvSpPr>
              <p:cNvPr id="1180689" name="Freeform 17"/>
              <p:cNvSpPr>
                <a:spLocks/>
              </p:cNvSpPr>
              <p:nvPr userDrawn="1"/>
            </p:nvSpPr>
            <p:spPr bwMode="auto">
              <a:xfrm>
                <a:off x="1332" y="6646"/>
                <a:ext cx="94" cy="272"/>
              </a:xfrm>
              <a:custGeom>
                <a:avLst/>
                <a:gdLst/>
                <a:ahLst/>
                <a:cxnLst>
                  <a:cxn ang="0">
                    <a:pos x="40" y="2"/>
                  </a:cxn>
                  <a:cxn ang="0">
                    <a:pos x="47" y="131"/>
                  </a:cxn>
                  <a:cxn ang="0">
                    <a:pos x="44" y="133"/>
                  </a:cxn>
                  <a:cxn ang="0">
                    <a:pos x="10" y="136"/>
                  </a:cxn>
                  <a:cxn ang="0">
                    <a:pos x="8" y="136"/>
                  </a:cxn>
                  <a:cxn ang="0">
                    <a:pos x="7" y="134"/>
                  </a:cxn>
                  <a:cxn ang="0">
                    <a:pos x="0" y="5"/>
                  </a:cxn>
                  <a:cxn ang="0">
                    <a:pos x="2" y="2"/>
                  </a:cxn>
                  <a:cxn ang="0">
                    <a:pos x="38" y="0"/>
                  </a:cxn>
                  <a:cxn ang="0">
                    <a:pos x="40" y="2"/>
                  </a:cxn>
                </a:cxnLst>
                <a:rect l="0" t="0" r="r" b="b"/>
                <a:pathLst>
                  <a:path w="47" h="136">
                    <a:moveTo>
                      <a:pt x="40" y="2"/>
                    </a:moveTo>
                    <a:cubicBezTo>
                      <a:pt x="47" y="131"/>
                      <a:pt x="47" y="131"/>
                      <a:pt x="47" y="131"/>
                    </a:cubicBezTo>
                    <a:cubicBezTo>
                      <a:pt x="47" y="132"/>
                      <a:pt x="46" y="133"/>
                      <a:pt x="44" y="133"/>
                    </a:cubicBezTo>
                    <a:cubicBezTo>
                      <a:pt x="10" y="136"/>
                      <a:pt x="10" y="136"/>
                      <a:pt x="10" y="136"/>
                    </a:cubicBezTo>
                    <a:cubicBezTo>
                      <a:pt x="9" y="136"/>
                      <a:pt x="9" y="136"/>
                      <a:pt x="8" y="136"/>
                    </a:cubicBezTo>
                    <a:cubicBezTo>
                      <a:pt x="8" y="135"/>
                      <a:pt x="7" y="135"/>
                      <a:pt x="7" y="13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9" y="0"/>
                      <a:pt x="40" y="1"/>
                      <a:pt x="40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0" name="Freeform 18"/>
              <p:cNvSpPr>
                <a:spLocks/>
              </p:cNvSpPr>
              <p:nvPr userDrawn="1"/>
            </p:nvSpPr>
            <p:spPr bwMode="auto">
              <a:xfrm>
                <a:off x="1422" y="6624"/>
                <a:ext cx="248" cy="290"/>
              </a:xfrm>
              <a:custGeom>
                <a:avLst/>
                <a:gdLst/>
                <a:ahLst/>
                <a:cxnLst>
                  <a:cxn ang="0">
                    <a:pos x="112" y="2"/>
                  </a:cxn>
                  <a:cxn ang="0">
                    <a:pos x="124" y="130"/>
                  </a:cxn>
                  <a:cxn ang="0">
                    <a:pos x="122" y="132"/>
                  </a:cxn>
                  <a:cxn ang="0">
                    <a:pos x="89" y="137"/>
                  </a:cxn>
                  <a:cxn ang="0">
                    <a:pos x="87" y="136"/>
                  </a:cxn>
                  <a:cxn ang="0">
                    <a:pos x="44" y="65"/>
                  </a:cxn>
                  <a:cxn ang="0">
                    <a:pos x="51" y="138"/>
                  </a:cxn>
                  <a:cxn ang="0">
                    <a:pos x="49" y="140"/>
                  </a:cxn>
                  <a:cxn ang="0">
                    <a:pos x="17" y="145"/>
                  </a:cxn>
                  <a:cxn ang="0">
                    <a:pos x="14" y="143"/>
                  </a:cxn>
                  <a:cxn ang="0">
                    <a:pos x="1" y="14"/>
                  </a:cxn>
                  <a:cxn ang="0">
                    <a:pos x="3" y="11"/>
                  </a:cxn>
                  <a:cxn ang="0">
                    <a:pos x="37" y="8"/>
                  </a:cxn>
                  <a:cxn ang="0">
                    <a:pos x="39" y="9"/>
                  </a:cxn>
                  <a:cxn ang="0">
                    <a:pos x="82" y="80"/>
                  </a:cxn>
                  <a:cxn ang="0">
                    <a:pos x="74" y="6"/>
                  </a:cxn>
                  <a:cxn ang="0">
                    <a:pos x="76" y="3"/>
                  </a:cxn>
                  <a:cxn ang="0">
                    <a:pos x="109" y="0"/>
                  </a:cxn>
                  <a:cxn ang="0">
                    <a:pos x="112" y="2"/>
                  </a:cxn>
                </a:cxnLst>
                <a:rect l="0" t="0" r="r" b="b"/>
                <a:pathLst>
                  <a:path w="124" h="145">
                    <a:moveTo>
                      <a:pt x="112" y="2"/>
                    </a:moveTo>
                    <a:cubicBezTo>
                      <a:pt x="124" y="130"/>
                      <a:pt x="124" y="130"/>
                      <a:pt x="124" y="130"/>
                    </a:cubicBezTo>
                    <a:cubicBezTo>
                      <a:pt x="124" y="131"/>
                      <a:pt x="124" y="132"/>
                      <a:pt x="122" y="132"/>
                    </a:cubicBezTo>
                    <a:cubicBezTo>
                      <a:pt x="89" y="137"/>
                      <a:pt x="89" y="137"/>
                      <a:pt x="89" y="137"/>
                    </a:cubicBezTo>
                    <a:cubicBezTo>
                      <a:pt x="88" y="137"/>
                      <a:pt x="87" y="137"/>
                      <a:pt x="87" y="136"/>
                    </a:cubicBezTo>
                    <a:cubicBezTo>
                      <a:pt x="44" y="65"/>
                      <a:pt x="44" y="65"/>
                      <a:pt x="44" y="65"/>
                    </a:cubicBezTo>
                    <a:cubicBezTo>
                      <a:pt x="51" y="138"/>
                      <a:pt x="51" y="138"/>
                      <a:pt x="51" y="138"/>
                    </a:cubicBezTo>
                    <a:cubicBezTo>
                      <a:pt x="51" y="139"/>
                      <a:pt x="50" y="140"/>
                      <a:pt x="49" y="140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5" y="145"/>
                      <a:pt x="14" y="144"/>
                      <a:pt x="14" y="14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2"/>
                      <a:pt x="1" y="11"/>
                      <a:pt x="3" y="11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8" y="8"/>
                      <a:pt x="39" y="8"/>
                      <a:pt x="39" y="9"/>
                    </a:cubicBezTo>
                    <a:cubicBezTo>
                      <a:pt x="82" y="80"/>
                      <a:pt x="82" y="80"/>
                      <a:pt x="82" y="80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4" y="4"/>
                      <a:pt x="75" y="4"/>
                      <a:pt x="76" y="3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11" y="0"/>
                      <a:pt x="112" y="1"/>
                      <a:pt x="112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1" name="Freeform 19"/>
              <p:cNvSpPr>
                <a:spLocks/>
              </p:cNvSpPr>
              <p:nvPr userDrawn="1"/>
            </p:nvSpPr>
            <p:spPr bwMode="auto">
              <a:xfrm>
                <a:off x="1648" y="6602"/>
                <a:ext cx="214" cy="280"/>
              </a:xfrm>
              <a:custGeom>
                <a:avLst/>
                <a:gdLst/>
                <a:ahLst/>
                <a:cxnLst>
                  <a:cxn ang="0">
                    <a:pos x="107" y="28"/>
                  </a:cxn>
                  <a:cxn ang="0">
                    <a:pos x="105" y="31"/>
                  </a:cxn>
                  <a:cxn ang="0">
                    <a:pos x="77" y="35"/>
                  </a:cxn>
                  <a:cxn ang="0">
                    <a:pos x="93" y="131"/>
                  </a:cxn>
                  <a:cxn ang="0">
                    <a:pos x="91" y="134"/>
                  </a:cxn>
                  <a:cxn ang="0">
                    <a:pos x="55" y="140"/>
                  </a:cxn>
                  <a:cxn ang="0">
                    <a:pos x="53" y="138"/>
                  </a:cxn>
                  <a:cxn ang="0">
                    <a:pos x="38" y="41"/>
                  </a:cxn>
                  <a:cxn ang="0">
                    <a:pos x="6" y="46"/>
                  </a:cxn>
                  <a:cxn ang="0">
                    <a:pos x="4" y="44"/>
                  </a:cxn>
                  <a:cxn ang="0">
                    <a:pos x="0" y="18"/>
                  </a:cxn>
                  <a:cxn ang="0">
                    <a:pos x="2" y="16"/>
                  </a:cxn>
                  <a:cxn ang="0">
                    <a:pos x="100" y="1"/>
                  </a:cxn>
                  <a:cxn ang="0">
                    <a:pos x="103" y="2"/>
                  </a:cxn>
                  <a:cxn ang="0">
                    <a:pos x="107" y="28"/>
                  </a:cxn>
                </a:cxnLst>
                <a:rect l="0" t="0" r="r" b="b"/>
                <a:pathLst>
                  <a:path w="107" h="140">
                    <a:moveTo>
                      <a:pt x="107" y="28"/>
                    </a:moveTo>
                    <a:cubicBezTo>
                      <a:pt x="107" y="30"/>
                      <a:pt x="107" y="31"/>
                      <a:pt x="105" y="31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3" y="133"/>
                      <a:pt x="92" y="134"/>
                      <a:pt x="91" y="134"/>
                    </a:cubicBezTo>
                    <a:cubicBezTo>
                      <a:pt x="55" y="140"/>
                      <a:pt x="55" y="140"/>
                      <a:pt x="55" y="140"/>
                    </a:cubicBezTo>
                    <a:cubicBezTo>
                      <a:pt x="54" y="140"/>
                      <a:pt x="53" y="140"/>
                      <a:pt x="53" y="138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6"/>
                      <a:pt x="4" y="46"/>
                      <a:pt x="4" y="4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7"/>
                      <a:pt x="0" y="16"/>
                      <a:pt x="2" y="16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2" y="0"/>
                      <a:pt x="103" y="1"/>
                      <a:pt x="103" y="2"/>
                    </a:cubicBez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2" name="Freeform 20"/>
              <p:cNvSpPr>
                <a:spLocks/>
              </p:cNvSpPr>
              <p:nvPr userDrawn="1"/>
            </p:nvSpPr>
            <p:spPr bwMode="auto">
              <a:xfrm>
                <a:off x="1850" y="6544"/>
                <a:ext cx="240" cy="302"/>
              </a:xfrm>
              <a:custGeom>
                <a:avLst/>
                <a:gdLst/>
                <a:ahLst/>
                <a:cxnLst>
                  <a:cxn ang="0">
                    <a:pos x="120" y="130"/>
                  </a:cxn>
                  <a:cxn ang="0">
                    <a:pos x="118" y="132"/>
                  </a:cxn>
                  <a:cxn ang="0">
                    <a:pos x="29" y="151"/>
                  </a:cxn>
                  <a:cxn ang="0">
                    <a:pos x="27" y="149"/>
                  </a:cxn>
                  <a:cxn ang="0">
                    <a:pos x="1" y="22"/>
                  </a:cxn>
                  <a:cxn ang="0">
                    <a:pos x="2" y="19"/>
                  </a:cxn>
                  <a:cxn ang="0">
                    <a:pos x="91" y="1"/>
                  </a:cxn>
                  <a:cxn ang="0">
                    <a:pos x="94" y="2"/>
                  </a:cxn>
                  <a:cxn ang="0">
                    <a:pos x="99" y="28"/>
                  </a:cxn>
                  <a:cxn ang="0">
                    <a:pos x="97" y="31"/>
                  </a:cxn>
                  <a:cxn ang="0">
                    <a:pos x="46" y="41"/>
                  </a:cxn>
                  <a:cxn ang="0">
                    <a:pos x="50" y="63"/>
                  </a:cxn>
                  <a:cxn ang="0">
                    <a:pos x="91" y="54"/>
                  </a:cxn>
                  <a:cxn ang="0">
                    <a:pos x="94" y="56"/>
                  </a:cxn>
                  <a:cxn ang="0">
                    <a:pos x="99" y="82"/>
                  </a:cxn>
                  <a:cxn ang="0">
                    <a:pos x="97" y="84"/>
                  </a:cxn>
                  <a:cxn ang="0">
                    <a:pos x="56" y="93"/>
                  </a:cxn>
                  <a:cxn ang="0">
                    <a:pos x="60" y="113"/>
                  </a:cxn>
                  <a:cxn ang="0">
                    <a:pos x="112" y="102"/>
                  </a:cxn>
                  <a:cxn ang="0">
                    <a:pos x="115" y="104"/>
                  </a:cxn>
                  <a:cxn ang="0">
                    <a:pos x="120" y="130"/>
                  </a:cxn>
                </a:cxnLst>
                <a:rect l="0" t="0" r="r" b="b"/>
                <a:pathLst>
                  <a:path w="120" h="151">
                    <a:moveTo>
                      <a:pt x="120" y="130"/>
                    </a:moveTo>
                    <a:cubicBezTo>
                      <a:pt x="120" y="131"/>
                      <a:pt x="120" y="132"/>
                      <a:pt x="118" y="132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28" y="151"/>
                      <a:pt x="27" y="150"/>
                      <a:pt x="27" y="149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0"/>
                      <a:pt x="1" y="19"/>
                      <a:pt x="2" y="19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3" y="0"/>
                      <a:pt x="94" y="1"/>
                      <a:pt x="94" y="2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100" y="30"/>
                      <a:pt x="99" y="30"/>
                      <a:pt x="97" y="31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3" y="54"/>
                      <a:pt x="94" y="55"/>
                      <a:pt x="94" y="56"/>
                    </a:cubicBezTo>
                    <a:cubicBezTo>
                      <a:pt x="99" y="82"/>
                      <a:pt x="99" y="82"/>
                      <a:pt x="99" y="82"/>
                    </a:cubicBezTo>
                    <a:cubicBezTo>
                      <a:pt x="99" y="83"/>
                      <a:pt x="99" y="84"/>
                      <a:pt x="97" y="84"/>
                    </a:cubicBezTo>
                    <a:cubicBezTo>
                      <a:pt x="56" y="93"/>
                      <a:pt x="56" y="93"/>
                      <a:pt x="56" y="93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112" y="102"/>
                      <a:pt x="112" y="102"/>
                      <a:pt x="112" y="102"/>
                    </a:cubicBezTo>
                    <a:cubicBezTo>
                      <a:pt x="114" y="102"/>
                      <a:pt x="115" y="103"/>
                      <a:pt x="115" y="104"/>
                    </a:cubicBezTo>
                    <a:lnTo>
                      <a:pt x="120" y="130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3" name="Freeform 21"/>
              <p:cNvSpPr>
                <a:spLocks noEditPoints="1"/>
              </p:cNvSpPr>
              <p:nvPr userDrawn="1"/>
            </p:nvSpPr>
            <p:spPr bwMode="auto">
              <a:xfrm>
                <a:off x="2040" y="6514"/>
                <a:ext cx="284" cy="302"/>
              </a:xfrm>
              <a:custGeom>
                <a:avLst/>
                <a:gdLst/>
                <a:ahLst/>
                <a:cxnLst>
                  <a:cxn ang="0">
                    <a:pos x="142" y="119"/>
                  </a:cxn>
                  <a:cxn ang="0">
                    <a:pos x="140" y="122"/>
                  </a:cxn>
                  <a:cxn ang="0">
                    <a:pos x="104" y="133"/>
                  </a:cxn>
                  <a:cxn ang="0">
                    <a:pos x="102" y="133"/>
                  </a:cxn>
                  <a:cxn ang="0">
                    <a:pos x="67" y="105"/>
                  </a:cxn>
                  <a:cxn ang="0">
                    <a:pos x="75" y="136"/>
                  </a:cxn>
                  <a:cxn ang="0">
                    <a:pos x="73" y="139"/>
                  </a:cxn>
                  <a:cxn ang="0">
                    <a:pos x="39" y="150"/>
                  </a:cxn>
                  <a:cxn ang="0">
                    <a:pos x="36" y="149"/>
                  </a:cxn>
                  <a:cxn ang="0">
                    <a:pos x="0" y="20"/>
                  </a:cxn>
                  <a:cxn ang="0">
                    <a:pos x="2" y="18"/>
                  </a:cxn>
                  <a:cxn ang="0">
                    <a:pos x="31" y="7"/>
                  </a:cxn>
                  <a:cxn ang="0">
                    <a:pos x="91" y="11"/>
                  </a:cxn>
                  <a:cxn ang="0">
                    <a:pos x="112" y="38"/>
                  </a:cxn>
                  <a:cxn ang="0">
                    <a:pos x="112" y="64"/>
                  </a:cxn>
                  <a:cxn ang="0">
                    <a:pos x="101" y="87"/>
                  </a:cxn>
                  <a:cxn ang="0">
                    <a:pos x="141" y="117"/>
                  </a:cxn>
                  <a:cxn ang="0">
                    <a:pos x="142" y="119"/>
                  </a:cxn>
                  <a:cxn ang="0">
                    <a:pos x="75" y="54"/>
                  </a:cxn>
                  <a:cxn ang="0">
                    <a:pos x="65" y="43"/>
                  </a:cxn>
                  <a:cxn ang="0">
                    <a:pos x="50" y="42"/>
                  </a:cxn>
                  <a:cxn ang="0">
                    <a:pos x="60" y="79"/>
                  </a:cxn>
                  <a:cxn ang="0">
                    <a:pos x="75" y="54"/>
                  </a:cxn>
                </a:cxnLst>
                <a:rect l="0" t="0" r="r" b="b"/>
                <a:pathLst>
                  <a:path w="142" h="151">
                    <a:moveTo>
                      <a:pt x="142" y="119"/>
                    </a:moveTo>
                    <a:cubicBezTo>
                      <a:pt x="142" y="120"/>
                      <a:pt x="142" y="121"/>
                      <a:pt x="140" y="122"/>
                    </a:cubicBezTo>
                    <a:cubicBezTo>
                      <a:pt x="104" y="133"/>
                      <a:pt x="104" y="133"/>
                      <a:pt x="104" y="133"/>
                    </a:cubicBezTo>
                    <a:cubicBezTo>
                      <a:pt x="103" y="133"/>
                      <a:pt x="103" y="133"/>
                      <a:pt x="102" y="133"/>
                    </a:cubicBezTo>
                    <a:cubicBezTo>
                      <a:pt x="67" y="105"/>
                      <a:pt x="67" y="105"/>
                      <a:pt x="67" y="105"/>
                    </a:cubicBezTo>
                    <a:cubicBezTo>
                      <a:pt x="75" y="136"/>
                      <a:pt x="75" y="136"/>
                      <a:pt x="75" y="136"/>
                    </a:cubicBezTo>
                    <a:cubicBezTo>
                      <a:pt x="75" y="137"/>
                      <a:pt x="75" y="138"/>
                      <a:pt x="73" y="139"/>
                    </a:cubicBezTo>
                    <a:cubicBezTo>
                      <a:pt x="39" y="150"/>
                      <a:pt x="39" y="150"/>
                      <a:pt x="39" y="150"/>
                    </a:cubicBezTo>
                    <a:cubicBezTo>
                      <a:pt x="38" y="151"/>
                      <a:pt x="37" y="150"/>
                      <a:pt x="36" y="14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1" y="18"/>
                      <a:pt x="2" y="18"/>
                    </a:cubicBezTo>
                    <a:cubicBezTo>
                      <a:pt x="6" y="15"/>
                      <a:pt x="16" y="11"/>
                      <a:pt x="31" y="7"/>
                    </a:cubicBezTo>
                    <a:cubicBezTo>
                      <a:pt x="57" y="0"/>
                      <a:pt x="77" y="1"/>
                      <a:pt x="91" y="11"/>
                    </a:cubicBezTo>
                    <a:cubicBezTo>
                      <a:pt x="102" y="17"/>
                      <a:pt x="108" y="27"/>
                      <a:pt x="112" y="38"/>
                    </a:cubicBezTo>
                    <a:cubicBezTo>
                      <a:pt x="114" y="47"/>
                      <a:pt x="114" y="55"/>
                      <a:pt x="112" y="64"/>
                    </a:cubicBezTo>
                    <a:cubicBezTo>
                      <a:pt x="110" y="72"/>
                      <a:pt x="106" y="80"/>
                      <a:pt x="101" y="87"/>
                    </a:cubicBezTo>
                    <a:cubicBezTo>
                      <a:pt x="141" y="117"/>
                      <a:pt x="141" y="117"/>
                      <a:pt x="141" y="117"/>
                    </a:cubicBezTo>
                    <a:cubicBezTo>
                      <a:pt x="141" y="118"/>
                      <a:pt x="142" y="118"/>
                      <a:pt x="142" y="119"/>
                    </a:cubicBezTo>
                    <a:close/>
                    <a:moveTo>
                      <a:pt x="75" y="54"/>
                    </a:moveTo>
                    <a:cubicBezTo>
                      <a:pt x="73" y="49"/>
                      <a:pt x="70" y="46"/>
                      <a:pt x="65" y="43"/>
                    </a:cubicBezTo>
                    <a:cubicBezTo>
                      <a:pt x="61" y="42"/>
                      <a:pt x="56" y="41"/>
                      <a:pt x="50" y="42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73" y="73"/>
                      <a:pt x="78" y="65"/>
                      <a:pt x="75" y="54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4" name="Freeform 22"/>
              <p:cNvSpPr>
                <a:spLocks/>
              </p:cNvSpPr>
              <p:nvPr userDrawn="1"/>
            </p:nvSpPr>
            <p:spPr bwMode="auto">
              <a:xfrm>
                <a:off x="2216" y="6418"/>
                <a:ext cx="256" cy="306"/>
              </a:xfrm>
              <a:custGeom>
                <a:avLst/>
                <a:gdLst/>
                <a:ahLst/>
                <a:cxnLst>
                  <a:cxn ang="0">
                    <a:pos x="112" y="2"/>
                  </a:cxn>
                  <a:cxn ang="0">
                    <a:pos x="112" y="3"/>
                  </a:cxn>
                  <a:cxn ang="0">
                    <a:pos x="128" y="130"/>
                  </a:cxn>
                  <a:cxn ang="0">
                    <a:pos x="126" y="132"/>
                  </a:cxn>
                  <a:cxn ang="0">
                    <a:pos x="72" y="152"/>
                  </a:cxn>
                  <a:cxn ang="0">
                    <a:pos x="69" y="151"/>
                  </a:cxn>
                  <a:cxn ang="0">
                    <a:pos x="1" y="43"/>
                  </a:cxn>
                  <a:cxn ang="0">
                    <a:pos x="2" y="40"/>
                  </a:cxn>
                  <a:cxn ang="0">
                    <a:pos x="37" y="27"/>
                  </a:cxn>
                  <a:cxn ang="0">
                    <a:pos x="40" y="29"/>
                  </a:cxn>
                  <a:cxn ang="0">
                    <a:pos x="87" y="112"/>
                  </a:cxn>
                  <a:cxn ang="0">
                    <a:pos x="73" y="16"/>
                  </a:cxn>
                  <a:cxn ang="0">
                    <a:pos x="74" y="14"/>
                  </a:cxn>
                  <a:cxn ang="0">
                    <a:pos x="108" y="1"/>
                  </a:cxn>
                  <a:cxn ang="0">
                    <a:pos x="112" y="2"/>
                  </a:cxn>
                </a:cxnLst>
                <a:rect l="0" t="0" r="r" b="b"/>
                <a:pathLst>
                  <a:path w="128" h="153">
                    <a:moveTo>
                      <a:pt x="112" y="2"/>
                    </a:moveTo>
                    <a:cubicBezTo>
                      <a:pt x="112" y="3"/>
                      <a:pt x="112" y="3"/>
                      <a:pt x="112" y="3"/>
                    </a:cubicBezTo>
                    <a:cubicBezTo>
                      <a:pt x="128" y="130"/>
                      <a:pt x="128" y="130"/>
                      <a:pt x="128" y="130"/>
                    </a:cubicBezTo>
                    <a:cubicBezTo>
                      <a:pt x="128" y="131"/>
                      <a:pt x="127" y="132"/>
                      <a:pt x="126" y="132"/>
                    </a:cubicBezTo>
                    <a:cubicBezTo>
                      <a:pt x="72" y="152"/>
                      <a:pt x="72" y="152"/>
                      <a:pt x="72" y="152"/>
                    </a:cubicBezTo>
                    <a:cubicBezTo>
                      <a:pt x="71" y="153"/>
                      <a:pt x="70" y="152"/>
                      <a:pt x="69" y="151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0" y="41"/>
                      <a:pt x="1" y="40"/>
                      <a:pt x="2" y="4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8" y="27"/>
                      <a:pt x="39" y="27"/>
                      <a:pt x="40" y="29"/>
                    </a:cubicBezTo>
                    <a:cubicBezTo>
                      <a:pt x="87" y="112"/>
                      <a:pt x="87" y="112"/>
                      <a:pt x="87" y="112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5"/>
                      <a:pt x="73" y="14"/>
                      <a:pt x="74" y="14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10" y="0"/>
                      <a:pt x="111" y="1"/>
                      <a:pt x="112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5" name="Freeform 23"/>
              <p:cNvSpPr>
                <a:spLocks noEditPoints="1"/>
              </p:cNvSpPr>
              <p:nvPr userDrawn="1"/>
            </p:nvSpPr>
            <p:spPr bwMode="auto">
              <a:xfrm>
                <a:off x="2434" y="6366"/>
                <a:ext cx="288" cy="322"/>
              </a:xfrm>
              <a:custGeom>
                <a:avLst/>
                <a:gdLst/>
                <a:ahLst/>
                <a:cxnLst>
                  <a:cxn ang="0">
                    <a:pos x="144" y="107"/>
                  </a:cxn>
                  <a:cxn ang="0">
                    <a:pos x="143" y="111"/>
                  </a:cxn>
                  <a:cxn ang="0">
                    <a:pos x="110" y="127"/>
                  </a:cxn>
                  <a:cxn ang="0">
                    <a:pos x="107" y="126"/>
                  </a:cxn>
                  <a:cxn ang="0">
                    <a:pos x="91" y="106"/>
                  </a:cxn>
                  <a:cxn ang="0">
                    <a:pos x="65" y="119"/>
                  </a:cxn>
                  <a:cxn ang="0">
                    <a:pos x="71" y="141"/>
                  </a:cxn>
                  <a:cxn ang="0">
                    <a:pos x="69" y="144"/>
                  </a:cxn>
                  <a:cxn ang="0">
                    <a:pos x="37" y="161"/>
                  </a:cxn>
                  <a:cxn ang="0">
                    <a:pos x="34" y="159"/>
                  </a:cxn>
                  <a:cxn ang="0">
                    <a:pos x="33" y="159"/>
                  </a:cxn>
                  <a:cxn ang="0">
                    <a:pos x="1" y="29"/>
                  </a:cxn>
                  <a:cxn ang="0">
                    <a:pos x="2" y="27"/>
                  </a:cxn>
                  <a:cxn ang="0">
                    <a:pos x="53" y="0"/>
                  </a:cxn>
                  <a:cxn ang="0">
                    <a:pos x="56" y="1"/>
                  </a:cxn>
                  <a:cxn ang="0">
                    <a:pos x="144" y="107"/>
                  </a:cxn>
                  <a:cxn ang="0">
                    <a:pos x="72" y="81"/>
                  </a:cxn>
                  <a:cxn ang="0">
                    <a:pos x="44" y="43"/>
                  </a:cxn>
                  <a:cxn ang="0">
                    <a:pos x="56" y="89"/>
                  </a:cxn>
                  <a:cxn ang="0">
                    <a:pos x="72" y="81"/>
                  </a:cxn>
                </a:cxnLst>
                <a:rect l="0" t="0" r="r" b="b"/>
                <a:pathLst>
                  <a:path w="144" h="161">
                    <a:moveTo>
                      <a:pt x="144" y="107"/>
                    </a:moveTo>
                    <a:cubicBezTo>
                      <a:pt x="144" y="109"/>
                      <a:pt x="144" y="110"/>
                      <a:pt x="143" y="111"/>
                    </a:cubicBezTo>
                    <a:cubicBezTo>
                      <a:pt x="110" y="127"/>
                      <a:pt x="110" y="127"/>
                      <a:pt x="110" y="127"/>
                    </a:cubicBezTo>
                    <a:cubicBezTo>
                      <a:pt x="109" y="127"/>
                      <a:pt x="108" y="127"/>
                      <a:pt x="107" y="126"/>
                    </a:cubicBezTo>
                    <a:cubicBezTo>
                      <a:pt x="91" y="106"/>
                      <a:pt x="91" y="106"/>
                      <a:pt x="91" y="106"/>
                    </a:cubicBezTo>
                    <a:cubicBezTo>
                      <a:pt x="65" y="119"/>
                      <a:pt x="65" y="119"/>
                      <a:pt x="65" y="119"/>
                    </a:cubicBezTo>
                    <a:cubicBezTo>
                      <a:pt x="71" y="141"/>
                      <a:pt x="71" y="141"/>
                      <a:pt x="71" y="141"/>
                    </a:cubicBezTo>
                    <a:cubicBezTo>
                      <a:pt x="71" y="142"/>
                      <a:pt x="71" y="143"/>
                      <a:pt x="69" y="144"/>
                    </a:cubicBezTo>
                    <a:cubicBezTo>
                      <a:pt x="37" y="161"/>
                      <a:pt x="37" y="161"/>
                      <a:pt x="37" y="161"/>
                    </a:cubicBezTo>
                    <a:cubicBezTo>
                      <a:pt x="35" y="161"/>
                      <a:pt x="34" y="161"/>
                      <a:pt x="34" y="159"/>
                    </a:cubicBezTo>
                    <a:cubicBezTo>
                      <a:pt x="33" y="159"/>
                      <a:pt x="33" y="159"/>
                      <a:pt x="33" y="15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8"/>
                      <a:pt x="1" y="27"/>
                      <a:pt x="2" y="27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4" y="0"/>
                      <a:pt x="55" y="0"/>
                      <a:pt x="56" y="1"/>
                    </a:cubicBezTo>
                    <a:lnTo>
                      <a:pt x="144" y="107"/>
                    </a:lnTo>
                    <a:close/>
                    <a:moveTo>
                      <a:pt x="72" y="8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56" y="89"/>
                      <a:pt x="56" y="89"/>
                      <a:pt x="56" y="89"/>
                    </a:cubicBezTo>
                    <a:lnTo>
                      <a:pt x="72" y="81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6" name="Freeform 24"/>
              <p:cNvSpPr>
                <a:spLocks/>
              </p:cNvSpPr>
              <p:nvPr userDrawn="1"/>
            </p:nvSpPr>
            <p:spPr bwMode="auto">
              <a:xfrm>
                <a:off x="2564" y="6312"/>
                <a:ext cx="308" cy="252"/>
              </a:xfrm>
              <a:custGeom>
                <a:avLst/>
                <a:gdLst/>
                <a:ahLst/>
                <a:cxnLst>
                  <a:cxn ang="0">
                    <a:pos x="153" y="65"/>
                  </a:cxn>
                  <a:cxn ang="0">
                    <a:pos x="153" y="69"/>
                  </a:cxn>
                  <a:cxn ang="0">
                    <a:pos x="84" y="125"/>
                  </a:cxn>
                  <a:cxn ang="0">
                    <a:pos x="80" y="124"/>
                  </a:cxn>
                  <a:cxn ang="0">
                    <a:pos x="1" y="27"/>
                  </a:cxn>
                  <a:cxn ang="0">
                    <a:pos x="1" y="24"/>
                  </a:cxn>
                  <a:cxn ang="0">
                    <a:pos x="29" y="0"/>
                  </a:cxn>
                  <a:cxn ang="0">
                    <a:pos x="32" y="1"/>
                  </a:cxn>
                  <a:cxn ang="0">
                    <a:pos x="93" y="77"/>
                  </a:cxn>
                  <a:cxn ang="0">
                    <a:pos x="134" y="45"/>
                  </a:cxn>
                  <a:cxn ang="0">
                    <a:pos x="137" y="45"/>
                  </a:cxn>
                  <a:cxn ang="0">
                    <a:pos x="153" y="65"/>
                  </a:cxn>
                </a:cxnLst>
                <a:rect l="0" t="0" r="r" b="b"/>
                <a:pathLst>
                  <a:path w="154" h="126">
                    <a:moveTo>
                      <a:pt x="153" y="65"/>
                    </a:moveTo>
                    <a:cubicBezTo>
                      <a:pt x="154" y="67"/>
                      <a:pt x="154" y="68"/>
                      <a:pt x="153" y="69"/>
                    </a:cubicBezTo>
                    <a:cubicBezTo>
                      <a:pt x="84" y="125"/>
                      <a:pt x="84" y="125"/>
                      <a:pt x="84" y="125"/>
                    </a:cubicBezTo>
                    <a:cubicBezTo>
                      <a:pt x="83" y="126"/>
                      <a:pt x="81" y="126"/>
                      <a:pt x="80" y="124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6"/>
                      <a:pt x="0" y="25"/>
                      <a:pt x="1" y="24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0"/>
                      <a:pt x="31" y="0"/>
                      <a:pt x="32" y="1"/>
                    </a:cubicBezTo>
                    <a:cubicBezTo>
                      <a:pt x="93" y="77"/>
                      <a:pt x="93" y="77"/>
                      <a:pt x="93" y="77"/>
                    </a:cubicBezTo>
                    <a:cubicBezTo>
                      <a:pt x="134" y="45"/>
                      <a:pt x="134" y="45"/>
                      <a:pt x="134" y="45"/>
                    </a:cubicBezTo>
                    <a:cubicBezTo>
                      <a:pt x="135" y="44"/>
                      <a:pt x="136" y="44"/>
                      <a:pt x="137" y="45"/>
                    </a:cubicBezTo>
                    <a:lnTo>
                      <a:pt x="153" y="65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7" name="Freeform 25"/>
              <p:cNvSpPr>
                <a:spLocks noEditPoints="1"/>
              </p:cNvSpPr>
              <p:nvPr userDrawn="1"/>
            </p:nvSpPr>
            <p:spPr bwMode="auto">
              <a:xfrm>
                <a:off x="2742" y="6108"/>
                <a:ext cx="272" cy="290"/>
              </a:xfrm>
              <a:custGeom>
                <a:avLst/>
                <a:gdLst/>
                <a:ahLst/>
                <a:cxnLst>
                  <a:cxn ang="0">
                    <a:pos x="118" y="33"/>
                  </a:cxn>
                  <a:cxn ang="0">
                    <a:pos x="136" y="80"/>
                  </a:cxn>
                  <a:cxn ang="0">
                    <a:pos x="116" y="125"/>
                  </a:cxn>
                  <a:cxn ang="0">
                    <a:pos x="66" y="142"/>
                  </a:cxn>
                  <a:cxn ang="0">
                    <a:pos x="20" y="115"/>
                  </a:cxn>
                  <a:cxn ang="0">
                    <a:pos x="1" y="64"/>
                  </a:cxn>
                  <a:cxn ang="0">
                    <a:pos x="25" y="16"/>
                  </a:cxn>
                  <a:cxn ang="0">
                    <a:pos x="74" y="5"/>
                  </a:cxn>
                  <a:cxn ang="0">
                    <a:pos x="118" y="33"/>
                  </a:cxn>
                  <a:cxn ang="0">
                    <a:pos x="90" y="59"/>
                  </a:cxn>
                  <a:cxn ang="0">
                    <a:pos x="71" y="47"/>
                  </a:cxn>
                  <a:cxn ang="0">
                    <a:pos x="50" y="51"/>
                  </a:cxn>
                  <a:cxn ang="0">
                    <a:pos x="42" y="71"/>
                  </a:cxn>
                  <a:cxn ang="0">
                    <a:pos x="51" y="91"/>
                  </a:cxn>
                  <a:cxn ang="0">
                    <a:pos x="70" y="103"/>
                  </a:cxn>
                  <a:cxn ang="0">
                    <a:pos x="91" y="99"/>
                  </a:cxn>
                  <a:cxn ang="0">
                    <a:pos x="98" y="79"/>
                  </a:cxn>
                  <a:cxn ang="0">
                    <a:pos x="90" y="59"/>
                  </a:cxn>
                </a:cxnLst>
                <a:rect l="0" t="0" r="r" b="b"/>
                <a:pathLst>
                  <a:path w="136" h="145">
                    <a:moveTo>
                      <a:pt x="118" y="33"/>
                    </a:moveTo>
                    <a:cubicBezTo>
                      <a:pt x="130" y="47"/>
                      <a:pt x="136" y="63"/>
                      <a:pt x="136" y="80"/>
                    </a:cubicBezTo>
                    <a:cubicBezTo>
                      <a:pt x="136" y="99"/>
                      <a:pt x="130" y="114"/>
                      <a:pt x="116" y="125"/>
                    </a:cubicBezTo>
                    <a:cubicBezTo>
                      <a:pt x="100" y="139"/>
                      <a:pt x="83" y="145"/>
                      <a:pt x="66" y="142"/>
                    </a:cubicBezTo>
                    <a:cubicBezTo>
                      <a:pt x="49" y="140"/>
                      <a:pt x="34" y="131"/>
                      <a:pt x="20" y="115"/>
                    </a:cubicBezTo>
                    <a:cubicBezTo>
                      <a:pt x="7" y="99"/>
                      <a:pt x="0" y="82"/>
                      <a:pt x="1" y="64"/>
                    </a:cubicBezTo>
                    <a:cubicBezTo>
                      <a:pt x="1" y="45"/>
                      <a:pt x="9" y="29"/>
                      <a:pt x="25" y="16"/>
                    </a:cubicBezTo>
                    <a:cubicBezTo>
                      <a:pt x="38" y="4"/>
                      <a:pt x="55" y="0"/>
                      <a:pt x="74" y="5"/>
                    </a:cubicBezTo>
                    <a:cubicBezTo>
                      <a:pt x="91" y="10"/>
                      <a:pt x="106" y="19"/>
                      <a:pt x="118" y="33"/>
                    </a:cubicBezTo>
                    <a:close/>
                    <a:moveTo>
                      <a:pt x="90" y="59"/>
                    </a:moveTo>
                    <a:cubicBezTo>
                      <a:pt x="85" y="53"/>
                      <a:pt x="78" y="48"/>
                      <a:pt x="71" y="47"/>
                    </a:cubicBezTo>
                    <a:cubicBezTo>
                      <a:pt x="63" y="44"/>
                      <a:pt x="56" y="46"/>
                      <a:pt x="50" y="51"/>
                    </a:cubicBezTo>
                    <a:cubicBezTo>
                      <a:pt x="44" y="56"/>
                      <a:pt x="41" y="62"/>
                      <a:pt x="42" y="71"/>
                    </a:cubicBezTo>
                    <a:cubicBezTo>
                      <a:pt x="43" y="78"/>
                      <a:pt x="46" y="85"/>
                      <a:pt x="51" y="91"/>
                    </a:cubicBezTo>
                    <a:cubicBezTo>
                      <a:pt x="56" y="97"/>
                      <a:pt x="63" y="101"/>
                      <a:pt x="70" y="103"/>
                    </a:cubicBezTo>
                    <a:cubicBezTo>
                      <a:pt x="78" y="106"/>
                      <a:pt x="85" y="104"/>
                      <a:pt x="91" y="99"/>
                    </a:cubicBezTo>
                    <a:cubicBezTo>
                      <a:pt x="97" y="94"/>
                      <a:pt x="99" y="88"/>
                      <a:pt x="98" y="79"/>
                    </a:cubicBezTo>
                    <a:cubicBezTo>
                      <a:pt x="98" y="71"/>
                      <a:pt x="95" y="65"/>
                      <a:pt x="90" y="59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8" name="Freeform 26"/>
              <p:cNvSpPr>
                <a:spLocks/>
              </p:cNvSpPr>
              <p:nvPr userDrawn="1"/>
            </p:nvSpPr>
            <p:spPr bwMode="auto">
              <a:xfrm>
                <a:off x="3132" y="6024"/>
                <a:ext cx="146" cy="114"/>
              </a:xfrm>
              <a:custGeom>
                <a:avLst/>
                <a:gdLst/>
                <a:ahLst/>
                <a:cxnLst>
                  <a:cxn ang="0">
                    <a:pos x="72" y="25"/>
                  </a:cxn>
                  <a:cxn ang="0">
                    <a:pos x="71" y="28"/>
                  </a:cxn>
                  <a:cxn ang="0">
                    <a:pos x="14" y="56"/>
                  </a:cxn>
                  <a:cxn ang="0">
                    <a:pos x="11" y="55"/>
                  </a:cxn>
                  <a:cxn ang="0">
                    <a:pos x="1" y="31"/>
                  </a:cxn>
                  <a:cxn ang="0">
                    <a:pos x="2" y="28"/>
                  </a:cxn>
                  <a:cxn ang="0">
                    <a:pos x="58" y="1"/>
                  </a:cxn>
                  <a:cxn ang="0">
                    <a:pos x="61" y="2"/>
                  </a:cxn>
                  <a:cxn ang="0">
                    <a:pos x="72" y="25"/>
                  </a:cxn>
                </a:cxnLst>
                <a:rect l="0" t="0" r="r" b="b"/>
                <a:pathLst>
                  <a:path w="73" h="57">
                    <a:moveTo>
                      <a:pt x="72" y="25"/>
                    </a:moveTo>
                    <a:cubicBezTo>
                      <a:pt x="73" y="27"/>
                      <a:pt x="73" y="28"/>
                      <a:pt x="71" y="28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7"/>
                      <a:pt x="12" y="56"/>
                      <a:pt x="11" y="55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29"/>
                      <a:pt x="0" y="28"/>
                      <a:pt x="2" y="28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9" y="0"/>
                      <a:pt x="60" y="0"/>
                      <a:pt x="61" y="2"/>
                    </a:cubicBezTo>
                    <a:lnTo>
                      <a:pt x="72" y="25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9" name="Freeform 27"/>
              <p:cNvSpPr>
                <a:spLocks/>
              </p:cNvSpPr>
              <p:nvPr userDrawn="1"/>
            </p:nvSpPr>
            <p:spPr bwMode="auto">
              <a:xfrm>
                <a:off x="3370" y="5798"/>
                <a:ext cx="150" cy="280"/>
              </a:xfrm>
              <a:custGeom>
                <a:avLst/>
                <a:gdLst/>
                <a:ahLst/>
                <a:cxnLst>
                  <a:cxn ang="0">
                    <a:pos x="39" y="2"/>
                  </a:cxn>
                  <a:cxn ang="0">
                    <a:pos x="75" y="126"/>
                  </a:cxn>
                  <a:cxn ang="0">
                    <a:pos x="73" y="129"/>
                  </a:cxn>
                  <a:cxn ang="0">
                    <a:pos x="40" y="140"/>
                  </a:cxn>
                  <a:cxn ang="0">
                    <a:pos x="38" y="139"/>
                  </a:cxn>
                  <a:cxn ang="0">
                    <a:pos x="37" y="138"/>
                  </a:cxn>
                  <a:cxn ang="0">
                    <a:pos x="0" y="14"/>
                  </a:cxn>
                  <a:cxn ang="0">
                    <a:pos x="2" y="11"/>
                  </a:cxn>
                  <a:cxn ang="0">
                    <a:pos x="36" y="1"/>
                  </a:cxn>
                  <a:cxn ang="0">
                    <a:pos x="39" y="2"/>
                  </a:cxn>
                </a:cxnLst>
                <a:rect l="0" t="0" r="r" b="b"/>
                <a:pathLst>
                  <a:path w="75" h="140">
                    <a:moveTo>
                      <a:pt x="39" y="2"/>
                    </a:moveTo>
                    <a:cubicBezTo>
                      <a:pt x="75" y="126"/>
                      <a:pt x="75" y="126"/>
                      <a:pt x="75" y="126"/>
                    </a:cubicBezTo>
                    <a:cubicBezTo>
                      <a:pt x="75" y="127"/>
                      <a:pt x="74" y="128"/>
                      <a:pt x="73" y="129"/>
                    </a:cubicBezTo>
                    <a:cubicBezTo>
                      <a:pt x="40" y="140"/>
                      <a:pt x="40" y="140"/>
                      <a:pt x="40" y="140"/>
                    </a:cubicBezTo>
                    <a:cubicBezTo>
                      <a:pt x="40" y="140"/>
                      <a:pt x="39" y="140"/>
                      <a:pt x="38" y="139"/>
                    </a:cubicBezTo>
                    <a:cubicBezTo>
                      <a:pt x="38" y="139"/>
                      <a:pt x="37" y="139"/>
                      <a:pt x="37" y="13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2"/>
                      <a:pt x="0" y="11"/>
                      <a:pt x="2" y="1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8" y="0"/>
                      <a:pt x="39" y="1"/>
                      <a:pt x="39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0" name="Freeform 28"/>
              <p:cNvSpPr>
                <a:spLocks/>
              </p:cNvSpPr>
              <p:nvPr userDrawn="1"/>
            </p:nvSpPr>
            <p:spPr bwMode="auto">
              <a:xfrm>
                <a:off x="3494" y="5734"/>
                <a:ext cx="256" cy="306"/>
              </a:xfrm>
              <a:custGeom>
                <a:avLst/>
                <a:gdLst/>
                <a:ahLst/>
                <a:cxnLst>
                  <a:cxn ang="0">
                    <a:pos x="124" y="94"/>
                  </a:cxn>
                  <a:cxn ang="0">
                    <a:pos x="114" y="131"/>
                  </a:cxn>
                  <a:cxn ang="0">
                    <a:pos x="79" y="151"/>
                  </a:cxn>
                  <a:cxn ang="0">
                    <a:pos x="49" y="151"/>
                  </a:cxn>
                  <a:cxn ang="0">
                    <a:pos x="22" y="139"/>
                  </a:cxn>
                  <a:cxn ang="0">
                    <a:pos x="21" y="138"/>
                  </a:cxn>
                  <a:cxn ang="0">
                    <a:pos x="21" y="137"/>
                  </a:cxn>
                  <a:cxn ang="0">
                    <a:pos x="37" y="107"/>
                  </a:cxn>
                  <a:cxn ang="0">
                    <a:pos x="39" y="106"/>
                  </a:cxn>
                  <a:cxn ang="0">
                    <a:pos x="41" y="106"/>
                  </a:cxn>
                  <a:cxn ang="0">
                    <a:pos x="72" y="111"/>
                  </a:cxn>
                  <a:cxn ang="0">
                    <a:pos x="81" y="106"/>
                  </a:cxn>
                  <a:cxn ang="0">
                    <a:pos x="83" y="96"/>
                  </a:cxn>
                  <a:cxn ang="0">
                    <a:pos x="48" y="86"/>
                  </a:cxn>
                  <a:cxn ang="0">
                    <a:pos x="19" y="96"/>
                  </a:cxn>
                  <a:cxn ang="0">
                    <a:pos x="16" y="94"/>
                  </a:cxn>
                  <a:cxn ang="0">
                    <a:pos x="0" y="24"/>
                  </a:cxn>
                  <a:cxn ang="0">
                    <a:pos x="2" y="21"/>
                  </a:cxn>
                  <a:cxn ang="0">
                    <a:pos x="90" y="1"/>
                  </a:cxn>
                  <a:cxn ang="0">
                    <a:pos x="93" y="3"/>
                  </a:cxn>
                  <a:cxn ang="0">
                    <a:pos x="99" y="28"/>
                  </a:cxn>
                  <a:cxn ang="0">
                    <a:pos x="97" y="31"/>
                  </a:cxn>
                  <a:cxn ang="0">
                    <a:pos x="46" y="43"/>
                  </a:cxn>
                  <a:cxn ang="0">
                    <a:pos x="49" y="59"/>
                  </a:cxn>
                  <a:cxn ang="0">
                    <a:pos x="62" y="54"/>
                  </a:cxn>
                  <a:cxn ang="0">
                    <a:pos x="103" y="59"/>
                  </a:cxn>
                  <a:cxn ang="0">
                    <a:pos x="124" y="94"/>
                  </a:cxn>
                </a:cxnLst>
                <a:rect l="0" t="0" r="r" b="b"/>
                <a:pathLst>
                  <a:path w="128" h="153">
                    <a:moveTo>
                      <a:pt x="124" y="94"/>
                    </a:moveTo>
                    <a:cubicBezTo>
                      <a:pt x="128" y="108"/>
                      <a:pt x="124" y="120"/>
                      <a:pt x="114" y="131"/>
                    </a:cubicBezTo>
                    <a:cubicBezTo>
                      <a:pt x="105" y="141"/>
                      <a:pt x="93" y="148"/>
                      <a:pt x="79" y="151"/>
                    </a:cubicBezTo>
                    <a:cubicBezTo>
                      <a:pt x="70" y="153"/>
                      <a:pt x="60" y="153"/>
                      <a:pt x="49" y="151"/>
                    </a:cubicBezTo>
                    <a:cubicBezTo>
                      <a:pt x="38" y="149"/>
                      <a:pt x="29" y="145"/>
                      <a:pt x="22" y="139"/>
                    </a:cubicBezTo>
                    <a:cubicBezTo>
                      <a:pt x="22" y="139"/>
                      <a:pt x="21" y="139"/>
                      <a:pt x="21" y="138"/>
                    </a:cubicBezTo>
                    <a:cubicBezTo>
                      <a:pt x="21" y="138"/>
                      <a:pt x="21" y="137"/>
                      <a:pt x="21" y="137"/>
                    </a:cubicBezTo>
                    <a:cubicBezTo>
                      <a:pt x="37" y="107"/>
                      <a:pt x="37" y="107"/>
                      <a:pt x="37" y="107"/>
                    </a:cubicBezTo>
                    <a:cubicBezTo>
                      <a:pt x="38" y="107"/>
                      <a:pt x="38" y="106"/>
                      <a:pt x="39" y="106"/>
                    </a:cubicBezTo>
                    <a:cubicBezTo>
                      <a:pt x="39" y="106"/>
                      <a:pt x="40" y="106"/>
                      <a:pt x="41" y="106"/>
                    </a:cubicBezTo>
                    <a:cubicBezTo>
                      <a:pt x="54" y="111"/>
                      <a:pt x="64" y="113"/>
                      <a:pt x="72" y="111"/>
                    </a:cubicBezTo>
                    <a:cubicBezTo>
                      <a:pt x="75" y="111"/>
                      <a:pt x="78" y="109"/>
                      <a:pt x="81" y="106"/>
                    </a:cubicBezTo>
                    <a:cubicBezTo>
                      <a:pt x="83" y="103"/>
                      <a:pt x="84" y="100"/>
                      <a:pt x="83" y="96"/>
                    </a:cubicBezTo>
                    <a:cubicBezTo>
                      <a:pt x="81" y="85"/>
                      <a:pt x="69" y="81"/>
                      <a:pt x="48" y="86"/>
                    </a:cubicBezTo>
                    <a:cubicBezTo>
                      <a:pt x="40" y="88"/>
                      <a:pt x="30" y="91"/>
                      <a:pt x="19" y="96"/>
                    </a:cubicBezTo>
                    <a:cubicBezTo>
                      <a:pt x="17" y="96"/>
                      <a:pt x="16" y="95"/>
                      <a:pt x="16" y="9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2"/>
                      <a:pt x="0" y="21"/>
                      <a:pt x="2" y="21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92" y="0"/>
                      <a:pt x="93" y="1"/>
                      <a:pt x="93" y="3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30"/>
                      <a:pt x="99" y="31"/>
                      <a:pt x="97" y="31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53" y="57"/>
                      <a:pt x="58" y="55"/>
                      <a:pt x="62" y="54"/>
                    </a:cubicBezTo>
                    <a:cubicBezTo>
                      <a:pt x="79" y="51"/>
                      <a:pt x="92" y="52"/>
                      <a:pt x="103" y="59"/>
                    </a:cubicBezTo>
                    <a:cubicBezTo>
                      <a:pt x="113" y="66"/>
                      <a:pt x="121" y="78"/>
                      <a:pt x="124" y="94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1" name="Freeform 29"/>
              <p:cNvSpPr>
                <a:spLocks/>
              </p:cNvSpPr>
              <p:nvPr userDrawn="1"/>
            </p:nvSpPr>
            <p:spPr bwMode="auto">
              <a:xfrm>
                <a:off x="3756" y="5760"/>
                <a:ext cx="340" cy="232"/>
              </a:xfrm>
              <a:custGeom>
                <a:avLst/>
                <a:gdLst/>
                <a:ahLst/>
                <a:cxnLst>
                  <a:cxn ang="0">
                    <a:pos x="168" y="53"/>
                  </a:cxn>
                  <a:cxn ang="0">
                    <a:pos x="170" y="101"/>
                  </a:cxn>
                  <a:cxn ang="0">
                    <a:pos x="168" y="103"/>
                  </a:cxn>
                  <a:cxn ang="0">
                    <a:pos x="138" y="105"/>
                  </a:cxn>
                  <a:cxn ang="0">
                    <a:pos x="136" y="103"/>
                  </a:cxn>
                  <a:cxn ang="0">
                    <a:pos x="131" y="53"/>
                  </a:cxn>
                  <a:cxn ang="0">
                    <a:pos x="119" y="35"/>
                  </a:cxn>
                  <a:cxn ang="0">
                    <a:pos x="104" y="50"/>
                  </a:cxn>
                  <a:cxn ang="0">
                    <a:pos x="108" y="104"/>
                  </a:cxn>
                  <a:cxn ang="0">
                    <a:pos x="106" y="106"/>
                  </a:cxn>
                  <a:cxn ang="0">
                    <a:pos x="77" y="110"/>
                  </a:cxn>
                  <a:cxn ang="0">
                    <a:pos x="74" y="108"/>
                  </a:cxn>
                  <a:cxn ang="0">
                    <a:pos x="69" y="60"/>
                  </a:cxn>
                  <a:cxn ang="0">
                    <a:pos x="55" y="39"/>
                  </a:cxn>
                  <a:cxn ang="0">
                    <a:pos x="41" y="52"/>
                  </a:cxn>
                  <a:cxn ang="0">
                    <a:pos x="41" y="53"/>
                  </a:cxn>
                  <a:cxn ang="0">
                    <a:pos x="48" y="109"/>
                  </a:cxn>
                  <a:cxn ang="0">
                    <a:pos x="46" y="112"/>
                  </a:cxn>
                  <a:cxn ang="0">
                    <a:pos x="16" y="116"/>
                  </a:cxn>
                  <a:cxn ang="0">
                    <a:pos x="13" y="114"/>
                  </a:cxn>
                  <a:cxn ang="0">
                    <a:pos x="1" y="18"/>
                  </a:cxn>
                  <a:cxn ang="0">
                    <a:pos x="3" y="16"/>
                  </a:cxn>
                  <a:cxn ang="0">
                    <a:pos x="33" y="12"/>
                  </a:cxn>
                  <a:cxn ang="0">
                    <a:pos x="35" y="14"/>
                  </a:cxn>
                  <a:cxn ang="0">
                    <a:pos x="37" y="24"/>
                  </a:cxn>
                  <a:cxn ang="0">
                    <a:pos x="61" y="7"/>
                  </a:cxn>
                  <a:cxn ang="0">
                    <a:pos x="95" y="25"/>
                  </a:cxn>
                  <a:cxn ang="0">
                    <a:pos x="107" y="10"/>
                  </a:cxn>
                  <a:cxn ang="0">
                    <a:pos x="124" y="3"/>
                  </a:cxn>
                  <a:cxn ang="0">
                    <a:pos x="168" y="53"/>
                  </a:cxn>
                </a:cxnLst>
                <a:rect l="0" t="0" r="r" b="b"/>
                <a:pathLst>
                  <a:path w="170" h="116">
                    <a:moveTo>
                      <a:pt x="168" y="53"/>
                    </a:moveTo>
                    <a:cubicBezTo>
                      <a:pt x="168" y="53"/>
                      <a:pt x="169" y="70"/>
                      <a:pt x="170" y="101"/>
                    </a:cubicBezTo>
                    <a:cubicBezTo>
                      <a:pt x="170" y="102"/>
                      <a:pt x="170" y="103"/>
                      <a:pt x="168" y="103"/>
                    </a:cubicBezTo>
                    <a:cubicBezTo>
                      <a:pt x="138" y="105"/>
                      <a:pt x="138" y="105"/>
                      <a:pt x="138" y="105"/>
                    </a:cubicBezTo>
                    <a:cubicBezTo>
                      <a:pt x="137" y="105"/>
                      <a:pt x="136" y="104"/>
                      <a:pt x="136" y="103"/>
                    </a:cubicBezTo>
                    <a:cubicBezTo>
                      <a:pt x="133" y="70"/>
                      <a:pt x="132" y="54"/>
                      <a:pt x="131" y="53"/>
                    </a:cubicBezTo>
                    <a:cubicBezTo>
                      <a:pt x="130" y="40"/>
                      <a:pt x="126" y="34"/>
                      <a:pt x="119" y="35"/>
                    </a:cubicBezTo>
                    <a:cubicBezTo>
                      <a:pt x="109" y="36"/>
                      <a:pt x="104" y="41"/>
                      <a:pt x="104" y="50"/>
                    </a:cubicBezTo>
                    <a:cubicBezTo>
                      <a:pt x="104" y="53"/>
                      <a:pt x="105" y="71"/>
                      <a:pt x="108" y="104"/>
                    </a:cubicBezTo>
                    <a:cubicBezTo>
                      <a:pt x="108" y="105"/>
                      <a:pt x="107" y="106"/>
                      <a:pt x="106" y="106"/>
                    </a:cubicBezTo>
                    <a:cubicBezTo>
                      <a:pt x="77" y="110"/>
                      <a:pt x="77" y="110"/>
                      <a:pt x="77" y="110"/>
                    </a:cubicBezTo>
                    <a:cubicBezTo>
                      <a:pt x="75" y="110"/>
                      <a:pt x="74" y="109"/>
                      <a:pt x="74" y="108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67" y="45"/>
                      <a:pt x="62" y="39"/>
                      <a:pt x="55" y="39"/>
                    </a:cubicBezTo>
                    <a:cubicBezTo>
                      <a:pt x="47" y="40"/>
                      <a:pt x="42" y="45"/>
                      <a:pt x="41" y="52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8" y="109"/>
                      <a:pt x="48" y="109"/>
                      <a:pt x="48" y="109"/>
                    </a:cubicBezTo>
                    <a:cubicBezTo>
                      <a:pt x="48" y="111"/>
                      <a:pt x="48" y="111"/>
                      <a:pt x="46" y="112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4" y="116"/>
                      <a:pt x="13" y="116"/>
                      <a:pt x="13" y="114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7"/>
                      <a:pt x="1" y="16"/>
                      <a:pt x="3" y="16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4" y="12"/>
                      <a:pt x="35" y="12"/>
                      <a:pt x="35" y="1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44" y="14"/>
                      <a:pt x="52" y="8"/>
                      <a:pt x="61" y="7"/>
                    </a:cubicBezTo>
                    <a:cubicBezTo>
                      <a:pt x="76" y="5"/>
                      <a:pt x="87" y="11"/>
                      <a:pt x="95" y="25"/>
                    </a:cubicBezTo>
                    <a:cubicBezTo>
                      <a:pt x="99" y="18"/>
                      <a:pt x="103" y="13"/>
                      <a:pt x="107" y="10"/>
                    </a:cubicBezTo>
                    <a:cubicBezTo>
                      <a:pt x="111" y="6"/>
                      <a:pt x="117" y="3"/>
                      <a:pt x="124" y="3"/>
                    </a:cubicBezTo>
                    <a:cubicBezTo>
                      <a:pt x="149" y="0"/>
                      <a:pt x="164" y="17"/>
                      <a:pt x="168" y="53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2" name="Freeform 30"/>
              <p:cNvSpPr>
                <a:spLocks noEditPoints="1"/>
              </p:cNvSpPr>
              <p:nvPr userDrawn="1"/>
            </p:nvSpPr>
            <p:spPr bwMode="auto">
              <a:xfrm>
                <a:off x="4112" y="5698"/>
                <a:ext cx="90" cy="270"/>
              </a:xfrm>
              <a:custGeom>
                <a:avLst/>
                <a:gdLst/>
                <a:ahLst/>
                <a:cxnLst>
                  <a:cxn ang="0">
                    <a:pos x="45" y="19"/>
                  </a:cxn>
                  <a:cxn ang="0">
                    <a:pos x="39" y="34"/>
                  </a:cxn>
                  <a:cxn ang="0">
                    <a:pos x="24" y="40"/>
                  </a:cxn>
                  <a:cxn ang="0">
                    <a:pos x="8" y="35"/>
                  </a:cxn>
                  <a:cxn ang="0">
                    <a:pos x="1" y="20"/>
                  </a:cxn>
                  <a:cxn ang="0">
                    <a:pos x="7" y="6"/>
                  </a:cxn>
                  <a:cxn ang="0">
                    <a:pos x="22" y="0"/>
                  </a:cxn>
                  <a:cxn ang="0">
                    <a:pos x="38" y="5"/>
                  </a:cxn>
                  <a:cxn ang="0">
                    <a:pos x="45" y="19"/>
                  </a:cxn>
                  <a:cxn ang="0">
                    <a:pos x="43" y="52"/>
                  </a:cxn>
                  <a:cxn ang="0">
                    <a:pos x="44" y="131"/>
                  </a:cxn>
                  <a:cxn ang="0">
                    <a:pos x="42" y="134"/>
                  </a:cxn>
                  <a:cxn ang="0">
                    <a:pos x="10" y="135"/>
                  </a:cxn>
                  <a:cxn ang="0">
                    <a:pos x="8" y="134"/>
                  </a:cxn>
                  <a:cxn ang="0">
                    <a:pos x="8" y="133"/>
                  </a:cxn>
                  <a:cxn ang="0">
                    <a:pos x="6" y="53"/>
                  </a:cxn>
                  <a:cxn ang="0">
                    <a:pos x="9" y="50"/>
                  </a:cxn>
                  <a:cxn ang="0">
                    <a:pos x="41" y="50"/>
                  </a:cxn>
                  <a:cxn ang="0">
                    <a:pos x="43" y="52"/>
                  </a:cxn>
                </a:cxnLst>
                <a:rect l="0" t="0" r="r" b="b"/>
                <a:pathLst>
                  <a:path w="45" h="135">
                    <a:moveTo>
                      <a:pt x="45" y="19"/>
                    </a:moveTo>
                    <a:cubicBezTo>
                      <a:pt x="45" y="25"/>
                      <a:pt x="43" y="30"/>
                      <a:pt x="39" y="34"/>
                    </a:cubicBezTo>
                    <a:cubicBezTo>
                      <a:pt x="34" y="38"/>
                      <a:pt x="29" y="40"/>
                      <a:pt x="24" y="40"/>
                    </a:cubicBezTo>
                    <a:cubicBezTo>
                      <a:pt x="18" y="40"/>
                      <a:pt x="13" y="38"/>
                      <a:pt x="8" y="35"/>
                    </a:cubicBezTo>
                    <a:cubicBezTo>
                      <a:pt x="3" y="31"/>
                      <a:pt x="1" y="26"/>
                      <a:pt x="1" y="20"/>
                    </a:cubicBezTo>
                    <a:cubicBezTo>
                      <a:pt x="0" y="15"/>
                      <a:pt x="3" y="10"/>
                      <a:pt x="7" y="6"/>
                    </a:cubicBezTo>
                    <a:cubicBezTo>
                      <a:pt x="11" y="2"/>
                      <a:pt x="16" y="0"/>
                      <a:pt x="22" y="0"/>
                    </a:cubicBezTo>
                    <a:cubicBezTo>
                      <a:pt x="28" y="0"/>
                      <a:pt x="33" y="1"/>
                      <a:pt x="38" y="5"/>
                    </a:cubicBezTo>
                    <a:cubicBezTo>
                      <a:pt x="42" y="9"/>
                      <a:pt x="45" y="13"/>
                      <a:pt x="45" y="19"/>
                    </a:cubicBezTo>
                    <a:close/>
                    <a:moveTo>
                      <a:pt x="43" y="52"/>
                    </a:moveTo>
                    <a:cubicBezTo>
                      <a:pt x="44" y="131"/>
                      <a:pt x="44" y="131"/>
                      <a:pt x="44" y="131"/>
                    </a:cubicBezTo>
                    <a:cubicBezTo>
                      <a:pt x="44" y="133"/>
                      <a:pt x="43" y="134"/>
                      <a:pt x="42" y="134"/>
                    </a:cubicBezTo>
                    <a:cubicBezTo>
                      <a:pt x="10" y="135"/>
                      <a:pt x="10" y="135"/>
                      <a:pt x="10" y="135"/>
                    </a:cubicBezTo>
                    <a:cubicBezTo>
                      <a:pt x="9" y="135"/>
                      <a:pt x="9" y="135"/>
                      <a:pt x="8" y="134"/>
                    </a:cubicBezTo>
                    <a:cubicBezTo>
                      <a:pt x="8" y="134"/>
                      <a:pt x="8" y="133"/>
                      <a:pt x="8" y="13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1"/>
                      <a:pt x="7" y="50"/>
                      <a:pt x="9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3" y="50"/>
                      <a:pt x="43" y="50"/>
                      <a:pt x="43" y="5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3" name="Freeform 31"/>
              <p:cNvSpPr>
                <a:spLocks/>
              </p:cNvSpPr>
              <p:nvPr userDrawn="1"/>
            </p:nvSpPr>
            <p:spPr bwMode="auto">
              <a:xfrm>
                <a:off x="4228" y="5752"/>
                <a:ext cx="198" cy="214"/>
              </a:xfrm>
              <a:custGeom>
                <a:avLst/>
                <a:gdLst/>
                <a:ahLst/>
                <a:cxnLst>
                  <a:cxn ang="0">
                    <a:pos x="99" y="53"/>
                  </a:cxn>
                  <a:cxn ang="0">
                    <a:pos x="96" y="105"/>
                  </a:cxn>
                  <a:cxn ang="0">
                    <a:pos x="94" y="107"/>
                  </a:cxn>
                  <a:cxn ang="0">
                    <a:pos x="64" y="105"/>
                  </a:cxn>
                  <a:cxn ang="0">
                    <a:pos x="62" y="103"/>
                  </a:cxn>
                  <a:cxn ang="0">
                    <a:pos x="63" y="53"/>
                  </a:cxn>
                  <a:cxn ang="0">
                    <a:pos x="52" y="32"/>
                  </a:cxn>
                  <a:cxn ang="0">
                    <a:pos x="36" y="43"/>
                  </a:cxn>
                  <a:cxn ang="0">
                    <a:pos x="36" y="100"/>
                  </a:cxn>
                  <a:cxn ang="0">
                    <a:pos x="34" y="102"/>
                  </a:cxn>
                  <a:cxn ang="0">
                    <a:pos x="3" y="102"/>
                  </a:cxn>
                  <a:cxn ang="0">
                    <a:pos x="0" y="100"/>
                  </a:cxn>
                  <a:cxn ang="0">
                    <a:pos x="1" y="3"/>
                  </a:cxn>
                  <a:cxn ang="0">
                    <a:pos x="4" y="1"/>
                  </a:cxn>
                  <a:cxn ang="0">
                    <a:pos x="34" y="1"/>
                  </a:cxn>
                  <a:cxn ang="0">
                    <a:pos x="36" y="4"/>
                  </a:cxn>
                  <a:cxn ang="0">
                    <a:pos x="36" y="12"/>
                  </a:cxn>
                  <a:cxn ang="0">
                    <a:pos x="62" y="0"/>
                  </a:cxn>
                  <a:cxn ang="0">
                    <a:pos x="92" y="18"/>
                  </a:cxn>
                  <a:cxn ang="0">
                    <a:pos x="99" y="53"/>
                  </a:cxn>
                </a:cxnLst>
                <a:rect l="0" t="0" r="r" b="b"/>
                <a:pathLst>
                  <a:path w="99" h="107">
                    <a:moveTo>
                      <a:pt x="99" y="53"/>
                    </a:moveTo>
                    <a:cubicBezTo>
                      <a:pt x="99" y="55"/>
                      <a:pt x="98" y="72"/>
                      <a:pt x="96" y="105"/>
                    </a:cubicBezTo>
                    <a:cubicBezTo>
                      <a:pt x="96" y="106"/>
                      <a:pt x="95" y="107"/>
                      <a:pt x="94" y="107"/>
                    </a:cubicBezTo>
                    <a:cubicBezTo>
                      <a:pt x="64" y="105"/>
                      <a:pt x="64" y="105"/>
                      <a:pt x="64" y="105"/>
                    </a:cubicBezTo>
                    <a:cubicBezTo>
                      <a:pt x="62" y="105"/>
                      <a:pt x="61" y="104"/>
                      <a:pt x="62" y="10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39"/>
                      <a:pt x="60" y="32"/>
                      <a:pt x="52" y="32"/>
                    </a:cubicBezTo>
                    <a:cubicBezTo>
                      <a:pt x="44" y="32"/>
                      <a:pt x="39" y="35"/>
                      <a:pt x="36" y="43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1"/>
                      <a:pt x="35" y="102"/>
                      <a:pt x="34" y="102"/>
                    </a:cubicBezTo>
                    <a:cubicBezTo>
                      <a:pt x="3" y="102"/>
                      <a:pt x="3" y="102"/>
                      <a:pt x="3" y="102"/>
                    </a:cubicBezTo>
                    <a:cubicBezTo>
                      <a:pt x="1" y="102"/>
                      <a:pt x="0" y="101"/>
                      <a:pt x="0" y="10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6" y="1"/>
                      <a:pt x="36" y="2"/>
                      <a:pt x="36" y="4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44" y="4"/>
                      <a:pt x="52" y="0"/>
                      <a:pt x="62" y="0"/>
                    </a:cubicBezTo>
                    <a:cubicBezTo>
                      <a:pt x="76" y="1"/>
                      <a:pt x="86" y="6"/>
                      <a:pt x="92" y="18"/>
                    </a:cubicBezTo>
                    <a:cubicBezTo>
                      <a:pt x="97" y="27"/>
                      <a:pt x="99" y="39"/>
                      <a:pt x="99" y="53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</p:grp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6486" r:id="rId1"/>
    <p:sldLayoutId id="2147486487" r:id="rId2"/>
    <p:sldLayoutId id="2147486488" r:id="rId3"/>
    <p:sldLayoutId id="2147486489" r:id="rId4"/>
    <p:sldLayoutId id="2147486490" r:id="rId5"/>
    <p:sldLayoutId id="2147486491" r:id="rId6"/>
    <p:sldLayoutId id="2147486492" r:id="rId7"/>
    <p:sldLayoutId id="2147486493" r:id="rId8"/>
    <p:sldLayoutId id="2147486494" r:id="rId9"/>
    <p:sldLayoutId id="2147486495" r:id="rId10"/>
    <p:sldLayoutId id="2147486496" r:id="rId11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3.33333E-6 L 1.21267 -1.39653 " pathEditMode="relative" ptsTypes="AA">
                                      <p:cBhvr>
                                        <p:cTn id="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+mn-lt"/>
        </a:defRPr>
      </a:lvl2pPr>
      <a:lvl3pPr marL="1144588" indent="-2286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3200">
          <a:solidFill>
            <a:schemeClr val="bg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412875"/>
            <a:ext cx="8664575" cy="47069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5124" name="Rectangle 4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5125" name="Rectangle 5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34821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11001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6498" r:id="rId1"/>
    <p:sldLayoutId id="2147486499" r:id="rId2"/>
    <p:sldLayoutId id="2147486500" r:id="rId3"/>
    <p:sldLayoutId id="2147486501" r:id="rId4"/>
    <p:sldLayoutId id="2147486502" r:id="rId5"/>
    <p:sldLayoutId id="2147486503" r:id="rId6"/>
    <p:sldLayoutId id="2147486504" r:id="rId7"/>
    <p:sldLayoutId id="2147486505" r:id="rId8"/>
    <p:sldLayoutId id="2147486506" r:id="rId9"/>
    <p:sldLayoutId id="2147486507" r:id="rId10"/>
    <p:sldLayoutId id="2147486508" r:id="rId11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9pPr>
    </p:titleStyle>
    <p:bodyStyle>
      <a:lvl1pPr marL="342900" indent="-33655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55600" indent="101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Burbank Small Bold" pitchFamily="50" charset="0"/>
          <a:cs typeface="+mn-cs"/>
        </a:defRPr>
      </a:lvl2pPr>
      <a:lvl3pPr marL="723900" indent="1905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Burbank Small Bold" pitchFamily="50" charset="0"/>
          <a:cs typeface="+mn-cs"/>
        </a:defRPr>
      </a:lvl3pPr>
      <a:lvl4pPr marL="1079500" indent="2921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Burbank Small Bold" pitchFamily="50" charset="0"/>
          <a:cs typeface="+mn-cs"/>
        </a:defRPr>
      </a:lvl4pPr>
      <a:lvl5pPr marL="1435100" indent="3937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»"/>
        <a:defRPr sz="2400">
          <a:solidFill>
            <a:schemeClr val="bg1"/>
          </a:solidFill>
          <a:latin typeface="Burbank Small Bold" pitchFamily="50" charset="0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Imagem 6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7402513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  <p:sp>
        <p:nvSpPr>
          <p:cNvPr id="2" name="Espaço Reservado para Título 1"/>
          <p:cNvSpPr>
            <a:spLocks noGrp="1"/>
          </p:cNvSpPr>
          <p:nvPr>
            <p:ph type="title"/>
          </p:nvPr>
        </p:nvSpPr>
        <p:spPr>
          <a:xfrm>
            <a:off x="212725" y="106363"/>
            <a:ext cx="6484938" cy="14160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125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230188" y="1549400"/>
            <a:ext cx="647065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9" name="Espaço Reservado para Número de Slide 5"/>
          <p:cNvSpPr>
            <a:spLocks noGrp="1"/>
          </p:cNvSpPr>
          <p:nvPr>
            <p:ph type="sldNum" sz="quarter" idx="4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B000F97E-D57D-4114-8B78-61B7AF005745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99050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10" r:id="rId1"/>
    <p:sldLayoutId id="2147486511" r:id="rId2"/>
    <p:sldLayoutId id="2147486512" r:id="rId3"/>
    <p:sldLayoutId id="2147486513" r:id="rId4"/>
    <p:sldLayoutId id="2147486514" r:id="rId5"/>
    <p:sldLayoutId id="2147486515" r:id="rId6"/>
    <p:sldLayoutId id="2147486516" r:id="rId7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18" r:id="rId1"/>
    <p:sldLayoutId id="2147486519" r:id="rId2"/>
    <p:sldLayoutId id="2147486520" r:id="rId3"/>
    <p:sldLayoutId id="2147486521" r:id="rId4"/>
    <p:sldLayoutId id="2147486522" r:id="rId5"/>
    <p:sldLayoutId id="2147486523" r:id="rId6"/>
    <p:sldLayoutId id="2147486524" r:id="rId7"/>
    <p:sldLayoutId id="2147486525" r:id="rId8"/>
    <p:sldLayoutId id="2147486526" r:id="rId9"/>
    <p:sldLayoutId id="2147486527" r:id="rId10"/>
    <p:sldLayoutId id="2147486528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30" r:id="rId1"/>
    <p:sldLayoutId id="2147486531" r:id="rId2"/>
    <p:sldLayoutId id="2147486532" r:id="rId3"/>
    <p:sldLayoutId id="2147486533" r:id="rId4"/>
    <p:sldLayoutId id="2147486534" r:id="rId5"/>
    <p:sldLayoutId id="2147486535" r:id="rId6"/>
    <p:sldLayoutId id="2147486536" r:id="rId7"/>
    <p:sldLayoutId id="2147486537" r:id="rId8"/>
    <p:sldLayoutId id="2147486538" r:id="rId9"/>
    <p:sldLayoutId id="2147486539" r:id="rId10"/>
    <p:sldLayoutId id="2147486540" r:id="rId11"/>
    <p:sldLayoutId id="2147486542" r:id="rId12"/>
    <p:sldLayoutId id="2147486543" r:id="rId13"/>
    <p:sldLayoutId id="2147486544" r:id="rId14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00" name="Picture 6"/>
          <p:cNvPicPr>
            <a:picLocks noChangeAspect="1" noChangeArrowheads="1"/>
          </p:cNvPicPr>
          <p:nvPr/>
        </p:nvPicPr>
        <p:blipFill>
          <a:blip r:embed="rId14" cstate="print"/>
          <a:srcRect b="25000"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80676" name="Rectangle 4"/>
          <p:cNvSpPr>
            <a:spLocks noChangeArrowheads="1"/>
          </p:cNvSpPr>
          <p:nvPr/>
        </p:nvSpPr>
        <p:spPr bwMode="auto">
          <a:xfrm>
            <a:off x="8804275" y="6599238"/>
            <a:ext cx="42862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fld id="{E116F52C-6DD8-4B9B-BBA5-D6C42B77E8CC}" type="slidenum">
              <a:rPr lang="pt-BR" sz="1200">
                <a:solidFill>
                  <a:srgbClr val="FFFFFF"/>
                </a:solidFill>
                <a:cs typeface="Arial" pitchFamily="34" charset="0"/>
              </a:rPr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>
              <a:solidFill>
                <a:srgbClr val="FFFFFF"/>
              </a:solidFill>
              <a:cs typeface="Arial" pitchFamily="34" charset="0"/>
            </a:endParaRPr>
          </a:p>
        </p:txBody>
      </p:sp>
      <p:grpSp>
        <p:nvGrpSpPr>
          <p:cNvPr id="2" name="Group 36"/>
          <p:cNvGrpSpPr>
            <a:grpSpLocks/>
          </p:cNvGrpSpPr>
          <p:nvPr/>
        </p:nvGrpSpPr>
        <p:grpSpPr bwMode="auto">
          <a:xfrm>
            <a:off x="-9324975" y="4979988"/>
            <a:ext cx="12239625" cy="9394825"/>
            <a:chOff x="-5874" y="3137"/>
            <a:chExt cx="7710" cy="5918"/>
          </a:xfrm>
        </p:grpSpPr>
        <p:sp>
          <p:nvSpPr>
            <p:cNvPr id="1180685" name="Line 13"/>
            <p:cNvSpPr>
              <a:spLocks noChangeShapeType="1"/>
            </p:cNvSpPr>
            <p:nvPr userDrawn="1"/>
          </p:nvSpPr>
          <p:spPr bwMode="auto">
            <a:xfrm flipH="1">
              <a:off x="-2382" y="5244"/>
              <a:ext cx="1633" cy="1725"/>
            </a:xfrm>
            <a:prstGeom prst="line">
              <a:avLst/>
            </a:prstGeom>
            <a:noFill/>
            <a:ln w="63500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cs typeface="Arial" pitchFamily="34" charset="0"/>
              </a:endParaRPr>
            </a:p>
          </p:txBody>
        </p:sp>
        <p:graphicFrame>
          <p:nvGraphicFramePr>
            <p:cNvPr id="4098" name="Object 5"/>
            <p:cNvGraphicFramePr>
              <a:graphicFrameLocks noChangeAspect="1"/>
            </p:cNvGraphicFramePr>
            <p:nvPr/>
          </p:nvGraphicFramePr>
          <p:xfrm>
            <a:off x="-1951" y="3137"/>
            <a:ext cx="3787" cy="313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4200" name="Image" r:id="rId15" imgW="3022222" imgH="2501587" progId="">
                    <p:embed/>
                  </p:oleObj>
                </mc:Choice>
                <mc:Fallback>
                  <p:oleObj name="Image" r:id="rId15" imgW="3022222" imgH="2501587" progId="">
                    <p:embed/>
                    <p:pic>
                      <p:nvPicPr>
                        <p:cNvPr id="0" name="Object 5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>
                          <a:clrChange>
                            <a:clrFrom>
                              <a:srgbClr val="000000"/>
                            </a:clrFrom>
                            <a:clrTo>
                              <a:srgbClr val="000000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951" y="3137"/>
                          <a:ext cx="3787" cy="313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BBE0E3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80680" name="AutoShape 8"/>
            <p:cNvSpPr>
              <a:spLocks noChangeArrowheads="1"/>
            </p:cNvSpPr>
            <p:nvPr userDrawn="1"/>
          </p:nvSpPr>
          <p:spPr bwMode="auto">
            <a:xfrm rot="-855933">
              <a:off x="-5874" y="7241"/>
              <a:ext cx="3742" cy="1814"/>
            </a:xfrm>
            <a:prstGeom prst="flowChartPunchedTape">
              <a:avLst/>
            </a:prstGeom>
            <a:solidFill>
              <a:srgbClr val="F8F8F8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b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pt-BR" sz="9600">
                  <a:solidFill>
                    <a:srgbClr val="4E8CAE"/>
                  </a:solidFill>
                  <a:cs typeface="Arial" pitchFamily="34" charset="0"/>
                </a:rPr>
                <a:t> </a:t>
              </a:r>
            </a:p>
          </p:txBody>
        </p:sp>
        <p:grpSp>
          <p:nvGrpSpPr>
            <p:cNvPr id="3" name="Group 32"/>
            <p:cNvGrpSpPr>
              <a:grpSpLocks/>
            </p:cNvGrpSpPr>
            <p:nvPr userDrawn="1"/>
          </p:nvGrpSpPr>
          <p:grpSpPr bwMode="auto">
            <a:xfrm>
              <a:off x="-5557" y="7562"/>
              <a:ext cx="3094" cy="1220"/>
              <a:chOff x="1332" y="5698"/>
              <a:chExt cx="3094" cy="1220"/>
            </a:xfrm>
          </p:grpSpPr>
          <p:sp>
            <p:nvSpPr>
              <p:cNvPr id="1180689" name="Freeform 17"/>
              <p:cNvSpPr>
                <a:spLocks/>
              </p:cNvSpPr>
              <p:nvPr userDrawn="1"/>
            </p:nvSpPr>
            <p:spPr bwMode="auto">
              <a:xfrm>
                <a:off x="1332" y="6646"/>
                <a:ext cx="94" cy="272"/>
              </a:xfrm>
              <a:custGeom>
                <a:avLst/>
                <a:gdLst/>
                <a:ahLst/>
                <a:cxnLst>
                  <a:cxn ang="0">
                    <a:pos x="40" y="2"/>
                  </a:cxn>
                  <a:cxn ang="0">
                    <a:pos x="47" y="131"/>
                  </a:cxn>
                  <a:cxn ang="0">
                    <a:pos x="44" y="133"/>
                  </a:cxn>
                  <a:cxn ang="0">
                    <a:pos x="10" y="136"/>
                  </a:cxn>
                  <a:cxn ang="0">
                    <a:pos x="8" y="136"/>
                  </a:cxn>
                  <a:cxn ang="0">
                    <a:pos x="7" y="134"/>
                  </a:cxn>
                  <a:cxn ang="0">
                    <a:pos x="0" y="5"/>
                  </a:cxn>
                  <a:cxn ang="0">
                    <a:pos x="2" y="2"/>
                  </a:cxn>
                  <a:cxn ang="0">
                    <a:pos x="38" y="0"/>
                  </a:cxn>
                  <a:cxn ang="0">
                    <a:pos x="40" y="2"/>
                  </a:cxn>
                </a:cxnLst>
                <a:rect l="0" t="0" r="r" b="b"/>
                <a:pathLst>
                  <a:path w="47" h="136">
                    <a:moveTo>
                      <a:pt x="40" y="2"/>
                    </a:moveTo>
                    <a:cubicBezTo>
                      <a:pt x="47" y="131"/>
                      <a:pt x="47" y="131"/>
                      <a:pt x="47" y="131"/>
                    </a:cubicBezTo>
                    <a:cubicBezTo>
                      <a:pt x="47" y="132"/>
                      <a:pt x="46" y="133"/>
                      <a:pt x="44" y="133"/>
                    </a:cubicBezTo>
                    <a:cubicBezTo>
                      <a:pt x="10" y="136"/>
                      <a:pt x="10" y="136"/>
                      <a:pt x="10" y="136"/>
                    </a:cubicBezTo>
                    <a:cubicBezTo>
                      <a:pt x="9" y="136"/>
                      <a:pt x="9" y="136"/>
                      <a:pt x="8" y="136"/>
                    </a:cubicBezTo>
                    <a:cubicBezTo>
                      <a:pt x="8" y="135"/>
                      <a:pt x="7" y="135"/>
                      <a:pt x="7" y="13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9" y="0"/>
                      <a:pt x="40" y="1"/>
                      <a:pt x="40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0" name="Freeform 18"/>
              <p:cNvSpPr>
                <a:spLocks/>
              </p:cNvSpPr>
              <p:nvPr userDrawn="1"/>
            </p:nvSpPr>
            <p:spPr bwMode="auto">
              <a:xfrm>
                <a:off x="1422" y="6624"/>
                <a:ext cx="248" cy="290"/>
              </a:xfrm>
              <a:custGeom>
                <a:avLst/>
                <a:gdLst/>
                <a:ahLst/>
                <a:cxnLst>
                  <a:cxn ang="0">
                    <a:pos x="112" y="2"/>
                  </a:cxn>
                  <a:cxn ang="0">
                    <a:pos x="124" y="130"/>
                  </a:cxn>
                  <a:cxn ang="0">
                    <a:pos x="122" y="132"/>
                  </a:cxn>
                  <a:cxn ang="0">
                    <a:pos x="89" y="137"/>
                  </a:cxn>
                  <a:cxn ang="0">
                    <a:pos x="87" y="136"/>
                  </a:cxn>
                  <a:cxn ang="0">
                    <a:pos x="44" y="65"/>
                  </a:cxn>
                  <a:cxn ang="0">
                    <a:pos x="51" y="138"/>
                  </a:cxn>
                  <a:cxn ang="0">
                    <a:pos x="49" y="140"/>
                  </a:cxn>
                  <a:cxn ang="0">
                    <a:pos x="17" y="145"/>
                  </a:cxn>
                  <a:cxn ang="0">
                    <a:pos x="14" y="143"/>
                  </a:cxn>
                  <a:cxn ang="0">
                    <a:pos x="1" y="14"/>
                  </a:cxn>
                  <a:cxn ang="0">
                    <a:pos x="3" y="11"/>
                  </a:cxn>
                  <a:cxn ang="0">
                    <a:pos x="37" y="8"/>
                  </a:cxn>
                  <a:cxn ang="0">
                    <a:pos x="39" y="9"/>
                  </a:cxn>
                  <a:cxn ang="0">
                    <a:pos x="82" y="80"/>
                  </a:cxn>
                  <a:cxn ang="0">
                    <a:pos x="74" y="6"/>
                  </a:cxn>
                  <a:cxn ang="0">
                    <a:pos x="76" y="3"/>
                  </a:cxn>
                  <a:cxn ang="0">
                    <a:pos x="109" y="0"/>
                  </a:cxn>
                  <a:cxn ang="0">
                    <a:pos x="112" y="2"/>
                  </a:cxn>
                </a:cxnLst>
                <a:rect l="0" t="0" r="r" b="b"/>
                <a:pathLst>
                  <a:path w="124" h="145">
                    <a:moveTo>
                      <a:pt x="112" y="2"/>
                    </a:moveTo>
                    <a:cubicBezTo>
                      <a:pt x="124" y="130"/>
                      <a:pt x="124" y="130"/>
                      <a:pt x="124" y="130"/>
                    </a:cubicBezTo>
                    <a:cubicBezTo>
                      <a:pt x="124" y="131"/>
                      <a:pt x="124" y="132"/>
                      <a:pt x="122" y="132"/>
                    </a:cubicBezTo>
                    <a:cubicBezTo>
                      <a:pt x="89" y="137"/>
                      <a:pt x="89" y="137"/>
                      <a:pt x="89" y="137"/>
                    </a:cubicBezTo>
                    <a:cubicBezTo>
                      <a:pt x="88" y="137"/>
                      <a:pt x="87" y="137"/>
                      <a:pt x="87" y="136"/>
                    </a:cubicBezTo>
                    <a:cubicBezTo>
                      <a:pt x="44" y="65"/>
                      <a:pt x="44" y="65"/>
                      <a:pt x="44" y="65"/>
                    </a:cubicBezTo>
                    <a:cubicBezTo>
                      <a:pt x="51" y="138"/>
                      <a:pt x="51" y="138"/>
                      <a:pt x="51" y="138"/>
                    </a:cubicBezTo>
                    <a:cubicBezTo>
                      <a:pt x="51" y="139"/>
                      <a:pt x="50" y="140"/>
                      <a:pt x="49" y="140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5" y="145"/>
                      <a:pt x="14" y="144"/>
                      <a:pt x="14" y="14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2"/>
                      <a:pt x="1" y="11"/>
                      <a:pt x="3" y="11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8" y="8"/>
                      <a:pt x="39" y="8"/>
                      <a:pt x="39" y="9"/>
                    </a:cubicBezTo>
                    <a:cubicBezTo>
                      <a:pt x="82" y="80"/>
                      <a:pt x="82" y="80"/>
                      <a:pt x="82" y="80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4" y="4"/>
                      <a:pt x="75" y="4"/>
                      <a:pt x="76" y="3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11" y="0"/>
                      <a:pt x="112" y="1"/>
                      <a:pt x="112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1" name="Freeform 19"/>
              <p:cNvSpPr>
                <a:spLocks/>
              </p:cNvSpPr>
              <p:nvPr userDrawn="1"/>
            </p:nvSpPr>
            <p:spPr bwMode="auto">
              <a:xfrm>
                <a:off x="1648" y="6602"/>
                <a:ext cx="214" cy="280"/>
              </a:xfrm>
              <a:custGeom>
                <a:avLst/>
                <a:gdLst/>
                <a:ahLst/>
                <a:cxnLst>
                  <a:cxn ang="0">
                    <a:pos x="107" y="28"/>
                  </a:cxn>
                  <a:cxn ang="0">
                    <a:pos x="105" y="31"/>
                  </a:cxn>
                  <a:cxn ang="0">
                    <a:pos x="77" y="35"/>
                  </a:cxn>
                  <a:cxn ang="0">
                    <a:pos x="93" y="131"/>
                  </a:cxn>
                  <a:cxn ang="0">
                    <a:pos x="91" y="134"/>
                  </a:cxn>
                  <a:cxn ang="0">
                    <a:pos x="55" y="140"/>
                  </a:cxn>
                  <a:cxn ang="0">
                    <a:pos x="53" y="138"/>
                  </a:cxn>
                  <a:cxn ang="0">
                    <a:pos x="38" y="41"/>
                  </a:cxn>
                  <a:cxn ang="0">
                    <a:pos x="6" y="46"/>
                  </a:cxn>
                  <a:cxn ang="0">
                    <a:pos x="4" y="44"/>
                  </a:cxn>
                  <a:cxn ang="0">
                    <a:pos x="0" y="18"/>
                  </a:cxn>
                  <a:cxn ang="0">
                    <a:pos x="2" y="16"/>
                  </a:cxn>
                  <a:cxn ang="0">
                    <a:pos x="100" y="1"/>
                  </a:cxn>
                  <a:cxn ang="0">
                    <a:pos x="103" y="2"/>
                  </a:cxn>
                  <a:cxn ang="0">
                    <a:pos x="107" y="28"/>
                  </a:cxn>
                </a:cxnLst>
                <a:rect l="0" t="0" r="r" b="b"/>
                <a:pathLst>
                  <a:path w="107" h="140">
                    <a:moveTo>
                      <a:pt x="107" y="28"/>
                    </a:moveTo>
                    <a:cubicBezTo>
                      <a:pt x="107" y="30"/>
                      <a:pt x="107" y="31"/>
                      <a:pt x="105" y="31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3" y="133"/>
                      <a:pt x="92" y="134"/>
                      <a:pt x="91" y="134"/>
                    </a:cubicBezTo>
                    <a:cubicBezTo>
                      <a:pt x="55" y="140"/>
                      <a:pt x="55" y="140"/>
                      <a:pt x="55" y="140"/>
                    </a:cubicBezTo>
                    <a:cubicBezTo>
                      <a:pt x="54" y="140"/>
                      <a:pt x="53" y="140"/>
                      <a:pt x="53" y="138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6"/>
                      <a:pt x="4" y="46"/>
                      <a:pt x="4" y="4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7"/>
                      <a:pt x="0" y="16"/>
                      <a:pt x="2" y="16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2" y="0"/>
                      <a:pt x="103" y="1"/>
                      <a:pt x="103" y="2"/>
                    </a:cubicBez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2" name="Freeform 20"/>
              <p:cNvSpPr>
                <a:spLocks/>
              </p:cNvSpPr>
              <p:nvPr userDrawn="1"/>
            </p:nvSpPr>
            <p:spPr bwMode="auto">
              <a:xfrm>
                <a:off x="1850" y="6544"/>
                <a:ext cx="240" cy="302"/>
              </a:xfrm>
              <a:custGeom>
                <a:avLst/>
                <a:gdLst/>
                <a:ahLst/>
                <a:cxnLst>
                  <a:cxn ang="0">
                    <a:pos x="120" y="130"/>
                  </a:cxn>
                  <a:cxn ang="0">
                    <a:pos x="118" y="132"/>
                  </a:cxn>
                  <a:cxn ang="0">
                    <a:pos x="29" y="151"/>
                  </a:cxn>
                  <a:cxn ang="0">
                    <a:pos x="27" y="149"/>
                  </a:cxn>
                  <a:cxn ang="0">
                    <a:pos x="1" y="22"/>
                  </a:cxn>
                  <a:cxn ang="0">
                    <a:pos x="2" y="19"/>
                  </a:cxn>
                  <a:cxn ang="0">
                    <a:pos x="91" y="1"/>
                  </a:cxn>
                  <a:cxn ang="0">
                    <a:pos x="94" y="2"/>
                  </a:cxn>
                  <a:cxn ang="0">
                    <a:pos x="99" y="28"/>
                  </a:cxn>
                  <a:cxn ang="0">
                    <a:pos x="97" y="31"/>
                  </a:cxn>
                  <a:cxn ang="0">
                    <a:pos x="46" y="41"/>
                  </a:cxn>
                  <a:cxn ang="0">
                    <a:pos x="50" y="63"/>
                  </a:cxn>
                  <a:cxn ang="0">
                    <a:pos x="91" y="54"/>
                  </a:cxn>
                  <a:cxn ang="0">
                    <a:pos x="94" y="56"/>
                  </a:cxn>
                  <a:cxn ang="0">
                    <a:pos x="99" y="82"/>
                  </a:cxn>
                  <a:cxn ang="0">
                    <a:pos x="97" y="84"/>
                  </a:cxn>
                  <a:cxn ang="0">
                    <a:pos x="56" y="93"/>
                  </a:cxn>
                  <a:cxn ang="0">
                    <a:pos x="60" y="113"/>
                  </a:cxn>
                  <a:cxn ang="0">
                    <a:pos x="112" y="102"/>
                  </a:cxn>
                  <a:cxn ang="0">
                    <a:pos x="115" y="104"/>
                  </a:cxn>
                  <a:cxn ang="0">
                    <a:pos x="120" y="130"/>
                  </a:cxn>
                </a:cxnLst>
                <a:rect l="0" t="0" r="r" b="b"/>
                <a:pathLst>
                  <a:path w="120" h="151">
                    <a:moveTo>
                      <a:pt x="120" y="130"/>
                    </a:moveTo>
                    <a:cubicBezTo>
                      <a:pt x="120" y="131"/>
                      <a:pt x="120" y="132"/>
                      <a:pt x="118" y="132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28" y="151"/>
                      <a:pt x="27" y="150"/>
                      <a:pt x="27" y="149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0"/>
                      <a:pt x="1" y="19"/>
                      <a:pt x="2" y="19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3" y="0"/>
                      <a:pt x="94" y="1"/>
                      <a:pt x="94" y="2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100" y="30"/>
                      <a:pt x="99" y="30"/>
                      <a:pt x="97" y="31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3" y="54"/>
                      <a:pt x="94" y="55"/>
                      <a:pt x="94" y="56"/>
                    </a:cubicBezTo>
                    <a:cubicBezTo>
                      <a:pt x="99" y="82"/>
                      <a:pt x="99" y="82"/>
                      <a:pt x="99" y="82"/>
                    </a:cubicBezTo>
                    <a:cubicBezTo>
                      <a:pt x="99" y="83"/>
                      <a:pt x="99" y="84"/>
                      <a:pt x="97" y="84"/>
                    </a:cubicBezTo>
                    <a:cubicBezTo>
                      <a:pt x="56" y="93"/>
                      <a:pt x="56" y="93"/>
                      <a:pt x="56" y="93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112" y="102"/>
                      <a:pt x="112" y="102"/>
                      <a:pt x="112" y="102"/>
                    </a:cubicBezTo>
                    <a:cubicBezTo>
                      <a:pt x="114" y="102"/>
                      <a:pt x="115" y="103"/>
                      <a:pt x="115" y="104"/>
                    </a:cubicBezTo>
                    <a:lnTo>
                      <a:pt x="120" y="130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3" name="Freeform 21"/>
              <p:cNvSpPr>
                <a:spLocks noEditPoints="1"/>
              </p:cNvSpPr>
              <p:nvPr userDrawn="1"/>
            </p:nvSpPr>
            <p:spPr bwMode="auto">
              <a:xfrm>
                <a:off x="2040" y="6514"/>
                <a:ext cx="284" cy="302"/>
              </a:xfrm>
              <a:custGeom>
                <a:avLst/>
                <a:gdLst/>
                <a:ahLst/>
                <a:cxnLst>
                  <a:cxn ang="0">
                    <a:pos x="142" y="119"/>
                  </a:cxn>
                  <a:cxn ang="0">
                    <a:pos x="140" y="122"/>
                  </a:cxn>
                  <a:cxn ang="0">
                    <a:pos x="104" y="133"/>
                  </a:cxn>
                  <a:cxn ang="0">
                    <a:pos x="102" y="133"/>
                  </a:cxn>
                  <a:cxn ang="0">
                    <a:pos x="67" y="105"/>
                  </a:cxn>
                  <a:cxn ang="0">
                    <a:pos x="75" y="136"/>
                  </a:cxn>
                  <a:cxn ang="0">
                    <a:pos x="73" y="139"/>
                  </a:cxn>
                  <a:cxn ang="0">
                    <a:pos x="39" y="150"/>
                  </a:cxn>
                  <a:cxn ang="0">
                    <a:pos x="36" y="149"/>
                  </a:cxn>
                  <a:cxn ang="0">
                    <a:pos x="0" y="20"/>
                  </a:cxn>
                  <a:cxn ang="0">
                    <a:pos x="2" y="18"/>
                  </a:cxn>
                  <a:cxn ang="0">
                    <a:pos x="31" y="7"/>
                  </a:cxn>
                  <a:cxn ang="0">
                    <a:pos x="91" y="11"/>
                  </a:cxn>
                  <a:cxn ang="0">
                    <a:pos x="112" y="38"/>
                  </a:cxn>
                  <a:cxn ang="0">
                    <a:pos x="112" y="64"/>
                  </a:cxn>
                  <a:cxn ang="0">
                    <a:pos x="101" y="87"/>
                  </a:cxn>
                  <a:cxn ang="0">
                    <a:pos x="141" y="117"/>
                  </a:cxn>
                  <a:cxn ang="0">
                    <a:pos x="142" y="119"/>
                  </a:cxn>
                  <a:cxn ang="0">
                    <a:pos x="75" y="54"/>
                  </a:cxn>
                  <a:cxn ang="0">
                    <a:pos x="65" y="43"/>
                  </a:cxn>
                  <a:cxn ang="0">
                    <a:pos x="50" y="42"/>
                  </a:cxn>
                  <a:cxn ang="0">
                    <a:pos x="60" y="79"/>
                  </a:cxn>
                  <a:cxn ang="0">
                    <a:pos x="75" y="54"/>
                  </a:cxn>
                </a:cxnLst>
                <a:rect l="0" t="0" r="r" b="b"/>
                <a:pathLst>
                  <a:path w="142" h="151">
                    <a:moveTo>
                      <a:pt x="142" y="119"/>
                    </a:moveTo>
                    <a:cubicBezTo>
                      <a:pt x="142" y="120"/>
                      <a:pt x="142" y="121"/>
                      <a:pt x="140" y="122"/>
                    </a:cubicBezTo>
                    <a:cubicBezTo>
                      <a:pt x="104" y="133"/>
                      <a:pt x="104" y="133"/>
                      <a:pt x="104" y="133"/>
                    </a:cubicBezTo>
                    <a:cubicBezTo>
                      <a:pt x="103" y="133"/>
                      <a:pt x="103" y="133"/>
                      <a:pt x="102" y="133"/>
                    </a:cubicBezTo>
                    <a:cubicBezTo>
                      <a:pt x="67" y="105"/>
                      <a:pt x="67" y="105"/>
                      <a:pt x="67" y="105"/>
                    </a:cubicBezTo>
                    <a:cubicBezTo>
                      <a:pt x="75" y="136"/>
                      <a:pt x="75" y="136"/>
                      <a:pt x="75" y="136"/>
                    </a:cubicBezTo>
                    <a:cubicBezTo>
                      <a:pt x="75" y="137"/>
                      <a:pt x="75" y="138"/>
                      <a:pt x="73" y="139"/>
                    </a:cubicBezTo>
                    <a:cubicBezTo>
                      <a:pt x="39" y="150"/>
                      <a:pt x="39" y="150"/>
                      <a:pt x="39" y="150"/>
                    </a:cubicBezTo>
                    <a:cubicBezTo>
                      <a:pt x="38" y="151"/>
                      <a:pt x="37" y="150"/>
                      <a:pt x="36" y="14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1" y="18"/>
                      <a:pt x="2" y="18"/>
                    </a:cubicBezTo>
                    <a:cubicBezTo>
                      <a:pt x="6" y="15"/>
                      <a:pt x="16" y="11"/>
                      <a:pt x="31" y="7"/>
                    </a:cubicBezTo>
                    <a:cubicBezTo>
                      <a:pt x="57" y="0"/>
                      <a:pt x="77" y="1"/>
                      <a:pt x="91" y="11"/>
                    </a:cubicBezTo>
                    <a:cubicBezTo>
                      <a:pt x="102" y="17"/>
                      <a:pt x="108" y="27"/>
                      <a:pt x="112" y="38"/>
                    </a:cubicBezTo>
                    <a:cubicBezTo>
                      <a:pt x="114" y="47"/>
                      <a:pt x="114" y="55"/>
                      <a:pt x="112" y="64"/>
                    </a:cubicBezTo>
                    <a:cubicBezTo>
                      <a:pt x="110" y="72"/>
                      <a:pt x="106" y="80"/>
                      <a:pt x="101" y="87"/>
                    </a:cubicBezTo>
                    <a:cubicBezTo>
                      <a:pt x="141" y="117"/>
                      <a:pt x="141" y="117"/>
                      <a:pt x="141" y="117"/>
                    </a:cubicBezTo>
                    <a:cubicBezTo>
                      <a:pt x="141" y="118"/>
                      <a:pt x="142" y="118"/>
                      <a:pt x="142" y="119"/>
                    </a:cubicBezTo>
                    <a:close/>
                    <a:moveTo>
                      <a:pt x="75" y="54"/>
                    </a:moveTo>
                    <a:cubicBezTo>
                      <a:pt x="73" y="49"/>
                      <a:pt x="70" y="46"/>
                      <a:pt x="65" y="43"/>
                    </a:cubicBezTo>
                    <a:cubicBezTo>
                      <a:pt x="61" y="42"/>
                      <a:pt x="56" y="41"/>
                      <a:pt x="50" y="42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73" y="73"/>
                      <a:pt x="78" y="65"/>
                      <a:pt x="75" y="54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4" name="Freeform 22"/>
              <p:cNvSpPr>
                <a:spLocks/>
              </p:cNvSpPr>
              <p:nvPr userDrawn="1"/>
            </p:nvSpPr>
            <p:spPr bwMode="auto">
              <a:xfrm>
                <a:off x="2216" y="6418"/>
                <a:ext cx="256" cy="306"/>
              </a:xfrm>
              <a:custGeom>
                <a:avLst/>
                <a:gdLst/>
                <a:ahLst/>
                <a:cxnLst>
                  <a:cxn ang="0">
                    <a:pos x="112" y="2"/>
                  </a:cxn>
                  <a:cxn ang="0">
                    <a:pos x="112" y="3"/>
                  </a:cxn>
                  <a:cxn ang="0">
                    <a:pos x="128" y="130"/>
                  </a:cxn>
                  <a:cxn ang="0">
                    <a:pos x="126" y="132"/>
                  </a:cxn>
                  <a:cxn ang="0">
                    <a:pos x="72" y="152"/>
                  </a:cxn>
                  <a:cxn ang="0">
                    <a:pos x="69" y="151"/>
                  </a:cxn>
                  <a:cxn ang="0">
                    <a:pos x="1" y="43"/>
                  </a:cxn>
                  <a:cxn ang="0">
                    <a:pos x="2" y="40"/>
                  </a:cxn>
                  <a:cxn ang="0">
                    <a:pos x="37" y="27"/>
                  </a:cxn>
                  <a:cxn ang="0">
                    <a:pos x="40" y="29"/>
                  </a:cxn>
                  <a:cxn ang="0">
                    <a:pos x="87" y="112"/>
                  </a:cxn>
                  <a:cxn ang="0">
                    <a:pos x="73" y="16"/>
                  </a:cxn>
                  <a:cxn ang="0">
                    <a:pos x="74" y="14"/>
                  </a:cxn>
                  <a:cxn ang="0">
                    <a:pos x="108" y="1"/>
                  </a:cxn>
                  <a:cxn ang="0">
                    <a:pos x="112" y="2"/>
                  </a:cxn>
                </a:cxnLst>
                <a:rect l="0" t="0" r="r" b="b"/>
                <a:pathLst>
                  <a:path w="128" h="153">
                    <a:moveTo>
                      <a:pt x="112" y="2"/>
                    </a:moveTo>
                    <a:cubicBezTo>
                      <a:pt x="112" y="3"/>
                      <a:pt x="112" y="3"/>
                      <a:pt x="112" y="3"/>
                    </a:cubicBezTo>
                    <a:cubicBezTo>
                      <a:pt x="128" y="130"/>
                      <a:pt x="128" y="130"/>
                      <a:pt x="128" y="130"/>
                    </a:cubicBezTo>
                    <a:cubicBezTo>
                      <a:pt x="128" y="131"/>
                      <a:pt x="127" y="132"/>
                      <a:pt x="126" y="132"/>
                    </a:cubicBezTo>
                    <a:cubicBezTo>
                      <a:pt x="72" y="152"/>
                      <a:pt x="72" y="152"/>
                      <a:pt x="72" y="152"/>
                    </a:cubicBezTo>
                    <a:cubicBezTo>
                      <a:pt x="71" y="153"/>
                      <a:pt x="70" y="152"/>
                      <a:pt x="69" y="151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0" y="41"/>
                      <a:pt x="1" y="40"/>
                      <a:pt x="2" y="4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8" y="27"/>
                      <a:pt x="39" y="27"/>
                      <a:pt x="40" y="29"/>
                    </a:cubicBezTo>
                    <a:cubicBezTo>
                      <a:pt x="87" y="112"/>
                      <a:pt x="87" y="112"/>
                      <a:pt x="87" y="112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5"/>
                      <a:pt x="73" y="14"/>
                      <a:pt x="74" y="14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10" y="0"/>
                      <a:pt x="111" y="1"/>
                      <a:pt x="112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5" name="Freeform 23"/>
              <p:cNvSpPr>
                <a:spLocks noEditPoints="1"/>
              </p:cNvSpPr>
              <p:nvPr userDrawn="1"/>
            </p:nvSpPr>
            <p:spPr bwMode="auto">
              <a:xfrm>
                <a:off x="2434" y="6366"/>
                <a:ext cx="288" cy="322"/>
              </a:xfrm>
              <a:custGeom>
                <a:avLst/>
                <a:gdLst/>
                <a:ahLst/>
                <a:cxnLst>
                  <a:cxn ang="0">
                    <a:pos x="144" y="107"/>
                  </a:cxn>
                  <a:cxn ang="0">
                    <a:pos x="143" y="111"/>
                  </a:cxn>
                  <a:cxn ang="0">
                    <a:pos x="110" y="127"/>
                  </a:cxn>
                  <a:cxn ang="0">
                    <a:pos x="107" y="126"/>
                  </a:cxn>
                  <a:cxn ang="0">
                    <a:pos x="91" y="106"/>
                  </a:cxn>
                  <a:cxn ang="0">
                    <a:pos x="65" y="119"/>
                  </a:cxn>
                  <a:cxn ang="0">
                    <a:pos x="71" y="141"/>
                  </a:cxn>
                  <a:cxn ang="0">
                    <a:pos x="69" y="144"/>
                  </a:cxn>
                  <a:cxn ang="0">
                    <a:pos x="37" y="161"/>
                  </a:cxn>
                  <a:cxn ang="0">
                    <a:pos x="34" y="159"/>
                  </a:cxn>
                  <a:cxn ang="0">
                    <a:pos x="33" y="159"/>
                  </a:cxn>
                  <a:cxn ang="0">
                    <a:pos x="1" y="29"/>
                  </a:cxn>
                  <a:cxn ang="0">
                    <a:pos x="2" y="27"/>
                  </a:cxn>
                  <a:cxn ang="0">
                    <a:pos x="53" y="0"/>
                  </a:cxn>
                  <a:cxn ang="0">
                    <a:pos x="56" y="1"/>
                  </a:cxn>
                  <a:cxn ang="0">
                    <a:pos x="144" y="107"/>
                  </a:cxn>
                  <a:cxn ang="0">
                    <a:pos x="72" y="81"/>
                  </a:cxn>
                  <a:cxn ang="0">
                    <a:pos x="44" y="43"/>
                  </a:cxn>
                  <a:cxn ang="0">
                    <a:pos x="56" y="89"/>
                  </a:cxn>
                  <a:cxn ang="0">
                    <a:pos x="72" y="81"/>
                  </a:cxn>
                </a:cxnLst>
                <a:rect l="0" t="0" r="r" b="b"/>
                <a:pathLst>
                  <a:path w="144" h="161">
                    <a:moveTo>
                      <a:pt x="144" y="107"/>
                    </a:moveTo>
                    <a:cubicBezTo>
                      <a:pt x="144" y="109"/>
                      <a:pt x="144" y="110"/>
                      <a:pt x="143" y="111"/>
                    </a:cubicBezTo>
                    <a:cubicBezTo>
                      <a:pt x="110" y="127"/>
                      <a:pt x="110" y="127"/>
                      <a:pt x="110" y="127"/>
                    </a:cubicBezTo>
                    <a:cubicBezTo>
                      <a:pt x="109" y="127"/>
                      <a:pt x="108" y="127"/>
                      <a:pt x="107" y="126"/>
                    </a:cubicBezTo>
                    <a:cubicBezTo>
                      <a:pt x="91" y="106"/>
                      <a:pt x="91" y="106"/>
                      <a:pt x="91" y="106"/>
                    </a:cubicBezTo>
                    <a:cubicBezTo>
                      <a:pt x="65" y="119"/>
                      <a:pt x="65" y="119"/>
                      <a:pt x="65" y="119"/>
                    </a:cubicBezTo>
                    <a:cubicBezTo>
                      <a:pt x="71" y="141"/>
                      <a:pt x="71" y="141"/>
                      <a:pt x="71" y="141"/>
                    </a:cubicBezTo>
                    <a:cubicBezTo>
                      <a:pt x="71" y="142"/>
                      <a:pt x="71" y="143"/>
                      <a:pt x="69" y="144"/>
                    </a:cubicBezTo>
                    <a:cubicBezTo>
                      <a:pt x="37" y="161"/>
                      <a:pt x="37" y="161"/>
                      <a:pt x="37" y="161"/>
                    </a:cubicBezTo>
                    <a:cubicBezTo>
                      <a:pt x="35" y="161"/>
                      <a:pt x="34" y="161"/>
                      <a:pt x="34" y="159"/>
                    </a:cubicBezTo>
                    <a:cubicBezTo>
                      <a:pt x="33" y="159"/>
                      <a:pt x="33" y="159"/>
                      <a:pt x="33" y="15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8"/>
                      <a:pt x="1" y="27"/>
                      <a:pt x="2" y="27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4" y="0"/>
                      <a:pt x="55" y="0"/>
                      <a:pt x="56" y="1"/>
                    </a:cubicBezTo>
                    <a:lnTo>
                      <a:pt x="144" y="107"/>
                    </a:lnTo>
                    <a:close/>
                    <a:moveTo>
                      <a:pt x="72" y="8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56" y="89"/>
                      <a:pt x="56" y="89"/>
                      <a:pt x="56" y="89"/>
                    </a:cubicBezTo>
                    <a:lnTo>
                      <a:pt x="72" y="81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6" name="Freeform 24"/>
              <p:cNvSpPr>
                <a:spLocks/>
              </p:cNvSpPr>
              <p:nvPr userDrawn="1"/>
            </p:nvSpPr>
            <p:spPr bwMode="auto">
              <a:xfrm>
                <a:off x="2564" y="6312"/>
                <a:ext cx="308" cy="252"/>
              </a:xfrm>
              <a:custGeom>
                <a:avLst/>
                <a:gdLst/>
                <a:ahLst/>
                <a:cxnLst>
                  <a:cxn ang="0">
                    <a:pos x="153" y="65"/>
                  </a:cxn>
                  <a:cxn ang="0">
                    <a:pos x="153" y="69"/>
                  </a:cxn>
                  <a:cxn ang="0">
                    <a:pos x="84" y="125"/>
                  </a:cxn>
                  <a:cxn ang="0">
                    <a:pos x="80" y="124"/>
                  </a:cxn>
                  <a:cxn ang="0">
                    <a:pos x="1" y="27"/>
                  </a:cxn>
                  <a:cxn ang="0">
                    <a:pos x="1" y="24"/>
                  </a:cxn>
                  <a:cxn ang="0">
                    <a:pos x="29" y="0"/>
                  </a:cxn>
                  <a:cxn ang="0">
                    <a:pos x="32" y="1"/>
                  </a:cxn>
                  <a:cxn ang="0">
                    <a:pos x="93" y="77"/>
                  </a:cxn>
                  <a:cxn ang="0">
                    <a:pos x="134" y="45"/>
                  </a:cxn>
                  <a:cxn ang="0">
                    <a:pos x="137" y="45"/>
                  </a:cxn>
                  <a:cxn ang="0">
                    <a:pos x="153" y="65"/>
                  </a:cxn>
                </a:cxnLst>
                <a:rect l="0" t="0" r="r" b="b"/>
                <a:pathLst>
                  <a:path w="154" h="126">
                    <a:moveTo>
                      <a:pt x="153" y="65"/>
                    </a:moveTo>
                    <a:cubicBezTo>
                      <a:pt x="154" y="67"/>
                      <a:pt x="154" y="68"/>
                      <a:pt x="153" y="69"/>
                    </a:cubicBezTo>
                    <a:cubicBezTo>
                      <a:pt x="84" y="125"/>
                      <a:pt x="84" y="125"/>
                      <a:pt x="84" y="125"/>
                    </a:cubicBezTo>
                    <a:cubicBezTo>
                      <a:pt x="83" y="126"/>
                      <a:pt x="81" y="126"/>
                      <a:pt x="80" y="124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6"/>
                      <a:pt x="0" y="25"/>
                      <a:pt x="1" y="24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0"/>
                      <a:pt x="31" y="0"/>
                      <a:pt x="32" y="1"/>
                    </a:cubicBezTo>
                    <a:cubicBezTo>
                      <a:pt x="93" y="77"/>
                      <a:pt x="93" y="77"/>
                      <a:pt x="93" y="77"/>
                    </a:cubicBezTo>
                    <a:cubicBezTo>
                      <a:pt x="134" y="45"/>
                      <a:pt x="134" y="45"/>
                      <a:pt x="134" y="45"/>
                    </a:cubicBezTo>
                    <a:cubicBezTo>
                      <a:pt x="135" y="44"/>
                      <a:pt x="136" y="44"/>
                      <a:pt x="137" y="45"/>
                    </a:cubicBezTo>
                    <a:lnTo>
                      <a:pt x="153" y="65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7" name="Freeform 25"/>
              <p:cNvSpPr>
                <a:spLocks noEditPoints="1"/>
              </p:cNvSpPr>
              <p:nvPr userDrawn="1"/>
            </p:nvSpPr>
            <p:spPr bwMode="auto">
              <a:xfrm>
                <a:off x="2742" y="6108"/>
                <a:ext cx="272" cy="290"/>
              </a:xfrm>
              <a:custGeom>
                <a:avLst/>
                <a:gdLst/>
                <a:ahLst/>
                <a:cxnLst>
                  <a:cxn ang="0">
                    <a:pos x="118" y="33"/>
                  </a:cxn>
                  <a:cxn ang="0">
                    <a:pos x="136" y="80"/>
                  </a:cxn>
                  <a:cxn ang="0">
                    <a:pos x="116" y="125"/>
                  </a:cxn>
                  <a:cxn ang="0">
                    <a:pos x="66" y="142"/>
                  </a:cxn>
                  <a:cxn ang="0">
                    <a:pos x="20" y="115"/>
                  </a:cxn>
                  <a:cxn ang="0">
                    <a:pos x="1" y="64"/>
                  </a:cxn>
                  <a:cxn ang="0">
                    <a:pos x="25" y="16"/>
                  </a:cxn>
                  <a:cxn ang="0">
                    <a:pos x="74" y="5"/>
                  </a:cxn>
                  <a:cxn ang="0">
                    <a:pos x="118" y="33"/>
                  </a:cxn>
                  <a:cxn ang="0">
                    <a:pos x="90" y="59"/>
                  </a:cxn>
                  <a:cxn ang="0">
                    <a:pos x="71" y="47"/>
                  </a:cxn>
                  <a:cxn ang="0">
                    <a:pos x="50" y="51"/>
                  </a:cxn>
                  <a:cxn ang="0">
                    <a:pos x="42" y="71"/>
                  </a:cxn>
                  <a:cxn ang="0">
                    <a:pos x="51" y="91"/>
                  </a:cxn>
                  <a:cxn ang="0">
                    <a:pos x="70" y="103"/>
                  </a:cxn>
                  <a:cxn ang="0">
                    <a:pos x="91" y="99"/>
                  </a:cxn>
                  <a:cxn ang="0">
                    <a:pos x="98" y="79"/>
                  </a:cxn>
                  <a:cxn ang="0">
                    <a:pos x="90" y="59"/>
                  </a:cxn>
                </a:cxnLst>
                <a:rect l="0" t="0" r="r" b="b"/>
                <a:pathLst>
                  <a:path w="136" h="145">
                    <a:moveTo>
                      <a:pt x="118" y="33"/>
                    </a:moveTo>
                    <a:cubicBezTo>
                      <a:pt x="130" y="47"/>
                      <a:pt x="136" y="63"/>
                      <a:pt x="136" y="80"/>
                    </a:cubicBezTo>
                    <a:cubicBezTo>
                      <a:pt x="136" y="99"/>
                      <a:pt x="130" y="114"/>
                      <a:pt x="116" y="125"/>
                    </a:cubicBezTo>
                    <a:cubicBezTo>
                      <a:pt x="100" y="139"/>
                      <a:pt x="83" y="145"/>
                      <a:pt x="66" y="142"/>
                    </a:cubicBezTo>
                    <a:cubicBezTo>
                      <a:pt x="49" y="140"/>
                      <a:pt x="34" y="131"/>
                      <a:pt x="20" y="115"/>
                    </a:cubicBezTo>
                    <a:cubicBezTo>
                      <a:pt x="7" y="99"/>
                      <a:pt x="0" y="82"/>
                      <a:pt x="1" y="64"/>
                    </a:cubicBezTo>
                    <a:cubicBezTo>
                      <a:pt x="1" y="45"/>
                      <a:pt x="9" y="29"/>
                      <a:pt x="25" y="16"/>
                    </a:cubicBezTo>
                    <a:cubicBezTo>
                      <a:pt x="38" y="4"/>
                      <a:pt x="55" y="0"/>
                      <a:pt x="74" y="5"/>
                    </a:cubicBezTo>
                    <a:cubicBezTo>
                      <a:pt x="91" y="10"/>
                      <a:pt x="106" y="19"/>
                      <a:pt x="118" y="33"/>
                    </a:cubicBezTo>
                    <a:close/>
                    <a:moveTo>
                      <a:pt x="90" y="59"/>
                    </a:moveTo>
                    <a:cubicBezTo>
                      <a:pt x="85" y="53"/>
                      <a:pt x="78" y="48"/>
                      <a:pt x="71" y="47"/>
                    </a:cubicBezTo>
                    <a:cubicBezTo>
                      <a:pt x="63" y="44"/>
                      <a:pt x="56" y="46"/>
                      <a:pt x="50" y="51"/>
                    </a:cubicBezTo>
                    <a:cubicBezTo>
                      <a:pt x="44" y="56"/>
                      <a:pt x="41" y="62"/>
                      <a:pt x="42" y="71"/>
                    </a:cubicBezTo>
                    <a:cubicBezTo>
                      <a:pt x="43" y="78"/>
                      <a:pt x="46" y="85"/>
                      <a:pt x="51" y="91"/>
                    </a:cubicBezTo>
                    <a:cubicBezTo>
                      <a:pt x="56" y="97"/>
                      <a:pt x="63" y="101"/>
                      <a:pt x="70" y="103"/>
                    </a:cubicBezTo>
                    <a:cubicBezTo>
                      <a:pt x="78" y="106"/>
                      <a:pt x="85" y="104"/>
                      <a:pt x="91" y="99"/>
                    </a:cubicBezTo>
                    <a:cubicBezTo>
                      <a:pt x="97" y="94"/>
                      <a:pt x="99" y="88"/>
                      <a:pt x="98" y="79"/>
                    </a:cubicBezTo>
                    <a:cubicBezTo>
                      <a:pt x="98" y="71"/>
                      <a:pt x="95" y="65"/>
                      <a:pt x="90" y="59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8" name="Freeform 26"/>
              <p:cNvSpPr>
                <a:spLocks/>
              </p:cNvSpPr>
              <p:nvPr userDrawn="1"/>
            </p:nvSpPr>
            <p:spPr bwMode="auto">
              <a:xfrm>
                <a:off x="3132" y="6024"/>
                <a:ext cx="146" cy="114"/>
              </a:xfrm>
              <a:custGeom>
                <a:avLst/>
                <a:gdLst/>
                <a:ahLst/>
                <a:cxnLst>
                  <a:cxn ang="0">
                    <a:pos x="72" y="25"/>
                  </a:cxn>
                  <a:cxn ang="0">
                    <a:pos x="71" y="28"/>
                  </a:cxn>
                  <a:cxn ang="0">
                    <a:pos x="14" y="56"/>
                  </a:cxn>
                  <a:cxn ang="0">
                    <a:pos x="11" y="55"/>
                  </a:cxn>
                  <a:cxn ang="0">
                    <a:pos x="1" y="31"/>
                  </a:cxn>
                  <a:cxn ang="0">
                    <a:pos x="2" y="28"/>
                  </a:cxn>
                  <a:cxn ang="0">
                    <a:pos x="58" y="1"/>
                  </a:cxn>
                  <a:cxn ang="0">
                    <a:pos x="61" y="2"/>
                  </a:cxn>
                  <a:cxn ang="0">
                    <a:pos x="72" y="25"/>
                  </a:cxn>
                </a:cxnLst>
                <a:rect l="0" t="0" r="r" b="b"/>
                <a:pathLst>
                  <a:path w="73" h="57">
                    <a:moveTo>
                      <a:pt x="72" y="25"/>
                    </a:moveTo>
                    <a:cubicBezTo>
                      <a:pt x="73" y="27"/>
                      <a:pt x="73" y="28"/>
                      <a:pt x="71" y="28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7"/>
                      <a:pt x="12" y="56"/>
                      <a:pt x="11" y="55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29"/>
                      <a:pt x="0" y="28"/>
                      <a:pt x="2" y="28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9" y="0"/>
                      <a:pt x="60" y="0"/>
                      <a:pt x="61" y="2"/>
                    </a:cubicBezTo>
                    <a:lnTo>
                      <a:pt x="72" y="25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9" name="Freeform 27"/>
              <p:cNvSpPr>
                <a:spLocks/>
              </p:cNvSpPr>
              <p:nvPr userDrawn="1"/>
            </p:nvSpPr>
            <p:spPr bwMode="auto">
              <a:xfrm>
                <a:off x="3370" y="5798"/>
                <a:ext cx="150" cy="280"/>
              </a:xfrm>
              <a:custGeom>
                <a:avLst/>
                <a:gdLst/>
                <a:ahLst/>
                <a:cxnLst>
                  <a:cxn ang="0">
                    <a:pos x="39" y="2"/>
                  </a:cxn>
                  <a:cxn ang="0">
                    <a:pos x="75" y="126"/>
                  </a:cxn>
                  <a:cxn ang="0">
                    <a:pos x="73" y="129"/>
                  </a:cxn>
                  <a:cxn ang="0">
                    <a:pos x="40" y="140"/>
                  </a:cxn>
                  <a:cxn ang="0">
                    <a:pos x="38" y="139"/>
                  </a:cxn>
                  <a:cxn ang="0">
                    <a:pos x="37" y="138"/>
                  </a:cxn>
                  <a:cxn ang="0">
                    <a:pos x="0" y="14"/>
                  </a:cxn>
                  <a:cxn ang="0">
                    <a:pos x="2" y="11"/>
                  </a:cxn>
                  <a:cxn ang="0">
                    <a:pos x="36" y="1"/>
                  </a:cxn>
                  <a:cxn ang="0">
                    <a:pos x="39" y="2"/>
                  </a:cxn>
                </a:cxnLst>
                <a:rect l="0" t="0" r="r" b="b"/>
                <a:pathLst>
                  <a:path w="75" h="140">
                    <a:moveTo>
                      <a:pt x="39" y="2"/>
                    </a:moveTo>
                    <a:cubicBezTo>
                      <a:pt x="75" y="126"/>
                      <a:pt x="75" y="126"/>
                      <a:pt x="75" y="126"/>
                    </a:cubicBezTo>
                    <a:cubicBezTo>
                      <a:pt x="75" y="127"/>
                      <a:pt x="74" y="128"/>
                      <a:pt x="73" y="129"/>
                    </a:cubicBezTo>
                    <a:cubicBezTo>
                      <a:pt x="40" y="140"/>
                      <a:pt x="40" y="140"/>
                      <a:pt x="40" y="140"/>
                    </a:cubicBezTo>
                    <a:cubicBezTo>
                      <a:pt x="40" y="140"/>
                      <a:pt x="39" y="140"/>
                      <a:pt x="38" y="139"/>
                    </a:cubicBezTo>
                    <a:cubicBezTo>
                      <a:pt x="38" y="139"/>
                      <a:pt x="37" y="139"/>
                      <a:pt x="37" y="13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2"/>
                      <a:pt x="0" y="11"/>
                      <a:pt x="2" y="1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8" y="0"/>
                      <a:pt x="39" y="1"/>
                      <a:pt x="39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0" name="Freeform 28"/>
              <p:cNvSpPr>
                <a:spLocks/>
              </p:cNvSpPr>
              <p:nvPr userDrawn="1"/>
            </p:nvSpPr>
            <p:spPr bwMode="auto">
              <a:xfrm>
                <a:off x="3494" y="5734"/>
                <a:ext cx="256" cy="306"/>
              </a:xfrm>
              <a:custGeom>
                <a:avLst/>
                <a:gdLst/>
                <a:ahLst/>
                <a:cxnLst>
                  <a:cxn ang="0">
                    <a:pos x="124" y="94"/>
                  </a:cxn>
                  <a:cxn ang="0">
                    <a:pos x="114" y="131"/>
                  </a:cxn>
                  <a:cxn ang="0">
                    <a:pos x="79" y="151"/>
                  </a:cxn>
                  <a:cxn ang="0">
                    <a:pos x="49" y="151"/>
                  </a:cxn>
                  <a:cxn ang="0">
                    <a:pos x="22" y="139"/>
                  </a:cxn>
                  <a:cxn ang="0">
                    <a:pos x="21" y="138"/>
                  </a:cxn>
                  <a:cxn ang="0">
                    <a:pos x="21" y="137"/>
                  </a:cxn>
                  <a:cxn ang="0">
                    <a:pos x="37" y="107"/>
                  </a:cxn>
                  <a:cxn ang="0">
                    <a:pos x="39" y="106"/>
                  </a:cxn>
                  <a:cxn ang="0">
                    <a:pos x="41" y="106"/>
                  </a:cxn>
                  <a:cxn ang="0">
                    <a:pos x="72" y="111"/>
                  </a:cxn>
                  <a:cxn ang="0">
                    <a:pos x="81" y="106"/>
                  </a:cxn>
                  <a:cxn ang="0">
                    <a:pos x="83" y="96"/>
                  </a:cxn>
                  <a:cxn ang="0">
                    <a:pos x="48" y="86"/>
                  </a:cxn>
                  <a:cxn ang="0">
                    <a:pos x="19" y="96"/>
                  </a:cxn>
                  <a:cxn ang="0">
                    <a:pos x="16" y="94"/>
                  </a:cxn>
                  <a:cxn ang="0">
                    <a:pos x="0" y="24"/>
                  </a:cxn>
                  <a:cxn ang="0">
                    <a:pos x="2" y="21"/>
                  </a:cxn>
                  <a:cxn ang="0">
                    <a:pos x="90" y="1"/>
                  </a:cxn>
                  <a:cxn ang="0">
                    <a:pos x="93" y="3"/>
                  </a:cxn>
                  <a:cxn ang="0">
                    <a:pos x="99" y="28"/>
                  </a:cxn>
                  <a:cxn ang="0">
                    <a:pos x="97" y="31"/>
                  </a:cxn>
                  <a:cxn ang="0">
                    <a:pos x="46" y="43"/>
                  </a:cxn>
                  <a:cxn ang="0">
                    <a:pos x="49" y="59"/>
                  </a:cxn>
                  <a:cxn ang="0">
                    <a:pos x="62" y="54"/>
                  </a:cxn>
                  <a:cxn ang="0">
                    <a:pos x="103" y="59"/>
                  </a:cxn>
                  <a:cxn ang="0">
                    <a:pos x="124" y="94"/>
                  </a:cxn>
                </a:cxnLst>
                <a:rect l="0" t="0" r="r" b="b"/>
                <a:pathLst>
                  <a:path w="128" h="153">
                    <a:moveTo>
                      <a:pt x="124" y="94"/>
                    </a:moveTo>
                    <a:cubicBezTo>
                      <a:pt x="128" y="108"/>
                      <a:pt x="124" y="120"/>
                      <a:pt x="114" y="131"/>
                    </a:cubicBezTo>
                    <a:cubicBezTo>
                      <a:pt x="105" y="141"/>
                      <a:pt x="93" y="148"/>
                      <a:pt x="79" y="151"/>
                    </a:cubicBezTo>
                    <a:cubicBezTo>
                      <a:pt x="70" y="153"/>
                      <a:pt x="60" y="153"/>
                      <a:pt x="49" y="151"/>
                    </a:cubicBezTo>
                    <a:cubicBezTo>
                      <a:pt x="38" y="149"/>
                      <a:pt x="29" y="145"/>
                      <a:pt x="22" y="139"/>
                    </a:cubicBezTo>
                    <a:cubicBezTo>
                      <a:pt x="22" y="139"/>
                      <a:pt x="21" y="139"/>
                      <a:pt x="21" y="138"/>
                    </a:cubicBezTo>
                    <a:cubicBezTo>
                      <a:pt x="21" y="138"/>
                      <a:pt x="21" y="137"/>
                      <a:pt x="21" y="137"/>
                    </a:cubicBezTo>
                    <a:cubicBezTo>
                      <a:pt x="37" y="107"/>
                      <a:pt x="37" y="107"/>
                      <a:pt x="37" y="107"/>
                    </a:cubicBezTo>
                    <a:cubicBezTo>
                      <a:pt x="38" y="107"/>
                      <a:pt x="38" y="106"/>
                      <a:pt x="39" y="106"/>
                    </a:cubicBezTo>
                    <a:cubicBezTo>
                      <a:pt x="39" y="106"/>
                      <a:pt x="40" y="106"/>
                      <a:pt x="41" y="106"/>
                    </a:cubicBezTo>
                    <a:cubicBezTo>
                      <a:pt x="54" y="111"/>
                      <a:pt x="64" y="113"/>
                      <a:pt x="72" y="111"/>
                    </a:cubicBezTo>
                    <a:cubicBezTo>
                      <a:pt x="75" y="111"/>
                      <a:pt x="78" y="109"/>
                      <a:pt x="81" y="106"/>
                    </a:cubicBezTo>
                    <a:cubicBezTo>
                      <a:pt x="83" y="103"/>
                      <a:pt x="84" y="100"/>
                      <a:pt x="83" y="96"/>
                    </a:cubicBezTo>
                    <a:cubicBezTo>
                      <a:pt x="81" y="85"/>
                      <a:pt x="69" y="81"/>
                      <a:pt x="48" y="86"/>
                    </a:cubicBezTo>
                    <a:cubicBezTo>
                      <a:pt x="40" y="88"/>
                      <a:pt x="30" y="91"/>
                      <a:pt x="19" y="96"/>
                    </a:cubicBezTo>
                    <a:cubicBezTo>
                      <a:pt x="17" y="96"/>
                      <a:pt x="16" y="95"/>
                      <a:pt x="16" y="9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2"/>
                      <a:pt x="0" y="21"/>
                      <a:pt x="2" y="21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92" y="0"/>
                      <a:pt x="93" y="1"/>
                      <a:pt x="93" y="3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30"/>
                      <a:pt x="99" y="31"/>
                      <a:pt x="97" y="31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53" y="57"/>
                      <a:pt x="58" y="55"/>
                      <a:pt x="62" y="54"/>
                    </a:cubicBezTo>
                    <a:cubicBezTo>
                      <a:pt x="79" y="51"/>
                      <a:pt x="92" y="52"/>
                      <a:pt x="103" y="59"/>
                    </a:cubicBezTo>
                    <a:cubicBezTo>
                      <a:pt x="113" y="66"/>
                      <a:pt x="121" y="78"/>
                      <a:pt x="124" y="94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1" name="Freeform 29"/>
              <p:cNvSpPr>
                <a:spLocks/>
              </p:cNvSpPr>
              <p:nvPr userDrawn="1"/>
            </p:nvSpPr>
            <p:spPr bwMode="auto">
              <a:xfrm>
                <a:off x="3756" y="5760"/>
                <a:ext cx="340" cy="232"/>
              </a:xfrm>
              <a:custGeom>
                <a:avLst/>
                <a:gdLst/>
                <a:ahLst/>
                <a:cxnLst>
                  <a:cxn ang="0">
                    <a:pos x="168" y="53"/>
                  </a:cxn>
                  <a:cxn ang="0">
                    <a:pos x="170" y="101"/>
                  </a:cxn>
                  <a:cxn ang="0">
                    <a:pos x="168" y="103"/>
                  </a:cxn>
                  <a:cxn ang="0">
                    <a:pos x="138" y="105"/>
                  </a:cxn>
                  <a:cxn ang="0">
                    <a:pos x="136" y="103"/>
                  </a:cxn>
                  <a:cxn ang="0">
                    <a:pos x="131" y="53"/>
                  </a:cxn>
                  <a:cxn ang="0">
                    <a:pos x="119" y="35"/>
                  </a:cxn>
                  <a:cxn ang="0">
                    <a:pos x="104" y="50"/>
                  </a:cxn>
                  <a:cxn ang="0">
                    <a:pos x="108" y="104"/>
                  </a:cxn>
                  <a:cxn ang="0">
                    <a:pos x="106" y="106"/>
                  </a:cxn>
                  <a:cxn ang="0">
                    <a:pos x="77" y="110"/>
                  </a:cxn>
                  <a:cxn ang="0">
                    <a:pos x="74" y="108"/>
                  </a:cxn>
                  <a:cxn ang="0">
                    <a:pos x="69" y="60"/>
                  </a:cxn>
                  <a:cxn ang="0">
                    <a:pos x="55" y="39"/>
                  </a:cxn>
                  <a:cxn ang="0">
                    <a:pos x="41" y="52"/>
                  </a:cxn>
                  <a:cxn ang="0">
                    <a:pos x="41" y="53"/>
                  </a:cxn>
                  <a:cxn ang="0">
                    <a:pos x="48" y="109"/>
                  </a:cxn>
                  <a:cxn ang="0">
                    <a:pos x="46" y="112"/>
                  </a:cxn>
                  <a:cxn ang="0">
                    <a:pos x="16" y="116"/>
                  </a:cxn>
                  <a:cxn ang="0">
                    <a:pos x="13" y="114"/>
                  </a:cxn>
                  <a:cxn ang="0">
                    <a:pos x="1" y="18"/>
                  </a:cxn>
                  <a:cxn ang="0">
                    <a:pos x="3" y="16"/>
                  </a:cxn>
                  <a:cxn ang="0">
                    <a:pos x="33" y="12"/>
                  </a:cxn>
                  <a:cxn ang="0">
                    <a:pos x="35" y="14"/>
                  </a:cxn>
                  <a:cxn ang="0">
                    <a:pos x="37" y="24"/>
                  </a:cxn>
                  <a:cxn ang="0">
                    <a:pos x="61" y="7"/>
                  </a:cxn>
                  <a:cxn ang="0">
                    <a:pos x="95" y="25"/>
                  </a:cxn>
                  <a:cxn ang="0">
                    <a:pos x="107" y="10"/>
                  </a:cxn>
                  <a:cxn ang="0">
                    <a:pos x="124" y="3"/>
                  </a:cxn>
                  <a:cxn ang="0">
                    <a:pos x="168" y="53"/>
                  </a:cxn>
                </a:cxnLst>
                <a:rect l="0" t="0" r="r" b="b"/>
                <a:pathLst>
                  <a:path w="170" h="116">
                    <a:moveTo>
                      <a:pt x="168" y="53"/>
                    </a:moveTo>
                    <a:cubicBezTo>
                      <a:pt x="168" y="53"/>
                      <a:pt x="169" y="70"/>
                      <a:pt x="170" y="101"/>
                    </a:cubicBezTo>
                    <a:cubicBezTo>
                      <a:pt x="170" y="102"/>
                      <a:pt x="170" y="103"/>
                      <a:pt x="168" y="103"/>
                    </a:cubicBezTo>
                    <a:cubicBezTo>
                      <a:pt x="138" y="105"/>
                      <a:pt x="138" y="105"/>
                      <a:pt x="138" y="105"/>
                    </a:cubicBezTo>
                    <a:cubicBezTo>
                      <a:pt x="137" y="105"/>
                      <a:pt x="136" y="104"/>
                      <a:pt x="136" y="103"/>
                    </a:cubicBezTo>
                    <a:cubicBezTo>
                      <a:pt x="133" y="70"/>
                      <a:pt x="132" y="54"/>
                      <a:pt x="131" y="53"/>
                    </a:cubicBezTo>
                    <a:cubicBezTo>
                      <a:pt x="130" y="40"/>
                      <a:pt x="126" y="34"/>
                      <a:pt x="119" y="35"/>
                    </a:cubicBezTo>
                    <a:cubicBezTo>
                      <a:pt x="109" y="36"/>
                      <a:pt x="104" y="41"/>
                      <a:pt x="104" y="50"/>
                    </a:cubicBezTo>
                    <a:cubicBezTo>
                      <a:pt x="104" y="53"/>
                      <a:pt x="105" y="71"/>
                      <a:pt x="108" y="104"/>
                    </a:cubicBezTo>
                    <a:cubicBezTo>
                      <a:pt x="108" y="105"/>
                      <a:pt x="107" y="106"/>
                      <a:pt x="106" y="106"/>
                    </a:cubicBezTo>
                    <a:cubicBezTo>
                      <a:pt x="77" y="110"/>
                      <a:pt x="77" y="110"/>
                      <a:pt x="77" y="110"/>
                    </a:cubicBezTo>
                    <a:cubicBezTo>
                      <a:pt x="75" y="110"/>
                      <a:pt x="74" y="109"/>
                      <a:pt x="74" y="108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67" y="45"/>
                      <a:pt x="62" y="39"/>
                      <a:pt x="55" y="39"/>
                    </a:cubicBezTo>
                    <a:cubicBezTo>
                      <a:pt x="47" y="40"/>
                      <a:pt x="42" y="45"/>
                      <a:pt x="41" y="52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8" y="109"/>
                      <a:pt x="48" y="109"/>
                      <a:pt x="48" y="109"/>
                    </a:cubicBezTo>
                    <a:cubicBezTo>
                      <a:pt x="48" y="111"/>
                      <a:pt x="48" y="111"/>
                      <a:pt x="46" y="112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4" y="116"/>
                      <a:pt x="13" y="116"/>
                      <a:pt x="13" y="114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7"/>
                      <a:pt x="1" y="16"/>
                      <a:pt x="3" y="16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4" y="12"/>
                      <a:pt x="35" y="12"/>
                      <a:pt x="35" y="1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44" y="14"/>
                      <a:pt x="52" y="8"/>
                      <a:pt x="61" y="7"/>
                    </a:cubicBezTo>
                    <a:cubicBezTo>
                      <a:pt x="76" y="5"/>
                      <a:pt x="87" y="11"/>
                      <a:pt x="95" y="25"/>
                    </a:cubicBezTo>
                    <a:cubicBezTo>
                      <a:pt x="99" y="18"/>
                      <a:pt x="103" y="13"/>
                      <a:pt x="107" y="10"/>
                    </a:cubicBezTo>
                    <a:cubicBezTo>
                      <a:pt x="111" y="6"/>
                      <a:pt x="117" y="3"/>
                      <a:pt x="124" y="3"/>
                    </a:cubicBezTo>
                    <a:cubicBezTo>
                      <a:pt x="149" y="0"/>
                      <a:pt x="164" y="17"/>
                      <a:pt x="168" y="53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2" name="Freeform 30"/>
              <p:cNvSpPr>
                <a:spLocks noEditPoints="1"/>
              </p:cNvSpPr>
              <p:nvPr userDrawn="1"/>
            </p:nvSpPr>
            <p:spPr bwMode="auto">
              <a:xfrm>
                <a:off x="4112" y="5698"/>
                <a:ext cx="90" cy="270"/>
              </a:xfrm>
              <a:custGeom>
                <a:avLst/>
                <a:gdLst/>
                <a:ahLst/>
                <a:cxnLst>
                  <a:cxn ang="0">
                    <a:pos x="45" y="19"/>
                  </a:cxn>
                  <a:cxn ang="0">
                    <a:pos x="39" y="34"/>
                  </a:cxn>
                  <a:cxn ang="0">
                    <a:pos x="24" y="40"/>
                  </a:cxn>
                  <a:cxn ang="0">
                    <a:pos x="8" y="35"/>
                  </a:cxn>
                  <a:cxn ang="0">
                    <a:pos x="1" y="20"/>
                  </a:cxn>
                  <a:cxn ang="0">
                    <a:pos x="7" y="6"/>
                  </a:cxn>
                  <a:cxn ang="0">
                    <a:pos x="22" y="0"/>
                  </a:cxn>
                  <a:cxn ang="0">
                    <a:pos x="38" y="5"/>
                  </a:cxn>
                  <a:cxn ang="0">
                    <a:pos x="45" y="19"/>
                  </a:cxn>
                  <a:cxn ang="0">
                    <a:pos x="43" y="52"/>
                  </a:cxn>
                  <a:cxn ang="0">
                    <a:pos x="44" y="131"/>
                  </a:cxn>
                  <a:cxn ang="0">
                    <a:pos x="42" y="134"/>
                  </a:cxn>
                  <a:cxn ang="0">
                    <a:pos x="10" y="135"/>
                  </a:cxn>
                  <a:cxn ang="0">
                    <a:pos x="8" y="134"/>
                  </a:cxn>
                  <a:cxn ang="0">
                    <a:pos x="8" y="133"/>
                  </a:cxn>
                  <a:cxn ang="0">
                    <a:pos x="6" y="53"/>
                  </a:cxn>
                  <a:cxn ang="0">
                    <a:pos x="9" y="50"/>
                  </a:cxn>
                  <a:cxn ang="0">
                    <a:pos x="41" y="50"/>
                  </a:cxn>
                  <a:cxn ang="0">
                    <a:pos x="43" y="52"/>
                  </a:cxn>
                </a:cxnLst>
                <a:rect l="0" t="0" r="r" b="b"/>
                <a:pathLst>
                  <a:path w="45" h="135">
                    <a:moveTo>
                      <a:pt x="45" y="19"/>
                    </a:moveTo>
                    <a:cubicBezTo>
                      <a:pt x="45" y="25"/>
                      <a:pt x="43" y="30"/>
                      <a:pt x="39" y="34"/>
                    </a:cubicBezTo>
                    <a:cubicBezTo>
                      <a:pt x="34" y="38"/>
                      <a:pt x="29" y="40"/>
                      <a:pt x="24" y="40"/>
                    </a:cubicBezTo>
                    <a:cubicBezTo>
                      <a:pt x="18" y="40"/>
                      <a:pt x="13" y="38"/>
                      <a:pt x="8" y="35"/>
                    </a:cubicBezTo>
                    <a:cubicBezTo>
                      <a:pt x="3" y="31"/>
                      <a:pt x="1" y="26"/>
                      <a:pt x="1" y="20"/>
                    </a:cubicBezTo>
                    <a:cubicBezTo>
                      <a:pt x="0" y="15"/>
                      <a:pt x="3" y="10"/>
                      <a:pt x="7" y="6"/>
                    </a:cubicBezTo>
                    <a:cubicBezTo>
                      <a:pt x="11" y="2"/>
                      <a:pt x="16" y="0"/>
                      <a:pt x="22" y="0"/>
                    </a:cubicBezTo>
                    <a:cubicBezTo>
                      <a:pt x="28" y="0"/>
                      <a:pt x="33" y="1"/>
                      <a:pt x="38" y="5"/>
                    </a:cubicBezTo>
                    <a:cubicBezTo>
                      <a:pt x="42" y="9"/>
                      <a:pt x="45" y="13"/>
                      <a:pt x="45" y="19"/>
                    </a:cubicBezTo>
                    <a:close/>
                    <a:moveTo>
                      <a:pt x="43" y="52"/>
                    </a:moveTo>
                    <a:cubicBezTo>
                      <a:pt x="44" y="131"/>
                      <a:pt x="44" y="131"/>
                      <a:pt x="44" y="131"/>
                    </a:cubicBezTo>
                    <a:cubicBezTo>
                      <a:pt x="44" y="133"/>
                      <a:pt x="43" y="134"/>
                      <a:pt x="42" y="134"/>
                    </a:cubicBezTo>
                    <a:cubicBezTo>
                      <a:pt x="10" y="135"/>
                      <a:pt x="10" y="135"/>
                      <a:pt x="10" y="135"/>
                    </a:cubicBezTo>
                    <a:cubicBezTo>
                      <a:pt x="9" y="135"/>
                      <a:pt x="9" y="135"/>
                      <a:pt x="8" y="134"/>
                    </a:cubicBezTo>
                    <a:cubicBezTo>
                      <a:pt x="8" y="134"/>
                      <a:pt x="8" y="133"/>
                      <a:pt x="8" y="13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1"/>
                      <a:pt x="7" y="50"/>
                      <a:pt x="9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3" y="50"/>
                      <a:pt x="43" y="50"/>
                      <a:pt x="43" y="5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3" name="Freeform 31"/>
              <p:cNvSpPr>
                <a:spLocks/>
              </p:cNvSpPr>
              <p:nvPr userDrawn="1"/>
            </p:nvSpPr>
            <p:spPr bwMode="auto">
              <a:xfrm>
                <a:off x="4228" y="5752"/>
                <a:ext cx="198" cy="214"/>
              </a:xfrm>
              <a:custGeom>
                <a:avLst/>
                <a:gdLst/>
                <a:ahLst/>
                <a:cxnLst>
                  <a:cxn ang="0">
                    <a:pos x="99" y="53"/>
                  </a:cxn>
                  <a:cxn ang="0">
                    <a:pos x="96" y="105"/>
                  </a:cxn>
                  <a:cxn ang="0">
                    <a:pos x="94" y="107"/>
                  </a:cxn>
                  <a:cxn ang="0">
                    <a:pos x="64" y="105"/>
                  </a:cxn>
                  <a:cxn ang="0">
                    <a:pos x="62" y="103"/>
                  </a:cxn>
                  <a:cxn ang="0">
                    <a:pos x="63" y="53"/>
                  </a:cxn>
                  <a:cxn ang="0">
                    <a:pos x="52" y="32"/>
                  </a:cxn>
                  <a:cxn ang="0">
                    <a:pos x="36" y="43"/>
                  </a:cxn>
                  <a:cxn ang="0">
                    <a:pos x="36" y="100"/>
                  </a:cxn>
                  <a:cxn ang="0">
                    <a:pos x="34" y="102"/>
                  </a:cxn>
                  <a:cxn ang="0">
                    <a:pos x="3" y="102"/>
                  </a:cxn>
                  <a:cxn ang="0">
                    <a:pos x="0" y="100"/>
                  </a:cxn>
                  <a:cxn ang="0">
                    <a:pos x="1" y="3"/>
                  </a:cxn>
                  <a:cxn ang="0">
                    <a:pos x="4" y="1"/>
                  </a:cxn>
                  <a:cxn ang="0">
                    <a:pos x="34" y="1"/>
                  </a:cxn>
                  <a:cxn ang="0">
                    <a:pos x="36" y="4"/>
                  </a:cxn>
                  <a:cxn ang="0">
                    <a:pos x="36" y="12"/>
                  </a:cxn>
                  <a:cxn ang="0">
                    <a:pos x="62" y="0"/>
                  </a:cxn>
                  <a:cxn ang="0">
                    <a:pos x="92" y="18"/>
                  </a:cxn>
                  <a:cxn ang="0">
                    <a:pos x="99" y="53"/>
                  </a:cxn>
                </a:cxnLst>
                <a:rect l="0" t="0" r="r" b="b"/>
                <a:pathLst>
                  <a:path w="99" h="107">
                    <a:moveTo>
                      <a:pt x="99" y="53"/>
                    </a:moveTo>
                    <a:cubicBezTo>
                      <a:pt x="99" y="55"/>
                      <a:pt x="98" y="72"/>
                      <a:pt x="96" y="105"/>
                    </a:cubicBezTo>
                    <a:cubicBezTo>
                      <a:pt x="96" y="106"/>
                      <a:pt x="95" y="107"/>
                      <a:pt x="94" y="107"/>
                    </a:cubicBezTo>
                    <a:cubicBezTo>
                      <a:pt x="64" y="105"/>
                      <a:pt x="64" y="105"/>
                      <a:pt x="64" y="105"/>
                    </a:cubicBezTo>
                    <a:cubicBezTo>
                      <a:pt x="62" y="105"/>
                      <a:pt x="61" y="104"/>
                      <a:pt x="62" y="10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39"/>
                      <a:pt x="60" y="32"/>
                      <a:pt x="52" y="32"/>
                    </a:cubicBezTo>
                    <a:cubicBezTo>
                      <a:pt x="44" y="32"/>
                      <a:pt x="39" y="35"/>
                      <a:pt x="36" y="43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1"/>
                      <a:pt x="35" y="102"/>
                      <a:pt x="34" y="102"/>
                    </a:cubicBezTo>
                    <a:cubicBezTo>
                      <a:pt x="3" y="102"/>
                      <a:pt x="3" y="102"/>
                      <a:pt x="3" y="102"/>
                    </a:cubicBezTo>
                    <a:cubicBezTo>
                      <a:pt x="1" y="102"/>
                      <a:pt x="0" y="101"/>
                      <a:pt x="0" y="10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6" y="1"/>
                      <a:pt x="36" y="2"/>
                      <a:pt x="36" y="4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44" y="4"/>
                      <a:pt x="52" y="0"/>
                      <a:pt x="62" y="0"/>
                    </a:cubicBezTo>
                    <a:cubicBezTo>
                      <a:pt x="76" y="1"/>
                      <a:pt x="86" y="6"/>
                      <a:pt x="92" y="18"/>
                    </a:cubicBezTo>
                    <a:cubicBezTo>
                      <a:pt x="97" y="27"/>
                      <a:pt x="99" y="39"/>
                      <a:pt x="99" y="53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</p:grp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6546" r:id="rId1"/>
    <p:sldLayoutId id="2147486547" r:id="rId2"/>
    <p:sldLayoutId id="2147486548" r:id="rId3"/>
    <p:sldLayoutId id="2147486549" r:id="rId4"/>
    <p:sldLayoutId id="2147486550" r:id="rId5"/>
    <p:sldLayoutId id="2147486551" r:id="rId6"/>
    <p:sldLayoutId id="2147486552" r:id="rId7"/>
    <p:sldLayoutId id="2147486553" r:id="rId8"/>
    <p:sldLayoutId id="2147486554" r:id="rId9"/>
    <p:sldLayoutId id="2147486555" r:id="rId10"/>
    <p:sldLayoutId id="2147486556" r:id="rId11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3.33333E-6 L 1.21267 -1.39653 " pathEditMode="relative" ptsTypes="AA">
                                      <p:cBhvr>
                                        <p:cTn id="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+mn-lt"/>
        </a:defRPr>
      </a:lvl2pPr>
      <a:lvl3pPr marL="1144588" indent="-2286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3200">
          <a:solidFill>
            <a:schemeClr val="bg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0467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5190" name="Text Box 6"/>
          <p:cNvSpPr txBox="1">
            <a:spLocks noChangeArrowheads="1"/>
          </p:cNvSpPr>
          <p:nvPr/>
        </p:nvSpPr>
        <p:spPr bwMode="auto">
          <a:xfrm>
            <a:off x="7404100" y="-2401888"/>
            <a:ext cx="2030413" cy="1045527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lnSpc>
                <a:spcPct val="130000"/>
              </a:lnSpc>
              <a:spcBef>
                <a:spcPct val="50000"/>
              </a:spcBef>
              <a:spcAft>
                <a:spcPct val="0"/>
              </a:spcAft>
              <a:defRPr/>
            </a:pPr>
            <a:r>
              <a:rPr lang="pt-BR" sz="51800">
                <a:solidFill>
                  <a:srgbClr val="7AC4C3"/>
                </a:solidFill>
                <a:cs typeface="Arial" charset="0"/>
              </a:rPr>
              <a:t>!</a:t>
            </a:r>
          </a:p>
        </p:txBody>
      </p:sp>
      <p:sp>
        <p:nvSpPr>
          <p:cNvPr id="152579" name="Rectangle 9"/>
          <p:cNvSpPr>
            <a:spLocks noGrp="1" noChangeArrowheads="1"/>
          </p:cNvSpPr>
          <p:nvPr>
            <p:ph type="title"/>
          </p:nvPr>
        </p:nvSpPr>
        <p:spPr bwMode="auto">
          <a:xfrm>
            <a:off x="0" y="0"/>
            <a:ext cx="7454900" cy="1295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152580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0" y="1295400"/>
            <a:ext cx="7454900" cy="50927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6365207" name="Rectangle 23"/>
          <p:cNvSpPr>
            <a:spLocks noChangeArrowheads="1"/>
          </p:cNvSpPr>
          <p:nvPr/>
        </p:nvSpPr>
        <p:spPr bwMode="auto">
          <a:xfrm>
            <a:off x="7586663" y="4059238"/>
            <a:ext cx="1557337" cy="1784350"/>
          </a:xfrm>
          <a:prstGeom prst="rect">
            <a:avLst/>
          </a:prstGeom>
          <a:solidFill>
            <a:srgbClr val="00467F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cs typeface="Arial" charset="0"/>
            </a:endParaRPr>
          </a:p>
        </p:txBody>
      </p:sp>
      <p:grpSp>
        <p:nvGrpSpPr>
          <p:cNvPr id="2" name="Group 24"/>
          <p:cNvGrpSpPr>
            <a:grpSpLocks/>
          </p:cNvGrpSpPr>
          <p:nvPr/>
        </p:nvGrpSpPr>
        <p:grpSpPr bwMode="auto">
          <a:xfrm>
            <a:off x="7462838" y="3813175"/>
            <a:ext cx="1700212" cy="1973263"/>
            <a:chOff x="3570" y="2076"/>
            <a:chExt cx="1472" cy="1708"/>
          </a:xfrm>
        </p:grpSpPr>
        <p:sp>
          <p:nvSpPr>
            <p:cNvPr id="6365209" name="Freeform 25"/>
            <p:cNvSpPr>
              <a:spLocks/>
            </p:cNvSpPr>
            <p:nvPr userDrawn="1"/>
          </p:nvSpPr>
          <p:spPr bwMode="auto">
            <a:xfrm>
              <a:off x="3570" y="2076"/>
              <a:ext cx="1208" cy="1692"/>
            </a:xfrm>
            <a:custGeom>
              <a:avLst/>
              <a:gdLst/>
              <a:ahLst/>
              <a:cxnLst>
                <a:cxn ang="0">
                  <a:pos x="604" y="244"/>
                </a:cxn>
                <a:cxn ang="0">
                  <a:pos x="88" y="344"/>
                </a:cxn>
                <a:cxn ang="0">
                  <a:pos x="10" y="556"/>
                </a:cxn>
                <a:cxn ang="0">
                  <a:pos x="106" y="744"/>
                </a:cxn>
                <a:cxn ang="0">
                  <a:pos x="506" y="638"/>
                </a:cxn>
                <a:cxn ang="0">
                  <a:pos x="132" y="572"/>
                </a:cxn>
                <a:cxn ang="0">
                  <a:pos x="246" y="306"/>
                </a:cxn>
                <a:cxn ang="0">
                  <a:pos x="604" y="244"/>
                </a:cxn>
              </a:cxnLst>
              <a:rect l="0" t="0" r="r" b="b"/>
              <a:pathLst>
                <a:path w="604" h="846">
                  <a:moveTo>
                    <a:pt x="604" y="244"/>
                  </a:moveTo>
                  <a:cubicBezTo>
                    <a:pt x="604" y="244"/>
                    <a:pt x="408" y="0"/>
                    <a:pt x="88" y="344"/>
                  </a:cubicBezTo>
                  <a:cubicBezTo>
                    <a:pt x="88" y="344"/>
                    <a:pt x="0" y="434"/>
                    <a:pt x="10" y="556"/>
                  </a:cubicBezTo>
                  <a:cubicBezTo>
                    <a:pt x="20" y="678"/>
                    <a:pt x="106" y="744"/>
                    <a:pt x="106" y="744"/>
                  </a:cubicBezTo>
                  <a:cubicBezTo>
                    <a:pt x="106" y="744"/>
                    <a:pt x="318" y="846"/>
                    <a:pt x="506" y="638"/>
                  </a:cubicBezTo>
                  <a:cubicBezTo>
                    <a:pt x="506" y="638"/>
                    <a:pt x="202" y="832"/>
                    <a:pt x="132" y="572"/>
                  </a:cubicBezTo>
                  <a:cubicBezTo>
                    <a:pt x="132" y="572"/>
                    <a:pt x="90" y="442"/>
                    <a:pt x="246" y="306"/>
                  </a:cubicBezTo>
                  <a:cubicBezTo>
                    <a:pt x="246" y="306"/>
                    <a:pt x="418" y="124"/>
                    <a:pt x="604" y="244"/>
                  </a:cubicBezTo>
                  <a:close/>
                </a:path>
              </a:pathLst>
            </a:custGeom>
            <a:solidFill>
              <a:srgbClr val="7AC4C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6365210" name="Freeform 26"/>
            <p:cNvSpPr>
              <a:spLocks/>
            </p:cNvSpPr>
            <p:nvPr userDrawn="1"/>
          </p:nvSpPr>
          <p:spPr bwMode="auto">
            <a:xfrm>
              <a:off x="3830" y="2376"/>
              <a:ext cx="1212" cy="1408"/>
            </a:xfrm>
            <a:custGeom>
              <a:avLst/>
              <a:gdLst/>
              <a:ahLst/>
              <a:cxnLst>
                <a:cxn ang="0">
                  <a:pos x="92" y="204"/>
                </a:cxn>
                <a:cxn ang="0">
                  <a:pos x="440" y="218"/>
                </a:cxn>
                <a:cxn ang="0">
                  <a:pos x="458" y="364"/>
                </a:cxn>
                <a:cxn ang="0">
                  <a:pos x="170" y="638"/>
                </a:cxn>
                <a:cxn ang="0">
                  <a:pos x="0" y="608"/>
                </a:cxn>
                <a:cxn ang="0">
                  <a:pos x="186" y="696"/>
                </a:cxn>
                <a:cxn ang="0">
                  <a:pos x="360" y="646"/>
                </a:cxn>
                <a:cxn ang="0">
                  <a:pos x="582" y="312"/>
                </a:cxn>
                <a:cxn ang="0">
                  <a:pos x="482" y="114"/>
                </a:cxn>
                <a:cxn ang="0">
                  <a:pos x="92" y="204"/>
                </a:cxn>
              </a:cxnLst>
              <a:rect l="0" t="0" r="r" b="b"/>
              <a:pathLst>
                <a:path w="606" h="704">
                  <a:moveTo>
                    <a:pt x="92" y="204"/>
                  </a:moveTo>
                  <a:cubicBezTo>
                    <a:pt x="92" y="204"/>
                    <a:pt x="348" y="66"/>
                    <a:pt x="440" y="218"/>
                  </a:cubicBezTo>
                  <a:cubicBezTo>
                    <a:pt x="440" y="218"/>
                    <a:pt x="486" y="290"/>
                    <a:pt x="458" y="364"/>
                  </a:cubicBezTo>
                  <a:cubicBezTo>
                    <a:pt x="430" y="438"/>
                    <a:pt x="386" y="588"/>
                    <a:pt x="170" y="638"/>
                  </a:cubicBezTo>
                  <a:cubicBezTo>
                    <a:pt x="170" y="638"/>
                    <a:pt x="42" y="656"/>
                    <a:pt x="0" y="608"/>
                  </a:cubicBezTo>
                  <a:cubicBezTo>
                    <a:pt x="0" y="608"/>
                    <a:pt x="72" y="704"/>
                    <a:pt x="186" y="696"/>
                  </a:cubicBezTo>
                  <a:cubicBezTo>
                    <a:pt x="300" y="688"/>
                    <a:pt x="360" y="646"/>
                    <a:pt x="360" y="646"/>
                  </a:cubicBezTo>
                  <a:cubicBezTo>
                    <a:pt x="360" y="646"/>
                    <a:pt x="586" y="476"/>
                    <a:pt x="582" y="312"/>
                  </a:cubicBezTo>
                  <a:cubicBezTo>
                    <a:pt x="582" y="312"/>
                    <a:pt x="606" y="196"/>
                    <a:pt x="482" y="114"/>
                  </a:cubicBezTo>
                  <a:cubicBezTo>
                    <a:pt x="482" y="114"/>
                    <a:pt x="334" y="0"/>
                    <a:pt x="92" y="204"/>
                  </a:cubicBezTo>
                  <a:close/>
                </a:path>
              </a:pathLst>
            </a:custGeom>
            <a:solidFill>
              <a:srgbClr val="7AC4C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cs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61472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84" r:id="rId1"/>
    <p:sldLayoutId id="2147486585" r:id="rId2"/>
    <p:sldLayoutId id="2147486586" r:id="rId3"/>
    <p:sldLayoutId id="2147486587" r:id="rId4"/>
    <p:sldLayoutId id="2147486588" r:id="rId5"/>
    <p:sldLayoutId id="2147486589" r:id="rId6"/>
    <p:sldLayoutId id="2147486590" r:id="rId7"/>
    <p:sldLayoutId id="2147486591" r:id="rId8"/>
    <p:sldLayoutId id="2147486592" r:id="rId9"/>
    <p:sldLayoutId id="2147486593" r:id="rId10"/>
    <p:sldLayoutId id="2147486594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7AC4C3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7AC4C3"/>
          </a:solidFill>
          <a:latin typeface="GrilledCheese BTN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7AC4C3"/>
          </a:solidFill>
          <a:latin typeface="GrilledCheese BTN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7AC4C3"/>
          </a:solidFill>
          <a:latin typeface="GrilledCheese BTN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rgbClr val="7AC4C3"/>
          </a:solidFill>
          <a:latin typeface="GrilledCheese BTN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rgbClr val="7AC4C3"/>
          </a:solidFill>
          <a:latin typeface="GrilledCheese BTN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rgbClr val="7AC4C3"/>
          </a:solidFill>
          <a:latin typeface="GrilledCheese BTN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rgbClr val="7AC4C3"/>
          </a:solidFill>
          <a:latin typeface="GrilledCheese BTN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rgbClr val="7AC4C3"/>
          </a:solidFill>
          <a:latin typeface="GrilledCheese BTN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buChar char="•"/>
        <a:defRPr sz="3200">
          <a:solidFill>
            <a:schemeClr val="bg1"/>
          </a:solidFill>
          <a:latin typeface="+mn-lt"/>
          <a:ea typeface="+mn-ea"/>
          <a:cs typeface="+mn-cs"/>
        </a:defRPr>
      </a:lvl1pPr>
      <a:lvl2pPr marL="533400" indent="6350" algn="l" rtl="0" eaLnBrk="0" fontAlgn="base" hangingPunct="0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buChar char="–"/>
        <a:defRPr sz="3200">
          <a:solidFill>
            <a:schemeClr val="bg1"/>
          </a:solidFill>
          <a:latin typeface="+mn-lt"/>
        </a:defRPr>
      </a:lvl2pPr>
      <a:lvl3pPr marL="1085850" indent="-6350" algn="l" rtl="0" eaLnBrk="0" fontAlgn="base" hangingPunct="0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buChar char="•"/>
        <a:defRPr sz="3200">
          <a:solidFill>
            <a:schemeClr val="bg1"/>
          </a:solidFill>
          <a:latin typeface="+mn-lt"/>
        </a:defRPr>
      </a:lvl3pPr>
      <a:lvl4pPr marL="1619250" indent="1588" algn="l" rtl="0" eaLnBrk="0" fontAlgn="base" hangingPunct="0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buChar char="–"/>
        <a:defRPr sz="3200">
          <a:solidFill>
            <a:schemeClr val="bg1"/>
          </a:solidFill>
          <a:latin typeface="+mn-lt"/>
        </a:defRPr>
      </a:lvl4pPr>
      <a:lvl5pPr marL="2152650" indent="-4763" algn="l" rtl="0" eaLnBrk="0" fontAlgn="base" hangingPunct="0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buChar char="»"/>
        <a:defRPr sz="3200">
          <a:solidFill>
            <a:schemeClr val="bg1"/>
          </a:solidFill>
          <a:latin typeface="+mn-lt"/>
        </a:defRPr>
      </a:lvl5pPr>
      <a:lvl6pPr marL="2609850" indent="-4763" algn="l" rtl="0" fontAlgn="base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defRPr sz="3200">
          <a:solidFill>
            <a:schemeClr val="bg1"/>
          </a:solidFill>
          <a:latin typeface="+mn-lt"/>
        </a:defRPr>
      </a:lvl6pPr>
      <a:lvl7pPr marL="3067050" indent="-4763" algn="l" rtl="0" fontAlgn="base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defRPr sz="3200">
          <a:solidFill>
            <a:schemeClr val="bg1"/>
          </a:solidFill>
          <a:latin typeface="+mn-lt"/>
        </a:defRPr>
      </a:lvl7pPr>
      <a:lvl8pPr marL="3524250" indent="-4763" algn="l" rtl="0" fontAlgn="base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defRPr sz="3200">
          <a:solidFill>
            <a:schemeClr val="bg1"/>
          </a:solidFill>
          <a:latin typeface="+mn-lt"/>
        </a:defRPr>
      </a:lvl8pPr>
      <a:lvl9pPr marL="3981450" indent="-4763" algn="l" rtl="0" fontAlgn="base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0" y="274638"/>
            <a:ext cx="9144000" cy="11430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19353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0" y="1600200"/>
            <a:ext cx="9144000" cy="45259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193540" name="Rectangle 4"/>
          <p:cNvSpPr>
            <a:spLocks noChangeArrowheads="1"/>
          </p:cNvSpPr>
          <p:nvPr/>
        </p:nvSpPr>
        <p:spPr bwMode="auto">
          <a:xfrm>
            <a:off x="8804275" y="6599238"/>
            <a:ext cx="42862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fld id="{7B450535-A89C-4598-B8F1-9583079FAAD4}" type="slidenum">
              <a:rPr lang="pt-BR" sz="1200">
                <a:solidFill>
                  <a:srgbClr val="FFFFFF"/>
                </a:solidFill>
                <a:cs typeface="Arial" pitchFamily="34" charset="0"/>
              </a:rPr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>
              <a:solidFill>
                <a:srgbClr val="FFFFFF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467313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96" r:id="rId1"/>
    <p:sldLayoutId id="2147486597" r:id="rId2"/>
    <p:sldLayoutId id="2147486598" r:id="rId3"/>
    <p:sldLayoutId id="2147486599" r:id="rId4"/>
    <p:sldLayoutId id="2147486600" r:id="rId5"/>
    <p:sldLayoutId id="2147486601" r:id="rId6"/>
    <p:sldLayoutId id="2147486602" r:id="rId7"/>
    <p:sldLayoutId id="2147486603" r:id="rId8"/>
    <p:sldLayoutId id="2147486604" r:id="rId9"/>
    <p:sldLayoutId id="2147486605" r:id="rId10"/>
    <p:sldLayoutId id="2147486606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+mn-lt"/>
        </a:defRPr>
      </a:lvl2pPr>
      <a:lvl3pPr marL="1144588" indent="-2286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3200">
          <a:solidFill>
            <a:schemeClr val="bg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5570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0" y="1484313"/>
            <a:ext cx="9144000" cy="537368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rgbClr val="000000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8685571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0" y="0"/>
            <a:ext cx="9144000" cy="14843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rgbClr val="000000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38218991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08" r:id="rId1"/>
    <p:sldLayoutId id="2147486609" r:id="rId2"/>
    <p:sldLayoutId id="2147486610" r:id="rId3"/>
    <p:sldLayoutId id="2147486611" r:id="rId4"/>
    <p:sldLayoutId id="2147486612" r:id="rId5"/>
    <p:sldLayoutId id="2147486613" r:id="rId6"/>
    <p:sldLayoutId id="2147486614" r:id="rId7"/>
    <p:sldLayoutId id="2147486615" r:id="rId8"/>
    <p:sldLayoutId id="2147486616" r:id="rId9"/>
    <p:sldLayoutId id="2147486617" r:id="rId10"/>
    <p:sldLayoutId id="2147486618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9pPr>
    </p:titleStyle>
    <p:bodyStyle>
      <a:lvl1pPr marL="357188" indent="-35718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901700" indent="-365125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2pPr>
      <a:lvl3pPr marL="1431925" indent="-35083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3pPr>
      <a:lvl4pPr marL="1974850" indent="-358775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4pPr>
      <a:lvl5pPr marL="2517775" indent="-36353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5pPr>
      <a:lvl6pPr marL="29749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6pPr>
      <a:lvl7pPr marL="34321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7pPr>
      <a:lvl8pPr marL="38893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8pPr>
      <a:lvl9pPr marL="43465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412875"/>
            <a:ext cx="8664575" cy="47069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5124" name="Rectangle 4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 dirty="0">
              <a:latin typeface="Burbank Small Bold" pitchFamily="50" charset="0"/>
              <a:cs typeface="Arial" charset="0"/>
            </a:endParaRPr>
          </a:p>
        </p:txBody>
      </p:sp>
      <p:sp>
        <p:nvSpPr>
          <p:cNvPr id="5125" name="Rectangle 5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 dirty="0">
              <a:latin typeface="Burbank Small Bold" pitchFamily="50" charset="0"/>
              <a:cs typeface="Arial" charset="0"/>
            </a:endParaRPr>
          </a:p>
        </p:txBody>
      </p:sp>
      <p:sp>
        <p:nvSpPr>
          <p:cNvPr id="34821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11001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07" r:id="rId1"/>
    <p:sldLayoutId id="2147484608" r:id="rId2"/>
    <p:sldLayoutId id="2147484609" r:id="rId3"/>
    <p:sldLayoutId id="2147484610" r:id="rId4"/>
    <p:sldLayoutId id="2147484611" r:id="rId5"/>
    <p:sldLayoutId id="2147484612" r:id="rId6"/>
    <p:sldLayoutId id="2147484613" r:id="rId7"/>
    <p:sldLayoutId id="2147484614" r:id="rId8"/>
    <p:sldLayoutId id="2147484615" r:id="rId9"/>
    <p:sldLayoutId id="2147484616" r:id="rId10"/>
    <p:sldLayoutId id="2147484617" r:id="rId11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9pPr>
    </p:titleStyle>
    <p:bodyStyle>
      <a:lvl1pPr marL="342900" indent="-33655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55600" indent="101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Burbank Small Bold" pitchFamily="50" charset="0"/>
          <a:cs typeface="+mn-cs"/>
        </a:defRPr>
      </a:lvl2pPr>
      <a:lvl3pPr marL="723900" indent="1905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Burbank Small Bold" pitchFamily="50" charset="0"/>
          <a:cs typeface="+mn-cs"/>
        </a:defRPr>
      </a:lvl3pPr>
      <a:lvl4pPr marL="1079500" indent="2921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Burbank Small Bold" pitchFamily="50" charset="0"/>
          <a:cs typeface="+mn-cs"/>
        </a:defRPr>
      </a:lvl4pPr>
      <a:lvl5pPr marL="1435100" indent="3937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»"/>
        <a:defRPr sz="2400">
          <a:solidFill>
            <a:schemeClr val="bg1"/>
          </a:solidFill>
          <a:latin typeface="Burbank Small Bold" pitchFamily="50" charset="0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00" name="Picture 6"/>
          <p:cNvPicPr>
            <a:picLocks noChangeAspect="1" noChangeArrowheads="1"/>
          </p:cNvPicPr>
          <p:nvPr/>
        </p:nvPicPr>
        <p:blipFill>
          <a:blip r:embed="rId14" cstate="print"/>
          <a:srcRect b="25000"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80676" name="Rectangle 4"/>
          <p:cNvSpPr>
            <a:spLocks noChangeArrowheads="1"/>
          </p:cNvSpPr>
          <p:nvPr/>
        </p:nvSpPr>
        <p:spPr bwMode="auto">
          <a:xfrm>
            <a:off x="8804275" y="6599238"/>
            <a:ext cx="428625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fld id="{43BBFC74-65C7-427B-88D6-458D562DD177}" type="slidenum">
              <a:rPr lang="pt-BR" sz="1200">
                <a:solidFill>
                  <a:srgbClr val="FFFFFF"/>
                </a:solidFill>
                <a:cs typeface="Arial" pitchFamily="34" charset="0"/>
              </a:rPr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>
              <a:solidFill>
                <a:srgbClr val="FFFFFF"/>
              </a:solidFill>
              <a:cs typeface="Arial" pitchFamily="34" charset="0"/>
            </a:endParaRPr>
          </a:p>
        </p:txBody>
      </p:sp>
      <p:grpSp>
        <p:nvGrpSpPr>
          <p:cNvPr id="2" name="Group 36"/>
          <p:cNvGrpSpPr>
            <a:grpSpLocks/>
          </p:cNvGrpSpPr>
          <p:nvPr/>
        </p:nvGrpSpPr>
        <p:grpSpPr bwMode="auto">
          <a:xfrm>
            <a:off x="-9324975" y="4979988"/>
            <a:ext cx="12239625" cy="9394825"/>
            <a:chOff x="-5874" y="3137"/>
            <a:chExt cx="7710" cy="5918"/>
          </a:xfrm>
        </p:grpSpPr>
        <p:sp>
          <p:nvSpPr>
            <p:cNvPr id="1180685" name="Line 13"/>
            <p:cNvSpPr>
              <a:spLocks noChangeShapeType="1"/>
            </p:cNvSpPr>
            <p:nvPr userDrawn="1"/>
          </p:nvSpPr>
          <p:spPr bwMode="auto">
            <a:xfrm flipH="1">
              <a:off x="-2382" y="5244"/>
              <a:ext cx="1633" cy="1725"/>
            </a:xfrm>
            <a:prstGeom prst="line">
              <a:avLst/>
            </a:prstGeom>
            <a:noFill/>
            <a:ln w="63500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cs typeface="Arial" pitchFamily="34" charset="0"/>
              </a:endParaRPr>
            </a:p>
          </p:txBody>
        </p:sp>
        <p:graphicFrame>
          <p:nvGraphicFramePr>
            <p:cNvPr id="4098" name="Object 5"/>
            <p:cNvGraphicFramePr>
              <a:graphicFrameLocks noChangeAspect="1"/>
            </p:cNvGraphicFramePr>
            <p:nvPr/>
          </p:nvGraphicFramePr>
          <p:xfrm>
            <a:off x="-1951" y="3137"/>
            <a:ext cx="3787" cy="313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925201" name="Image" r:id="rId15" imgW="3022222" imgH="2501587" progId="">
                    <p:embed/>
                  </p:oleObj>
                </mc:Choice>
                <mc:Fallback>
                  <p:oleObj name="Image" r:id="rId15" imgW="3022222" imgH="2501587" progId="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6">
                          <a:clrChange>
                            <a:clrFrom>
                              <a:srgbClr val="000000"/>
                            </a:clrFrom>
                            <a:clrTo>
                              <a:srgbClr val="000000">
                                <a:alpha val="0"/>
                              </a:srgbClr>
                            </a:clrTo>
                          </a:clrChange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951" y="3137"/>
                          <a:ext cx="3787" cy="3134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BBE0E3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80680" name="AutoShape 8"/>
            <p:cNvSpPr>
              <a:spLocks noChangeArrowheads="1"/>
            </p:cNvSpPr>
            <p:nvPr userDrawn="1"/>
          </p:nvSpPr>
          <p:spPr bwMode="auto">
            <a:xfrm rot="-855933">
              <a:off x="-5874" y="7241"/>
              <a:ext cx="3742" cy="1814"/>
            </a:xfrm>
            <a:prstGeom prst="flowChartPunchedTape">
              <a:avLst/>
            </a:prstGeom>
            <a:solidFill>
              <a:srgbClr val="F8F8F8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b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r>
                <a:rPr lang="pt-BR" sz="9600">
                  <a:solidFill>
                    <a:srgbClr val="4E8CAE"/>
                  </a:solidFill>
                  <a:cs typeface="Arial" pitchFamily="34" charset="0"/>
                </a:rPr>
                <a:t> </a:t>
              </a:r>
            </a:p>
          </p:txBody>
        </p:sp>
        <p:grpSp>
          <p:nvGrpSpPr>
            <p:cNvPr id="3" name="Group 32"/>
            <p:cNvGrpSpPr>
              <a:grpSpLocks/>
            </p:cNvGrpSpPr>
            <p:nvPr userDrawn="1"/>
          </p:nvGrpSpPr>
          <p:grpSpPr bwMode="auto">
            <a:xfrm>
              <a:off x="-5557" y="7562"/>
              <a:ext cx="3094" cy="1220"/>
              <a:chOff x="1332" y="5698"/>
              <a:chExt cx="3094" cy="1220"/>
            </a:xfrm>
          </p:grpSpPr>
          <p:sp>
            <p:nvSpPr>
              <p:cNvPr id="1180689" name="Freeform 17"/>
              <p:cNvSpPr>
                <a:spLocks/>
              </p:cNvSpPr>
              <p:nvPr userDrawn="1"/>
            </p:nvSpPr>
            <p:spPr bwMode="auto">
              <a:xfrm>
                <a:off x="1332" y="6646"/>
                <a:ext cx="94" cy="272"/>
              </a:xfrm>
              <a:custGeom>
                <a:avLst/>
                <a:gdLst/>
                <a:ahLst/>
                <a:cxnLst>
                  <a:cxn ang="0">
                    <a:pos x="40" y="2"/>
                  </a:cxn>
                  <a:cxn ang="0">
                    <a:pos x="47" y="131"/>
                  </a:cxn>
                  <a:cxn ang="0">
                    <a:pos x="44" y="133"/>
                  </a:cxn>
                  <a:cxn ang="0">
                    <a:pos x="10" y="136"/>
                  </a:cxn>
                  <a:cxn ang="0">
                    <a:pos x="8" y="136"/>
                  </a:cxn>
                  <a:cxn ang="0">
                    <a:pos x="7" y="134"/>
                  </a:cxn>
                  <a:cxn ang="0">
                    <a:pos x="0" y="5"/>
                  </a:cxn>
                  <a:cxn ang="0">
                    <a:pos x="2" y="2"/>
                  </a:cxn>
                  <a:cxn ang="0">
                    <a:pos x="38" y="0"/>
                  </a:cxn>
                  <a:cxn ang="0">
                    <a:pos x="40" y="2"/>
                  </a:cxn>
                </a:cxnLst>
                <a:rect l="0" t="0" r="r" b="b"/>
                <a:pathLst>
                  <a:path w="47" h="136">
                    <a:moveTo>
                      <a:pt x="40" y="2"/>
                    </a:moveTo>
                    <a:cubicBezTo>
                      <a:pt x="47" y="131"/>
                      <a:pt x="47" y="131"/>
                      <a:pt x="47" y="131"/>
                    </a:cubicBezTo>
                    <a:cubicBezTo>
                      <a:pt x="47" y="132"/>
                      <a:pt x="46" y="133"/>
                      <a:pt x="44" y="133"/>
                    </a:cubicBezTo>
                    <a:cubicBezTo>
                      <a:pt x="10" y="136"/>
                      <a:pt x="10" y="136"/>
                      <a:pt x="10" y="136"/>
                    </a:cubicBezTo>
                    <a:cubicBezTo>
                      <a:pt x="9" y="136"/>
                      <a:pt x="9" y="136"/>
                      <a:pt x="8" y="136"/>
                    </a:cubicBezTo>
                    <a:cubicBezTo>
                      <a:pt x="8" y="135"/>
                      <a:pt x="7" y="135"/>
                      <a:pt x="7" y="13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2"/>
                      <a:pt x="2" y="2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9" y="0"/>
                      <a:pt x="40" y="1"/>
                      <a:pt x="40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0" name="Freeform 18"/>
              <p:cNvSpPr>
                <a:spLocks/>
              </p:cNvSpPr>
              <p:nvPr userDrawn="1"/>
            </p:nvSpPr>
            <p:spPr bwMode="auto">
              <a:xfrm>
                <a:off x="1422" y="6624"/>
                <a:ext cx="248" cy="290"/>
              </a:xfrm>
              <a:custGeom>
                <a:avLst/>
                <a:gdLst/>
                <a:ahLst/>
                <a:cxnLst>
                  <a:cxn ang="0">
                    <a:pos x="112" y="2"/>
                  </a:cxn>
                  <a:cxn ang="0">
                    <a:pos x="124" y="130"/>
                  </a:cxn>
                  <a:cxn ang="0">
                    <a:pos x="122" y="132"/>
                  </a:cxn>
                  <a:cxn ang="0">
                    <a:pos x="89" y="137"/>
                  </a:cxn>
                  <a:cxn ang="0">
                    <a:pos x="87" y="136"/>
                  </a:cxn>
                  <a:cxn ang="0">
                    <a:pos x="44" y="65"/>
                  </a:cxn>
                  <a:cxn ang="0">
                    <a:pos x="51" y="138"/>
                  </a:cxn>
                  <a:cxn ang="0">
                    <a:pos x="49" y="140"/>
                  </a:cxn>
                  <a:cxn ang="0">
                    <a:pos x="17" y="145"/>
                  </a:cxn>
                  <a:cxn ang="0">
                    <a:pos x="14" y="143"/>
                  </a:cxn>
                  <a:cxn ang="0">
                    <a:pos x="1" y="14"/>
                  </a:cxn>
                  <a:cxn ang="0">
                    <a:pos x="3" y="11"/>
                  </a:cxn>
                  <a:cxn ang="0">
                    <a:pos x="37" y="8"/>
                  </a:cxn>
                  <a:cxn ang="0">
                    <a:pos x="39" y="9"/>
                  </a:cxn>
                  <a:cxn ang="0">
                    <a:pos x="82" y="80"/>
                  </a:cxn>
                  <a:cxn ang="0">
                    <a:pos x="74" y="6"/>
                  </a:cxn>
                  <a:cxn ang="0">
                    <a:pos x="76" y="3"/>
                  </a:cxn>
                  <a:cxn ang="0">
                    <a:pos x="109" y="0"/>
                  </a:cxn>
                  <a:cxn ang="0">
                    <a:pos x="112" y="2"/>
                  </a:cxn>
                </a:cxnLst>
                <a:rect l="0" t="0" r="r" b="b"/>
                <a:pathLst>
                  <a:path w="124" h="145">
                    <a:moveTo>
                      <a:pt x="112" y="2"/>
                    </a:moveTo>
                    <a:cubicBezTo>
                      <a:pt x="124" y="130"/>
                      <a:pt x="124" y="130"/>
                      <a:pt x="124" y="130"/>
                    </a:cubicBezTo>
                    <a:cubicBezTo>
                      <a:pt x="124" y="131"/>
                      <a:pt x="124" y="132"/>
                      <a:pt x="122" y="132"/>
                    </a:cubicBezTo>
                    <a:cubicBezTo>
                      <a:pt x="89" y="137"/>
                      <a:pt x="89" y="137"/>
                      <a:pt x="89" y="137"/>
                    </a:cubicBezTo>
                    <a:cubicBezTo>
                      <a:pt x="88" y="137"/>
                      <a:pt x="87" y="137"/>
                      <a:pt x="87" y="136"/>
                    </a:cubicBezTo>
                    <a:cubicBezTo>
                      <a:pt x="44" y="65"/>
                      <a:pt x="44" y="65"/>
                      <a:pt x="44" y="65"/>
                    </a:cubicBezTo>
                    <a:cubicBezTo>
                      <a:pt x="51" y="138"/>
                      <a:pt x="51" y="138"/>
                      <a:pt x="51" y="138"/>
                    </a:cubicBezTo>
                    <a:cubicBezTo>
                      <a:pt x="51" y="139"/>
                      <a:pt x="50" y="140"/>
                      <a:pt x="49" y="140"/>
                    </a:cubicBezTo>
                    <a:cubicBezTo>
                      <a:pt x="17" y="145"/>
                      <a:pt x="17" y="145"/>
                      <a:pt x="17" y="145"/>
                    </a:cubicBezTo>
                    <a:cubicBezTo>
                      <a:pt x="15" y="145"/>
                      <a:pt x="14" y="144"/>
                      <a:pt x="14" y="14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0" y="12"/>
                      <a:pt x="1" y="11"/>
                      <a:pt x="3" y="11"/>
                    </a:cubicBezTo>
                    <a:cubicBezTo>
                      <a:pt x="37" y="8"/>
                      <a:pt x="37" y="8"/>
                      <a:pt x="37" y="8"/>
                    </a:cubicBezTo>
                    <a:cubicBezTo>
                      <a:pt x="38" y="8"/>
                      <a:pt x="39" y="8"/>
                      <a:pt x="39" y="9"/>
                    </a:cubicBezTo>
                    <a:cubicBezTo>
                      <a:pt x="82" y="80"/>
                      <a:pt x="82" y="80"/>
                      <a:pt x="82" y="80"/>
                    </a:cubicBezTo>
                    <a:cubicBezTo>
                      <a:pt x="74" y="6"/>
                      <a:pt x="74" y="6"/>
                      <a:pt x="74" y="6"/>
                    </a:cubicBezTo>
                    <a:cubicBezTo>
                      <a:pt x="74" y="4"/>
                      <a:pt x="75" y="4"/>
                      <a:pt x="76" y="3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111" y="0"/>
                      <a:pt x="112" y="1"/>
                      <a:pt x="112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1" name="Freeform 19"/>
              <p:cNvSpPr>
                <a:spLocks/>
              </p:cNvSpPr>
              <p:nvPr userDrawn="1"/>
            </p:nvSpPr>
            <p:spPr bwMode="auto">
              <a:xfrm>
                <a:off x="1648" y="6602"/>
                <a:ext cx="214" cy="280"/>
              </a:xfrm>
              <a:custGeom>
                <a:avLst/>
                <a:gdLst/>
                <a:ahLst/>
                <a:cxnLst>
                  <a:cxn ang="0">
                    <a:pos x="107" y="28"/>
                  </a:cxn>
                  <a:cxn ang="0">
                    <a:pos x="105" y="31"/>
                  </a:cxn>
                  <a:cxn ang="0">
                    <a:pos x="77" y="35"/>
                  </a:cxn>
                  <a:cxn ang="0">
                    <a:pos x="93" y="131"/>
                  </a:cxn>
                  <a:cxn ang="0">
                    <a:pos x="91" y="134"/>
                  </a:cxn>
                  <a:cxn ang="0">
                    <a:pos x="55" y="140"/>
                  </a:cxn>
                  <a:cxn ang="0">
                    <a:pos x="53" y="138"/>
                  </a:cxn>
                  <a:cxn ang="0">
                    <a:pos x="38" y="41"/>
                  </a:cxn>
                  <a:cxn ang="0">
                    <a:pos x="6" y="46"/>
                  </a:cxn>
                  <a:cxn ang="0">
                    <a:pos x="4" y="44"/>
                  </a:cxn>
                  <a:cxn ang="0">
                    <a:pos x="0" y="18"/>
                  </a:cxn>
                  <a:cxn ang="0">
                    <a:pos x="2" y="16"/>
                  </a:cxn>
                  <a:cxn ang="0">
                    <a:pos x="100" y="1"/>
                  </a:cxn>
                  <a:cxn ang="0">
                    <a:pos x="103" y="2"/>
                  </a:cxn>
                  <a:cxn ang="0">
                    <a:pos x="107" y="28"/>
                  </a:cxn>
                </a:cxnLst>
                <a:rect l="0" t="0" r="r" b="b"/>
                <a:pathLst>
                  <a:path w="107" h="140">
                    <a:moveTo>
                      <a:pt x="107" y="28"/>
                    </a:moveTo>
                    <a:cubicBezTo>
                      <a:pt x="107" y="30"/>
                      <a:pt x="107" y="31"/>
                      <a:pt x="105" y="31"/>
                    </a:cubicBezTo>
                    <a:cubicBezTo>
                      <a:pt x="77" y="35"/>
                      <a:pt x="77" y="35"/>
                      <a:pt x="77" y="35"/>
                    </a:cubicBezTo>
                    <a:cubicBezTo>
                      <a:pt x="93" y="131"/>
                      <a:pt x="93" y="131"/>
                      <a:pt x="93" y="131"/>
                    </a:cubicBezTo>
                    <a:cubicBezTo>
                      <a:pt x="93" y="133"/>
                      <a:pt x="92" y="134"/>
                      <a:pt x="91" y="134"/>
                    </a:cubicBezTo>
                    <a:cubicBezTo>
                      <a:pt x="55" y="140"/>
                      <a:pt x="55" y="140"/>
                      <a:pt x="55" y="140"/>
                    </a:cubicBezTo>
                    <a:cubicBezTo>
                      <a:pt x="54" y="140"/>
                      <a:pt x="53" y="140"/>
                      <a:pt x="53" y="138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5" y="46"/>
                      <a:pt x="4" y="46"/>
                      <a:pt x="4" y="44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7"/>
                      <a:pt x="0" y="16"/>
                      <a:pt x="2" y="16"/>
                    </a:cubicBezTo>
                    <a:cubicBezTo>
                      <a:pt x="100" y="1"/>
                      <a:pt x="100" y="1"/>
                      <a:pt x="100" y="1"/>
                    </a:cubicBezTo>
                    <a:cubicBezTo>
                      <a:pt x="102" y="0"/>
                      <a:pt x="103" y="1"/>
                      <a:pt x="103" y="2"/>
                    </a:cubicBez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2" name="Freeform 20"/>
              <p:cNvSpPr>
                <a:spLocks/>
              </p:cNvSpPr>
              <p:nvPr userDrawn="1"/>
            </p:nvSpPr>
            <p:spPr bwMode="auto">
              <a:xfrm>
                <a:off x="1850" y="6544"/>
                <a:ext cx="240" cy="302"/>
              </a:xfrm>
              <a:custGeom>
                <a:avLst/>
                <a:gdLst/>
                <a:ahLst/>
                <a:cxnLst>
                  <a:cxn ang="0">
                    <a:pos x="120" y="130"/>
                  </a:cxn>
                  <a:cxn ang="0">
                    <a:pos x="118" y="132"/>
                  </a:cxn>
                  <a:cxn ang="0">
                    <a:pos x="29" y="151"/>
                  </a:cxn>
                  <a:cxn ang="0">
                    <a:pos x="27" y="149"/>
                  </a:cxn>
                  <a:cxn ang="0">
                    <a:pos x="1" y="22"/>
                  </a:cxn>
                  <a:cxn ang="0">
                    <a:pos x="2" y="19"/>
                  </a:cxn>
                  <a:cxn ang="0">
                    <a:pos x="91" y="1"/>
                  </a:cxn>
                  <a:cxn ang="0">
                    <a:pos x="94" y="2"/>
                  </a:cxn>
                  <a:cxn ang="0">
                    <a:pos x="99" y="28"/>
                  </a:cxn>
                  <a:cxn ang="0">
                    <a:pos x="97" y="31"/>
                  </a:cxn>
                  <a:cxn ang="0">
                    <a:pos x="46" y="41"/>
                  </a:cxn>
                  <a:cxn ang="0">
                    <a:pos x="50" y="63"/>
                  </a:cxn>
                  <a:cxn ang="0">
                    <a:pos x="91" y="54"/>
                  </a:cxn>
                  <a:cxn ang="0">
                    <a:pos x="94" y="56"/>
                  </a:cxn>
                  <a:cxn ang="0">
                    <a:pos x="99" y="82"/>
                  </a:cxn>
                  <a:cxn ang="0">
                    <a:pos x="97" y="84"/>
                  </a:cxn>
                  <a:cxn ang="0">
                    <a:pos x="56" y="93"/>
                  </a:cxn>
                  <a:cxn ang="0">
                    <a:pos x="60" y="113"/>
                  </a:cxn>
                  <a:cxn ang="0">
                    <a:pos x="112" y="102"/>
                  </a:cxn>
                  <a:cxn ang="0">
                    <a:pos x="115" y="104"/>
                  </a:cxn>
                  <a:cxn ang="0">
                    <a:pos x="120" y="130"/>
                  </a:cxn>
                </a:cxnLst>
                <a:rect l="0" t="0" r="r" b="b"/>
                <a:pathLst>
                  <a:path w="120" h="151">
                    <a:moveTo>
                      <a:pt x="120" y="130"/>
                    </a:moveTo>
                    <a:cubicBezTo>
                      <a:pt x="120" y="131"/>
                      <a:pt x="120" y="132"/>
                      <a:pt x="118" y="132"/>
                    </a:cubicBezTo>
                    <a:cubicBezTo>
                      <a:pt x="29" y="151"/>
                      <a:pt x="29" y="151"/>
                      <a:pt x="29" y="151"/>
                    </a:cubicBezTo>
                    <a:cubicBezTo>
                      <a:pt x="28" y="151"/>
                      <a:pt x="27" y="150"/>
                      <a:pt x="27" y="149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20"/>
                      <a:pt x="1" y="19"/>
                      <a:pt x="2" y="19"/>
                    </a:cubicBezTo>
                    <a:cubicBezTo>
                      <a:pt x="91" y="1"/>
                      <a:pt x="91" y="1"/>
                      <a:pt x="91" y="1"/>
                    </a:cubicBezTo>
                    <a:cubicBezTo>
                      <a:pt x="93" y="0"/>
                      <a:pt x="94" y="1"/>
                      <a:pt x="94" y="2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100" y="30"/>
                      <a:pt x="99" y="30"/>
                      <a:pt x="97" y="31"/>
                    </a:cubicBezTo>
                    <a:cubicBezTo>
                      <a:pt x="46" y="41"/>
                      <a:pt x="46" y="41"/>
                      <a:pt x="46" y="41"/>
                    </a:cubicBezTo>
                    <a:cubicBezTo>
                      <a:pt x="50" y="63"/>
                      <a:pt x="50" y="63"/>
                      <a:pt x="50" y="63"/>
                    </a:cubicBezTo>
                    <a:cubicBezTo>
                      <a:pt x="91" y="54"/>
                      <a:pt x="91" y="54"/>
                      <a:pt x="91" y="54"/>
                    </a:cubicBezTo>
                    <a:cubicBezTo>
                      <a:pt x="93" y="54"/>
                      <a:pt x="94" y="55"/>
                      <a:pt x="94" y="56"/>
                    </a:cubicBezTo>
                    <a:cubicBezTo>
                      <a:pt x="99" y="82"/>
                      <a:pt x="99" y="82"/>
                      <a:pt x="99" y="82"/>
                    </a:cubicBezTo>
                    <a:cubicBezTo>
                      <a:pt x="99" y="83"/>
                      <a:pt x="99" y="84"/>
                      <a:pt x="97" y="84"/>
                    </a:cubicBezTo>
                    <a:cubicBezTo>
                      <a:pt x="56" y="93"/>
                      <a:pt x="56" y="93"/>
                      <a:pt x="56" y="93"/>
                    </a:cubicBezTo>
                    <a:cubicBezTo>
                      <a:pt x="60" y="113"/>
                      <a:pt x="60" y="113"/>
                      <a:pt x="60" y="113"/>
                    </a:cubicBezTo>
                    <a:cubicBezTo>
                      <a:pt x="112" y="102"/>
                      <a:pt x="112" y="102"/>
                      <a:pt x="112" y="102"/>
                    </a:cubicBezTo>
                    <a:cubicBezTo>
                      <a:pt x="114" y="102"/>
                      <a:pt x="115" y="103"/>
                      <a:pt x="115" y="104"/>
                    </a:cubicBezTo>
                    <a:lnTo>
                      <a:pt x="120" y="130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3" name="Freeform 21"/>
              <p:cNvSpPr>
                <a:spLocks noEditPoints="1"/>
              </p:cNvSpPr>
              <p:nvPr userDrawn="1"/>
            </p:nvSpPr>
            <p:spPr bwMode="auto">
              <a:xfrm>
                <a:off x="2040" y="6514"/>
                <a:ext cx="284" cy="302"/>
              </a:xfrm>
              <a:custGeom>
                <a:avLst/>
                <a:gdLst/>
                <a:ahLst/>
                <a:cxnLst>
                  <a:cxn ang="0">
                    <a:pos x="142" y="119"/>
                  </a:cxn>
                  <a:cxn ang="0">
                    <a:pos x="140" y="122"/>
                  </a:cxn>
                  <a:cxn ang="0">
                    <a:pos x="104" y="133"/>
                  </a:cxn>
                  <a:cxn ang="0">
                    <a:pos x="102" y="133"/>
                  </a:cxn>
                  <a:cxn ang="0">
                    <a:pos x="67" y="105"/>
                  </a:cxn>
                  <a:cxn ang="0">
                    <a:pos x="75" y="136"/>
                  </a:cxn>
                  <a:cxn ang="0">
                    <a:pos x="73" y="139"/>
                  </a:cxn>
                  <a:cxn ang="0">
                    <a:pos x="39" y="150"/>
                  </a:cxn>
                  <a:cxn ang="0">
                    <a:pos x="36" y="149"/>
                  </a:cxn>
                  <a:cxn ang="0">
                    <a:pos x="0" y="20"/>
                  </a:cxn>
                  <a:cxn ang="0">
                    <a:pos x="2" y="18"/>
                  </a:cxn>
                  <a:cxn ang="0">
                    <a:pos x="31" y="7"/>
                  </a:cxn>
                  <a:cxn ang="0">
                    <a:pos x="91" y="11"/>
                  </a:cxn>
                  <a:cxn ang="0">
                    <a:pos x="112" y="38"/>
                  </a:cxn>
                  <a:cxn ang="0">
                    <a:pos x="112" y="64"/>
                  </a:cxn>
                  <a:cxn ang="0">
                    <a:pos x="101" y="87"/>
                  </a:cxn>
                  <a:cxn ang="0">
                    <a:pos x="141" y="117"/>
                  </a:cxn>
                  <a:cxn ang="0">
                    <a:pos x="142" y="119"/>
                  </a:cxn>
                  <a:cxn ang="0">
                    <a:pos x="75" y="54"/>
                  </a:cxn>
                  <a:cxn ang="0">
                    <a:pos x="65" y="43"/>
                  </a:cxn>
                  <a:cxn ang="0">
                    <a:pos x="50" y="42"/>
                  </a:cxn>
                  <a:cxn ang="0">
                    <a:pos x="60" y="79"/>
                  </a:cxn>
                  <a:cxn ang="0">
                    <a:pos x="75" y="54"/>
                  </a:cxn>
                </a:cxnLst>
                <a:rect l="0" t="0" r="r" b="b"/>
                <a:pathLst>
                  <a:path w="142" h="151">
                    <a:moveTo>
                      <a:pt x="142" y="119"/>
                    </a:moveTo>
                    <a:cubicBezTo>
                      <a:pt x="142" y="120"/>
                      <a:pt x="142" y="121"/>
                      <a:pt x="140" y="122"/>
                    </a:cubicBezTo>
                    <a:cubicBezTo>
                      <a:pt x="104" y="133"/>
                      <a:pt x="104" y="133"/>
                      <a:pt x="104" y="133"/>
                    </a:cubicBezTo>
                    <a:cubicBezTo>
                      <a:pt x="103" y="133"/>
                      <a:pt x="103" y="133"/>
                      <a:pt x="102" y="133"/>
                    </a:cubicBezTo>
                    <a:cubicBezTo>
                      <a:pt x="67" y="105"/>
                      <a:pt x="67" y="105"/>
                      <a:pt x="67" y="105"/>
                    </a:cubicBezTo>
                    <a:cubicBezTo>
                      <a:pt x="75" y="136"/>
                      <a:pt x="75" y="136"/>
                      <a:pt x="75" y="136"/>
                    </a:cubicBezTo>
                    <a:cubicBezTo>
                      <a:pt x="75" y="137"/>
                      <a:pt x="75" y="138"/>
                      <a:pt x="73" y="139"/>
                    </a:cubicBezTo>
                    <a:cubicBezTo>
                      <a:pt x="39" y="150"/>
                      <a:pt x="39" y="150"/>
                      <a:pt x="39" y="150"/>
                    </a:cubicBezTo>
                    <a:cubicBezTo>
                      <a:pt x="38" y="151"/>
                      <a:pt x="37" y="150"/>
                      <a:pt x="36" y="149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9"/>
                      <a:pt x="1" y="18"/>
                      <a:pt x="2" y="18"/>
                    </a:cubicBezTo>
                    <a:cubicBezTo>
                      <a:pt x="6" y="15"/>
                      <a:pt x="16" y="11"/>
                      <a:pt x="31" y="7"/>
                    </a:cubicBezTo>
                    <a:cubicBezTo>
                      <a:pt x="57" y="0"/>
                      <a:pt x="77" y="1"/>
                      <a:pt x="91" y="11"/>
                    </a:cubicBezTo>
                    <a:cubicBezTo>
                      <a:pt x="102" y="17"/>
                      <a:pt x="108" y="27"/>
                      <a:pt x="112" y="38"/>
                    </a:cubicBezTo>
                    <a:cubicBezTo>
                      <a:pt x="114" y="47"/>
                      <a:pt x="114" y="55"/>
                      <a:pt x="112" y="64"/>
                    </a:cubicBezTo>
                    <a:cubicBezTo>
                      <a:pt x="110" y="72"/>
                      <a:pt x="106" y="80"/>
                      <a:pt x="101" y="87"/>
                    </a:cubicBezTo>
                    <a:cubicBezTo>
                      <a:pt x="141" y="117"/>
                      <a:pt x="141" y="117"/>
                      <a:pt x="141" y="117"/>
                    </a:cubicBezTo>
                    <a:cubicBezTo>
                      <a:pt x="141" y="118"/>
                      <a:pt x="142" y="118"/>
                      <a:pt x="142" y="119"/>
                    </a:cubicBezTo>
                    <a:close/>
                    <a:moveTo>
                      <a:pt x="75" y="54"/>
                    </a:moveTo>
                    <a:cubicBezTo>
                      <a:pt x="73" y="49"/>
                      <a:pt x="70" y="46"/>
                      <a:pt x="65" y="43"/>
                    </a:cubicBezTo>
                    <a:cubicBezTo>
                      <a:pt x="61" y="42"/>
                      <a:pt x="56" y="41"/>
                      <a:pt x="50" y="42"/>
                    </a:cubicBezTo>
                    <a:cubicBezTo>
                      <a:pt x="60" y="79"/>
                      <a:pt x="60" y="79"/>
                      <a:pt x="60" y="79"/>
                    </a:cubicBezTo>
                    <a:cubicBezTo>
                      <a:pt x="73" y="73"/>
                      <a:pt x="78" y="65"/>
                      <a:pt x="75" y="54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4" name="Freeform 22"/>
              <p:cNvSpPr>
                <a:spLocks/>
              </p:cNvSpPr>
              <p:nvPr userDrawn="1"/>
            </p:nvSpPr>
            <p:spPr bwMode="auto">
              <a:xfrm>
                <a:off x="2216" y="6418"/>
                <a:ext cx="256" cy="306"/>
              </a:xfrm>
              <a:custGeom>
                <a:avLst/>
                <a:gdLst/>
                <a:ahLst/>
                <a:cxnLst>
                  <a:cxn ang="0">
                    <a:pos x="112" y="2"/>
                  </a:cxn>
                  <a:cxn ang="0">
                    <a:pos x="112" y="3"/>
                  </a:cxn>
                  <a:cxn ang="0">
                    <a:pos x="128" y="130"/>
                  </a:cxn>
                  <a:cxn ang="0">
                    <a:pos x="126" y="132"/>
                  </a:cxn>
                  <a:cxn ang="0">
                    <a:pos x="72" y="152"/>
                  </a:cxn>
                  <a:cxn ang="0">
                    <a:pos x="69" y="151"/>
                  </a:cxn>
                  <a:cxn ang="0">
                    <a:pos x="1" y="43"/>
                  </a:cxn>
                  <a:cxn ang="0">
                    <a:pos x="2" y="40"/>
                  </a:cxn>
                  <a:cxn ang="0">
                    <a:pos x="37" y="27"/>
                  </a:cxn>
                  <a:cxn ang="0">
                    <a:pos x="40" y="29"/>
                  </a:cxn>
                  <a:cxn ang="0">
                    <a:pos x="87" y="112"/>
                  </a:cxn>
                  <a:cxn ang="0">
                    <a:pos x="73" y="16"/>
                  </a:cxn>
                  <a:cxn ang="0">
                    <a:pos x="74" y="14"/>
                  </a:cxn>
                  <a:cxn ang="0">
                    <a:pos x="108" y="1"/>
                  </a:cxn>
                  <a:cxn ang="0">
                    <a:pos x="112" y="2"/>
                  </a:cxn>
                </a:cxnLst>
                <a:rect l="0" t="0" r="r" b="b"/>
                <a:pathLst>
                  <a:path w="128" h="153">
                    <a:moveTo>
                      <a:pt x="112" y="2"/>
                    </a:moveTo>
                    <a:cubicBezTo>
                      <a:pt x="112" y="3"/>
                      <a:pt x="112" y="3"/>
                      <a:pt x="112" y="3"/>
                    </a:cubicBezTo>
                    <a:cubicBezTo>
                      <a:pt x="128" y="130"/>
                      <a:pt x="128" y="130"/>
                      <a:pt x="128" y="130"/>
                    </a:cubicBezTo>
                    <a:cubicBezTo>
                      <a:pt x="128" y="131"/>
                      <a:pt x="127" y="132"/>
                      <a:pt x="126" y="132"/>
                    </a:cubicBezTo>
                    <a:cubicBezTo>
                      <a:pt x="72" y="152"/>
                      <a:pt x="72" y="152"/>
                      <a:pt x="72" y="152"/>
                    </a:cubicBezTo>
                    <a:cubicBezTo>
                      <a:pt x="71" y="153"/>
                      <a:pt x="70" y="152"/>
                      <a:pt x="69" y="151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0" y="41"/>
                      <a:pt x="1" y="40"/>
                      <a:pt x="2" y="40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8" y="27"/>
                      <a:pt x="39" y="27"/>
                      <a:pt x="40" y="29"/>
                    </a:cubicBezTo>
                    <a:cubicBezTo>
                      <a:pt x="87" y="112"/>
                      <a:pt x="87" y="112"/>
                      <a:pt x="87" y="112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2" y="15"/>
                      <a:pt x="73" y="14"/>
                      <a:pt x="74" y="14"/>
                    </a:cubicBezTo>
                    <a:cubicBezTo>
                      <a:pt x="108" y="1"/>
                      <a:pt x="108" y="1"/>
                      <a:pt x="108" y="1"/>
                    </a:cubicBezTo>
                    <a:cubicBezTo>
                      <a:pt x="110" y="0"/>
                      <a:pt x="111" y="1"/>
                      <a:pt x="112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5" name="Freeform 23"/>
              <p:cNvSpPr>
                <a:spLocks noEditPoints="1"/>
              </p:cNvSpPr>
              <p:nvPr userDrawn="1"/>
            </p:nvSpPr>
            <p:spPr bwMode="auto">
              <a:xfrm>
                <a:off x="2434" y="6366"/>
                <a:ext cx="288" cy="322"/>
              </a:xfrm>
              <a:custGeom>
                <a:avLst/>
                <a:gdLst/>
                <a:ahLst/>
                <a:cxnLst>
                  <a:cxn ang="0">
                    <a:pos x="144" y="107"/>
                  </a:cxn>
                  <a:cxn ang="0">
                    <a:pos x="143" y="111"/>
                  </a:cxn>
                  <a:cxn ang="0">
                    <a:pos x="110" y="127"/>
                  </a:cxn>
                  <a:cxn ang="0">
                    <a:pos x="107" y="126"/>
                  </a:cxn>
                  <a:cxn ang="0">
                    <a:pos x="91" y="106"/>
                  </a:cxn>
                  <a:cxn ang="0">
                    <a:pos x="65" y="119"/>
                  </a:cxn>
                  <a:cxn ang="0">
                    <a:pos x="71" y="141"/>
                  </a:cxn>
                  <a:cxn ang="0">
                    <a:pos x="69" y="144"/>
                  </a:cxn>
                  <a:cxn ang="0">
                    <a:pos x="37" y="161"/>
                  </a:cxn>
                  <a:cxn ang="0">
                    <a:pos x="34" y="159"/>
                  </a:cxn>
                  <a:cxn ang="0">
                    <a:pos x="33" y="159"/>
                  </a:cxn>
                  <a:cxn ang="0">
                    <a:pos x="1" y="29"/>
                  </a:cxn>
                  <a:cxn ang="0">
                    <a:pos x="2" y="27"/>
                  </a:cxn>
                  <a:cxn ang="0">
                    <a:pos x="53" y="0"/>
                  </a:cxn>
                  <a:cxn ang="0">
                    <a:pos x="56" y="1"/>
                  </a:cxn>
                  <a:cxn ang="0">
                    <a:pos x="144" y="107"/>
                  </a:cxn>
                  <a:cxn ang="0">
                    <a:pos x="72" y="81"/>
                  </a:cxn>
                  <a:cxn ang="0">
                    <a:pos x="44" y="43"/>
                  </a:cxn>
                  <a:cxn ang="0">
                    <a:pos x="56" y="89"/>
                  </a:cxn>
                  <a:cxn ang="0">
                    <a:pos x="72" y="81"/>
                  </a:cxn>
                </a:cxnLst>
                <a:rect l="0" t="0" r="r" b="b"/>
                <a:pathLst>
                  <a:path w="144" h="161">
                    <a:moveTo>
                      <a:pt x="144" y="107"/>
                    </a:moveTo>
                    <a:cubicBezTo>
                      <a:pt x="144" y="109"/>
                      <a:pt x="144" y="110"/>
                      <a:pt x="143" y="111"/>
                    </a:cubicBezTo>
                    <a:cubicBezTo>
                      <a:pt x="110" y="127"/>
                      <a:pt x="110" y="127"/>
                      <a:pt x="110" y="127"/>
                    </a:cubicBezTo>
                    <a:cubicBezTo>
                      <a:pt x="109" y="127"/>
                      <a:pt x="108" y="127"/>
                      <a:pt x="107" y="126"/>
                    </a:cubicBezTo>
                    <a:cubicBezTo>
                      <a:pt x="91" y="106"/>
                      <a:pt x="91" y="106"/>
                      <a:pt x="91" y="106"/>
                    </a:cubicBezTo>
                    <a:cubicBezTo>
                      <a:pt x="65" y="119"/>
                      <a:pt x="65" y="119"/>
                      <a:pt x="65" y="119"/>
                    </a:cubicBezTo>
                    <a:cubicBezTo>
                      <a:pt x="71" y="141"/>
                      <a:pt x="71" y="141"/>
                      <a:pt x="71" y="141"/>
                    </a:cubicBezTo>
                    <a:cubicBezTo>
                      <a:pt x="71" y="142"/>
                      <a:pt x="71" y="143"/>
                      <a:pt x="69" y="144"/>
                    </a:cubicBezTo>
                    <a:cubicBezTo>
                      <a:pt x="37" y="161"/>
                      <a:pt x="37" y="161"/>
                      <a:pt x="37" y="161"/>
                    </a:cubicBezTo>
                    <a:cubicBezTo>
                      <a:pt x="35" y="161"/>
                      <a:pt x="34" y="161"/>
                      <a:pt x="34" y="159"/>
                    </a:cubicBezTo>
                    <a:cubicBezTo>
                      <a:pt x="33" y="159"/>
                      <a:pt x="33" y="159"/>
                      <a:pt x="33" y="15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0" y="28"/>
                      <a:pt x="1" y="27"/>
                      <a:pt x="2" y="27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4" y="0"/>
                      <a:pt x="55" y="0"/>
                      <a:pt x="56" y="1"/>
                    </a:cubicBezTo>
                    <a:lnTo>
                      <a:pt x="144" y="107"/>
                    </a:lnTo>
                    <a:close/>
                    <a:moveTo>
                      <a:pt x="72" y="8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56" y="89"/>
                      <a:pt x="56" y="89"/>
                      <a:pt x="56" y="89"/>
                    </a:cubicBezTo>
                    <a:lnTo>
                      <a:pt x="72" y="81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6" name="Freeform 24"/>
              <p:cNvSpPr>
                <a:spLocks/>
              </p:cNvSpPr>
              <p:nvPr userDrawn="1"/>
            </p:nvSpPr>
            <p:spPr bwMode="auto">
              <a:xfrm>
                <a:off x="2564" y="6312"/>
                <a:ext cx="308" cy="252"/>
              </a:xfrm>
              <a:custGeom>
                <a:avLst/>
                <a:gdLst/>
                <a:ahLst/>
                <a:cxnLst>
                  <a:cxn ang="0">
                    <a:pos x="153" y="65"/>
                  </a:cxn>
                  <a:cxn ang="0">
                    <a:pos x="153" y="69"/>
                  </a:cxn>
                  <a:cxn ang="0">
                    <a:pos x="84" y="125"/>
                  </a:cxn>
                  <a:cxn ang="0">
                    <a:pos x="80" y="124"/>
                  </a:cxn>
                  <a:cxn ang="0">
                    <a:pos x="1" y="27"/>
                  </a:cxn>
                  <a:cxn ang="0">
                    <a:pos x="1" y="24"/>
                  </a:cxn>
                  <a:cxn ang="0">
                    <a:pos x="29" y="0"/>
                  </a:cxn>
                  <a:cxn ang="0">
                    <a:pos x="32" y="1"/>
                  </a:cxn>
                  <a:cxn ang="0">
                    <a:pos x="93" y="77"/>
                  </a:cxn>
                  <a:cxn ang="0">
                    <a:pos x="134" y="45"/>
                  </a:cxn>
                  <a:cxn ang="0">
                    <a:pos x="137" y="45"/>
                  </a:cxn>
                  <a:cxn ang="0">
                    <a:pos x="153" y="65"/>
                  </a:cxn>
                </a:cxnLst>
                <a:rect l="0" t="0" r="r" b="b"/>
                <a:pathLst>
                  <a:path w="154" h="126">
                    <a:moveTo>
                      <a:pt x="153" y="65"/>
                    </a:moveTo>
                    <a:cubicBezTo>
                      <a:pt x="154" y="67"/>
                      <a:pt x="154" y="68"/>
                      <a:pt x="153" y="69"/>
                    </a:cubicBezTo>
                    <a:cubicBezTo>
                      <a:pt x="84" y="125"/>
                      <a:pt x="84" y="125"/>
                      <a:pt x="84" y="125"/>
                    </a:cubicBezTo>
                    <a:cubicBezTo>
                      <a:pt x="83" y="126"/>
                      <a:pt x="81" y="126"/>
                      <a:pt x="80" y="124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26"/>
                      <a:pt x="0" y="25"/>
                      <a:pt x="1" y="24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30" y="0"/>
                      <a:pt x="31" y="0"/>
                      <a:pt x="32" y="1"/>
                    </a:cubicBezTo>
                    <a:cubicBezTo>
                      <a:pt x="93" y="77"/>
                      <a:pt x="93" y="77"/>
                      <a:pt x="93" y="77"/>
                    </a:cubicBezTo>
                    <a:cubicBezTo>
                      <a:pt x="134" y="45"/>
                      <a:pt x="134" y="45"/>
                      <a:pt x="134" y="45"/>
                    </a:cubicBezTo>
                    <a:cubicBezTo>
                      <a:pt x="135" y="44"/>
                      <a:pt x="136" y="44"/>
                      <a:pt x="137" y="45"/>
                    </a:cubicBezTo>
                    <a:lnTo>
                      <a:pt x="153" y="65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7" name="Freeform 25"/>
              <p:cNvSpPr>
                <a:spLocks noEditPoints="1"/>
              </p:cNvSpPr>
              <p:nvPr userDrawn="1"/>
            </p:nvSpPr>
            <p:spPr bwMode="auto">
              <a:xfrm>
                <a:off x="2742" y="6108"/>
                <a:ext cx="272" cy="290"/>
              </a:xfrm>
              <a:custGeom>
                <a:avLst/>
                <a:gdLst/>
                <a:ahLst/>
                <a:cxnLst>
                  <a:cxn ang="0">
                    <a:pos x="118" y="33"/>
                  </a:cxn>
                  <a:cxn ang="0">
                    <a:pos x="136" y="80"/>
                  </a:cxn>
                  <a:cxn ang="0">
                    <a:pos x="116" y="125"/>
                  </a:cxn>
                  <a:cxn ang="0">
                    <a:pos x="66" y="142"/>
                  </a:cxn>
                  <a:cxn ang="0">
                    <a:pos x="20" y="115"/>
                  </a:cxn>
                  <a:cxn ang="0">
                    <a:pos x="1" y="64"/>
                  </a:cxn>
                  <a:cxn ang="0">
                    <a:pos x="25" y="16"/>
                  </a:cxn>
                  <a:cxn ang="0">
                    <a:pos x="74" y="5"/>
                  </a:cxn>
                  <a:cxn ang="0">
                    <a:pos x="118" y="33"/>
                  </a:cxn>
                  <a:cxn ang="0">
                    <a:pos x="90" y="59"/>
                  </a:cxn>
                  <a:cxn ang="0">
                    <a:pos x="71" y="47"/>
                  </a:cxn>
                  <a:cxn ang="0">
                    <a:pos x="50" y="51"/>
                  </a:cxn>
                  <a:cxn ang="0">
                    <a:pos x="42" y="71"/>
                  </a:cxn>
                  <a:cxn ang="0">
                    <a:pos x="51" y="91"/>
                  </a:cxn>
                  <a:cxn ang="0">
                    <a:pos x="70" y="103"/>
                  </a:cxn>
                  <a:cxn ang="0">
                    <a:pos x="91" y="99"/>
                  </a:cxn>
                  <a:cxn ang="0">
                    <a:pos x="98" y="79"/>
                  </a:cxn>
                  <a:cxn ang="0">
                    <a:pos x="90" y="59"/>
                  </a:cxn>
                </a:cxnLst>
                <a:rect l="0" t="0" r="r" b="b"/>
                <a:pathLst>
                  <a:path w="136" h="145">
                    <a:moveTo>
                      <a:pt x="118" y="33"/>
                    </a:moveTo>
                    <a:cubicBezTo>
                      <a:pt x="130" y="47"/>
                      <a:pt x="136" y="63"/>
                      <a:pt x="136" y="80"/>
                    </a:cubicBezTo>
                    <a:cubicBezTo>
                      <a:pt x="136" y="99"/>
                      <a:pt x="130" y="114"/>
                      <a:pt x="116" y="125"/>
                    </a:cubicBezTo>
                    <a:cubicBezTo>
                      <a:pt x="100" y="139"/>
                      <a:pt x="83" y="145"/>
                      <a:pt x="66" y="142"/>
                    </a:cubicBezTo>
                    <a:cubicBezTo>
                      <a:pt x="49" y="140"/>
                      <a:pt x="34" y="131"/>
                      <a:pt x="20" y="115"/>
                    </a:cubicBezTo>
                    <a:cubicBezTo>
                      <a:pt x="7" y="99"/>
                      <a:pt x="0" y="82"/>
                      <a:pt x="1" y="64"/>
                    </a:cubicBezTo>
                    <a:cubicBezTo>
                      <a:pt x="1" y="45"/>
                      <a:pt x="9" y="29"/>
                      <a:pt x="25" y="16"/>
                    </a:cubicBezTo>
                    <a:cubicBezTo>
                      <a:pt x="38" y="4"/>
                      <a:pt x="55" y="0"/>
                      <a:pt x="74" y="5"/>
                    </a:cubicBezTo>
                    <a:cubicBezTo>
                      <a:pt x="91" y="10"/>
                      <a:pt x="106" y="19"/>
                      <a:pt x="118" y="33"/>
                    </a:cubicBezTo>
                    <a:close/>
                    <a:moveTo>
                      <a:pt x="90" y="59"/>
                    </a:moveTo>
                    <a:cubicBezTo>
                      <a:pt x="85" y="53"/>
                      <a:pt x="78" y="48"/>
                      <a:pt x="71" y="47"/>
                    </a:cubicBezTo>
                    <a:cubicBezTo>
                      <a:pt x="63" y="44"/>
                      <a:pt x="56" y="46"/>
                      <a:pt x="50" y="51"/>
                    </a:cubicBezTo>
                    <a:cubicBezTo>
                      <a:pt x="44" y="56"/>
                      <a:pt x="41" y="62"/>
                      <a:pt x="42" y="71"/>
                    </a:cubicBezTo>
                    <a:cubicBezTo>
                      <a:pt x="43" y="78"/>
                      <a:pt x="46" y="85"/>
                      <a:pt x="51" y="91"/>
                    </a:cubicBezTo>
                    <a:cubicBezTo>
                      <a:pt x="56" y="97"/>
                      <a:pt x="63" y="101"/>
                      <a:pt x="70" y="103"/>
                    </a:cubicBezTo>
                    <a:cubicBezTo>
                      <a:pt x="78" y="106"/>
                      <a:pt x="85" y="104"/>
                      <a:pt x="91" y="99"/>
                    </a:cubicBezTo>
                    <a:cubicBezTo>
                      <a:pt x="97" y="94"/>
                      <a:pt x="99" y="88"/>
                      <a:pt x="98" y="79"/>
                    </a:cubicBezTo>
                    <a:cubicBezTo>
                      <a:pt x="98" y="71"/>
                      <a:pt x="95" y="65"/>
                      <a:pt x="90" y="59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8" name="Freeform 26"/>
              <p:cNvSpPr>
                <a:spLocks/>
              </p:cNvSpPr>
              <p:nvPr userDrawn="1"/>
            </p:nvSpPr>
            <p:spPr bwMode="auto">
              <a:xfrm>
                <a:off x="3132" y="6024"/>
                <a:ext cx="146" cy="114"/>
              </a:xfrm>
              <a:custGeom>
                <a:avLst/>
                <a:gdLst/>
                <a:ahLst/>
                <a:cxnLst>
                  <a:cxn ang="0">
                    <a:pos x="72" y="25"/>
                  </a:cxn>
                  <a:cxn ang="0">
                    <a:pos x="71" y="28"/>
                  </a:cxn>
                  <a:cxn ang="0">
                    <a:pos x="14" y="56"/>
                  </a:cxn>
                  <a:cxn ang="0">
                    <a:pos x="11" y="55"/>
                  </a:cxn>
                  <a:cxn ang="0">
                    <a:pos x="1" y="31"/>
                  </a:cxn>
                  <a:cxn ang="0">
                    <a:pos x="2" y="28"/>
                  </a:cxn>
                  <a:cxn ang="0">
                    <a:pos x="58" y="1"/>
                  </a:cxn>
                  <a:cxn ang="0">
                    <a:pos x="61" y="2"/>
                  </a:cxn>
                  <a:cxn ang="0">
                    <a:pos x="72" y="25"/>
                  </a:cxn>
                </a:cxnLst>
                <a:rect l="0" t="0" r="r" b="b"/>
                <a:pathLst>
                  <a:path w="73" h="57">
                    <a:moveTo>
                      <a:pt x="72" y="25"/>
                    </a:moveTo>
                    <a:cubicBezTo>
                      <a:pt x="73" y="27"/>
                      <a:pt x="73" y="28"/>
                      <a:pt x="71" y="28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7"/>
                      <a:pt x="12" y="56"/>
                      <a:pt x="11" y="55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0" y="29"/>
                      <a:pt x="0" y="28"/>
                      <a:pt x="2" y="28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59" y="0"/>
                      <a:pt x="60" y="0"/>
                      <a:pt x="61" y="2"/>
                    </a:cubicBezTo>
                    <a:lnTo>
                      <a:pt x="72" y="25"/>
                    </a:ln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699" name="Freeform 27"/>
              <p:cNvSpPr>
                <a:spLocks/>
              </p:cNvSpPr>
              <p:nvPr userDrawn="1"/>
            </p:nvSpPr>
            <p:spPr bwMode="auto">
              <a:xfrm>
                <a:off x="3370" y="5798"/>
                <a:ext cx="150" cy="280"/>
              </a:xfrm>
              <a:custGeom>
                <a:avLst/>
                <a:gdLst/>
                <a:ahLst/>
                <a:cxnLst>
                  <a:cxn ang="0">
                    <a:pos x="39" y="2"/>
                  </a:cxn>
                  <a:cxn ang="0">
                    <a:pos x="75" y="126"/>
                  </a:cxn>
                  <a:cxn ang="0">
                    <a:pos x="73" y="129"/>
                  </a:cxn>
                  <a:cxn ang="0">
                    <a:pos x="40" y="140"/>
                  </a:cxn>
                  <a:cxn ang="0">
                    <a:pos x="38" y="139"/>
                  </a:cxn>
                  <a:cxn ang="0">
                    <a:pos x="37" y="138"/>
                  </a:cxn>
                  <a:cxn ang="0">
                    <a:pos x="0" y="14"/>
                  </a:cxn>
                  <a:cxn ang="0">
                    <a:pos x="2" y="11"/>
                  </a:cxn>
                  <a:cxn ang="0">
                    <a:pos x="36" y="1"/>
                  </a:cxn>
                  <a:cxn ang="0">
                    <a:pos x="39" y="2"/>
                  </a:cxn>
                </a:cxnLst>
                <a:rect l="0" t="0" r="r" b="b"/>
                <a:pathLst>
                  <a:path w="75" h="140">
                    <a:moveTo>
                      <a:pt x="39" y="2"/>
                    </a:moveTo>
                    <a:cubicBezTo>
                      <a:pt x="75" y="126"/>
                      <a:pt x="75" y="126"/>
                      <a:pt x="75" y="126"/>
                    </a:cubicBezTo>
                    <a:cubicBezTo>
                      <a:pt x="75" y="127"/>
                      <a:pt x="74" y="128"/>
                      <a:pt x="73" y="129"/>
                    </a:cubicBezTo>
                    <a:cubicBezTo>
                      <a:pt x="40" y="140"/>
                      <a:pt x="40" y="140"/>
                      <a:pt x="40" y="140"/>
                    </a:cubicBezTo>
                    <a:cubicBezTo>
                      <a:pt x="40" y="140"/>
                      <a:pt x="39" y="140"/>
                      <a:pt x="38" y="139"/>
                    </a:cubicBezTo>
                    <a:cubicBezTo>
                      <a:pt x="38" y="139"/>
                      <a:pt x="37" y="139"/>
                      <a:pt x="37" y="13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2"/>
                      <a:pt x="0" y="11"/>
                      <a:pt x="2" y="11"/>
                    </a:cubicBezTo>
                    <a:cubicBezTo>
                      <a:pt x="36" y="1"/>
                      <a:pt x="36" y="1"/>
                      <a:pt x="36" y="1"/>
                    </a:cubicBezTo>
                    <a:cubicBezTo>
                      <a:pt x="38" y="0"/>
                      <a:pt x="39" y="1"/>
                      <a:pt x="39" y="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0" name="Freeform 28"/>
              <p:cNvSpPr>
                <a:spLocks/>
              </p:cNvSpPr>
              <p:nvPr userDrawn="1"/>
            </p:nvSpPr>
            <p:spPr bwMode="auto">
              <a:xfrm>
                <a:off x="3494" y="5734"/>
                <a:ext cx="256" cy="306"/>
              </a:xfrm>
              <a:custGeom>
                <a:avLst/>
                <a:gdLst/>
                <a:ahLst/>
                <a:cxnLst>
                  <a:cxn ang="0">
                    <a:pos x="124" y="94"/>
                  </a:cxn>
                  <a:cxn ang="0">
                    <a:pos x="114" y="131"/>
                  </a:cxn>
                  <a:cxn ang="0">
                    <a:pos x="79" y="151"/>
                  </a:cxn>
                  <a:cxn ang="0">
                    <a:pos x="49" y="151"/>
                  </a:cxn>
                  <a:cxn ang="0">
                    <a:pos x="22" y="139"/>
                  </a:cxn>
                  <a:cxn ang="0">
                    <a:pos x="21" y="138"/>
                  </a:cxn>
                  <a:cxn ang="0">
                    <a:pos x="21" y="137"/>
                  </a:cxn>
                  <a:cxn ang="0">
                    <a:pos x="37" y="107"/>
                  </a:cxn>
                  <a:cxn ang="0">
                    <a:pos x="39" y="106"/>
                  </a:cxn>
                  <a:cxn ang="0">
                    <a:pos x="41" y="106"/>
                  </a:cxn>
                  <a:cxn ang="0">
                    <a:pos x="72" y="111"/>
                  </a:cxn>
                  <a:cxn ang="0">
                    <a:pos x="81" y="106"/>
                  </a:cxn>
                  <a:cxn ang="0">
                    <a:pos x="83" y="96"/>
                  </a:cxn>
                  <a:cxn ang="0">
                    <a:pos x="48" y="86"/>
                  </a:cxn>
                  <a:cxn ang="0">
                    <a:pos x="19" y="96"/>
                  </a:cxn>
                  <a:cxn ang="0">
                    <a:pos x="16" y="94"/>
                  </a:cxn>
                  <a:cxn ang="0">
                    <a:pos x="0" y="24"/>
                  </a:cxn>
                  <a:cxn ang="0">
                    <a:pos x="2" y="21"/>
                  </a:cxn>
                  <a:cxn ang="0">
                    <a:pos x="90" y="1"/>
                  </a:cxn>
                  <a:cxn ang="0">
                    <a:pos x="93" y="3"/>
                  </a:cxn>
                  <a:cxn ang="0">
                    <a:pos x="99" y="28"/>
                  </a:cxn>
                  <a:cxn ang="0">
                    <a:pos x="97" y="31"/>
                  </a:cxn>
                  <a:cxn ang="0">
                    <a:pos x="46" y="43"/>
                  </a:cxn>
                  <a:cxn ang="0">
                    <a:pos x="49" y="59"/>
                  </a:cxn>
                  <a:cxn ang="0">
                    <a:pos x="62" y="54"/>
                  </a:cxn>
                  <a:cxn ang="0">
                    <a:pos x="103" y="59"/>
                  </a:cxn>
                  <a:cxn ang="0">
                    <a:pos x="124" y="94"/>
                  </a:cxn>
                </a:cxnLst>
                <a:rect l="0" t="0" r="r" b="b"/>
                <a:pathLst>
                  <a:path w="128" h="153">
                    <a:moveTo>
                      <a:pt x="124" y="94"/>
                    </a:moveTo>
                    <a:cubicBezTo>
                      <a:pt x="128" y="108"/>
                      <a:pt x="124" y="120"/>
                      <a:pt x="114" y="131"/>
                    </a:cubicBezTo>
                    <a:cubicBezTo>
                      <a:pt x="105" y="141"/>
                      <a:pt x="93" y="148"/>
                      <a:pt x="79" y="151"/>
                    </a:cubicBezTo>
                    <a:cubicBezTo>
                      <a:pt x="70" y="153"/>
                      <a:pt x="60" y="153"/>
                      <a:pt x="49" y="151"/>
                    </a:cubicBezTo>
                    <a:cubicBezTo>
                      <a:pt x="38" y="149"/>
                      <a:pt x="29" y="145"/>
                      <a:pt x="22" y="139"/>
                    </a:cubicBezTo>
                    <a:cubicBezTo>
                      <a:pt x="22" y="139"/>
                      <a:pt x="21" y="139"/>
                      <a:pt x="21" y="138"/>
                    </a:cubicBezTo>
                    <a:cubicBezTo>
                      <a:pt x="21" y="138"/>
                      <a:pt x="21" y="137"/>
                      <a:pt x="21" y="137"/>
                    </a:cubicBezTo>
                    <a:cubicBezTo>
                      <a:pt x="37" y="107"/>
                      <a:pt x="37" y="107"/>
                      <a:pt x="37" y="107"/>
                    </a:cubicBezTo>
                    <a:cubicBezTo>
                      <a:pt x="38" y="107"/>
                      <a:pt x="38" y="106"/>
                      <a:pt x="39" y="106"/>
                    </a:cubicBezTo>
                    <a:cubicBezTo>
                      <a:pt x="39" y="106"/>
                      <a:pt x="40" y="106"/>
                      <a:pt x="41" y="106"/>
                    </a:cubicBezTo>
                    <a:cubicBezTo>
                      <a:pt x="54" y="111"/>
                      <a:pt x="64" y="113"/>
                      <a:pt x="72" y="111"/>
                    </a:cubicBezTo>
                    <a:cubicBezTo>
                      <a:pt x="75" y="111"/>
                      <a:pt x="78" y="109"/>
                      <a:pt x="81" y="106"/>
                    </a:cubicBezTo>
                    <a:cubicBezTo>
                      <a:pt x="83" y="103"/>
                      <a:pt x="84" y="100"/>
                      <a:pt x="83" y="96"/>
                    </a:cubicBezTo>
                    <a:cubicBezTo>
                      <a:pt x="81" y="85"/>
                      <a:pt x="69" y="81"/>
                      <a:pt x="48" y="86"/>
                    </a:cubicBezTo>
                    <a:cubicBezTo>
                      <a:pt x="40" y="88"/>
                      <a:pt x="30" y="91"/>
                      <a:pt x="19" y="96"/>
                    </a:cubicBezTo>
                    <a:cubicBezTo>
                      <a:pt x="17" y="96"/>
                      <a:pt x="16" y="95"/>
                      <a:pt x="16" y="9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2"/>
                      <a:pt x="0" y="21"/>
                      <a:pt x="2" y="21"/>
                    </a:cubicBezTo>
                    <a:cubicBezTo>
                      <a:pt x="90" y="1"/>
                      <a:pt x="90" y="1"/>
                      <a:pt x="90" y="1"/>
                    </a:cubicBezTo>
                    <a:cubicBezTo>
                      <a:pt x="92" y="0"/>
                      <a:pt x="93" y="1"/>
                      <a:pt x="93" y="3"/>
                    </a:cubicBezTo>
                    <a:cubicBezTo>
                      <a:pt x="99" y="28"/>
                      <a:pt x="99" y="28"/>
                      <a:pt x="99" y="28"/>
                    </a:cubicBezTo>
                    <a:cubicBezTo>
                      <a:pt x="99" y="30"/>
                      <a:pt x="99" y="31"/>
                      <a:pt x="97" y="31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9" y="59"/>
                      <a:pt x="49" y="59"/>
                      <a:pt x="49" y="59"/>
                    </a:cubicBezTo>
                    <a:cubicBezTo>
                      <a:pt x="53" y="57"/>
                      <a:pt x="58" y="55"/>
                      <a:pt x="62" y="54"/>
                    </a:cubicBezTo>
                    <a:cubicBezTo>
                      <a:pt x="79" y="51"/>
                      <a:pt x="92" y="52"/>
                      <a:pt x="103" y="59"/>
                    </a:cubicBezTo>
                    <a:cubicBezTo>
                      <a:pt x="113" y="66"/>
                      <a:pt x="121" y="78"/>
                      <a:pt x="124" y="94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1" name="Freeform 29"/>
              <p:cNvSpPr>
                <a:spLocks/>
              </p:cNvSpPr>
              <p:nvPr userDrawn="1"/>
            </p:nvSpPr>
            <p:spPr bwMode="auto">
              <a:xfrm>
                <a:off x="3756" y="5760"/>
                <a:ext cx="340" cy="232"/>
              </a:xfrm>
              <a:custGeom>
                <a:avLst/>
                <a:gdLst/>
                <a:ahLst/>
                <a:cxnLst>
                  <a:cxn ang="0">
                    <a:pos x="168" y="53"/>
                  </a:cxn>
                  <a:cxn ang="0">
                    <a:pos x="170" y="101"/>
                  </a:cxn>
                  <a:cxn ang="0">
                    <a:pos x="168" y="103"/>
                  </a:cxn>
                  <a:cxn ang="0">
                    <a:pos x="138" y="105"/>
                  </a:cxn>
                  <a:cxn ang="0">
                    <a:pos x="136" y="103"/>
                  </a:cxn>
                  <a:cxn ang="0">
                    <a:pos x="131" y="53"/>
                  </a:cxn>
                  <a:cxn ang="0">
                    <a:pos x="119" y="35"/>
                  </a:cxn>
                  <a:cxn ang="0">
                    <a:pos x="104" y="50"/>
                  </a:cxn>
                  <a:cxn ang="0">
                    <a:pos x="108" y="104"/>
                  </a:cxn>
                  <a:cxn ang="0">
                    <a:pos x="106" y="106"/>
                  </a:cxn>
                  <a:cxn ang="0">
                    <a:pos x="77" y="110"/>
                  </a:cxn>
                  <a:cxn ang="0">
                    <a:pos x="74" y="108"/>
                  </a:cxn>
                  <a:cxn ang="0">
                    <a:pos x="69" y="60"/>
                  </a:cxn>
                  <a:cxn ang="0">
                    <a:pos x="55" y="39"/>
                  </a:cxn>
                  <a:cxn ang="0">
                    <a:pos x="41" y="52"/>
                  </a:cxn>
                  <a:cxn ang="0">
                    <a:pos x="41" y="53"/>
                  </a:cxn>
                  <a:cxn ang="0">
                    <a:pos x="48" y="109"/>
                  </a:cxn>
                  <a:cxn ang="0">
                    <a:pos x="46" y="112"/>
                  </a:cxn>
                  <a:cxn ang="0">
                    <a:pos x="16" y="116"/>
                  </a:cxn>
                  <a:cxn ang="0">
                    <a:pos x="13" y="114"/>
                  </a:cxn>
                  <a:cxn ang="0">
                    <a:pos x="1" y="18"/>
                  </a:cxn>
                  <a:cxn ang="0">
                    <a:pos x="3" y="16"/>
                  </a:cxn>
                  <a:cxn ang="0">
                    <a:pos x="33" y="12"/>
                  </a:cxn>
                  <a:cxn ang="0">
                    <a:pos x="35" y="14"/>
                  </a:cxn>
                  <a:cxn ang="0">
                    <a:pos x="37" y="24"/>
                  </a:cxn>
                  <a:cxn ang="0">
                    <a:pos x="61" y="7"/>
                  </a:cxn>
                  <a:cxn ang="0">
                    <a:pos x="95" y="25"/>
                  </a:cxn>
                  <a:cxn ang="0">
                    <a:pos x="107" y="10"/>
                  </a:cxn>
                  <a:cxn ang="0">
                    <a:pos x="124" y="3"/>
                  </a:cxn>
                  <a:cxn ang="0">
                    <a:pos x="168" y="53"/>
                  </a:cxn>
                </a:cxnLst>
                <a:rect l="0" t="0" r="r" b="b"/>
                <a:pathLst>
                  <a:path w="170" h="116">
                    <a:moveTo>
                      <a:pt x="168" y="53"/>
                    </a:moveTo>
                    <a:cubicBezTo>
                      <a:pt x="168" y="53"/>
                      <a:pt x="169" y="70"/>
                      <a:pt x="170" y="101"/>
                    </a:cubicBezTo>
                    <a:cubicBezTo>
                      <a:pt x="170" y="102"/>
                      <a:pt x="170" y="103"/>
                      <a:pt x="168" y="103"/>
                    </a:cubicBezTo>
                    <a:cubicBezTo>
                      <a:pt x="138" y="105"/>
                      <a:pt x="138" y="105"/>
                      <a:pt x="138" y="105"/>
                    </a:cubicBezTo>
                    <a:cubicBezTo>
                      <a:pt x="137" y="105"/>
                      <a:pt x="136" y="104"/>
                      <a:pt x="136" y="103"/>
                    </a:cubicBezTo>
                    <a:cubicBezTo>
                      <a:pt x="133" y="70"/>
                      <a:pt x="132" y="54"/>
                      <a:pt x="131" y="53"/>
                    </a:cubicBezTo>
                    <a:cubicBezTo>
                      <a:pt x="130" y="40"/>
                      <a:pt x="126" y="34"/>
                      <a:pt x="119" y="35"/>
                    </a:cubicBezTo>
                    <a:cubicBezTo>
                      <a:pt x="109" y="36"/>
                      <a:pt x="104" y="41"/>
                      <a:pt x="104" y="50"/>
                    </a:cubicBezTo>
                    <a:cubicBezTo>
                      <a:pt x="104" y="53"/>
                      <a:pt x="105" y="71"/>
                      <a:pt x="108" y="104"/>
                    </a:cubicBezTo>
                    <a:cubicBezTo>
                      <a:pt x="108" y="105"/>
                      <a:pt x="107" y="106"/>
                      <a:pt x="106" y="106"/>
                    </a:cubicBezTo>
                    <a:cubicBezTo>
                      <a:pt x="77" y="110"/>
                      <a:pt x="77" y="110"/>
                      <a:pt x="77" y="110"/>
                    </a:cubicBezTo>
                    <a:cubicBezTo>
                      <a:pt x="75" y="110"/>
                      <a:pt x="74" y="109"/>
                      <a:pt x="74" y="108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67" y="45"/>
                      <a:pt x="62" y="39"/>
                      <a:pt x="55" y="39"/>
                    </a:cubicBezTo>
                    <a:cubicBezTo>
                      <a:pt x="47" y="40"/>
                      <a:pt x="42" y="45"/>
                      <a:pt x="41" y="52"/>
                    </a:cubicBezTo>
                    <a:cubicBezTo>
                      <a:pt x="41" y="53"/>
                      <a:pt x="41" y="53"/>
                      <a:pt x="41" y="53"/>
                    </a:cubicBezTo>
                    <a:cubicBezTo>
                      <a:pt x="48" y="109"/>
                      <a:pt x="48" y="109"/>
                      <a:pt x="48" y="109"/>
                    </a:cubicBezTo>
                    <a:cubicBezTo>
                      <a:pt x="48" y="111"/>
                      <a:pt x="48" y="111"/>
                      <a:pt x="46" y="112"/>
                    </a:cubicBezTo>
                    <a:cubicBezTo>
                      <a:pt x="16" y="116"/>
                      <a:pt x="16" y="116"/>
                      <a:pt x="16" y="116"/>
                    </a:cubicBezTo>
                    <a:cubicBezTo>
                      <a:pt x="14" y="116"/>
                      <a:pt x="13" y="116"/>
                      <a:pt x="13" y="114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7"/>
                      <a:pt x="1" y="16"/>
                      <a:pt x="3" y="16"/>
                    </a:cubicBezTo>
                    <a:cubicBezTo>
                      <a:pt x="33" y="12"/>
                      <a:pt x="33" y="12"/>
                      <a:pt x="33" y="12"/>
                    </a:cubicBezTo>
                    <a:cubicBezTo>
                      <a:pt x="34" y="12"/>
                      <a:pt x="35" y="12"/>
                      <a:pt x="35" y="1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44" y="14"/>
                      <a:pt x="52" y="8"/>
                      <a:pt x="61" y="7"/>
                    </a:cubicBezTo>
                    <a:cubicBezTo>
                      <a:pt x="76" y="5"/>
                      <a:pt x="87" y="11"/>
                      <a:pt x="95" y="25"/>
                    </a:cubicBezTo>
                    <a:cubicBezTo>
                      <a:pt x="99" y="18"/>
                      <a:pt x="103" y="13"/>
                      <a:pt x="107" y="10"/>
                    </a:cubicBezTo>
                    <a:cubicBezTo>
                      <a:pt x="111" y="6"/>
                      <a:pt x="117" y="3"/>
                      <a:pt x="124" y="3"/>
                    </a:cubicBezTo>
                    <a:cubicBezTo>
                      <a:pt x="149" y="0"/>
                      <a:pt x="164" y="17"/>
                      <a:pt x="168" y="53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2" name="Freeform 30"/>
              <p:cNvSpPr>
                <a:spLocks noEditPoints="1"/>
              </p:cNvSpPr>
              <p:nvPr userDrawn="1"/>
            </p:nvSpPr>
            <p:spPr bwMode="auto">
              <a:xfrm>
                <a:off x="4112" y="5698"/>
                <a:ext cx="90" cy="270"/>
              </a:xfrm>
              <a:custGeom>
                <a:avLst/>
                <a:gdLst/>
                <a:ahLst/>
                <a:cxnLst>
                  <a:cxn ang="0">
                    <a:pos x="45" y="19"/>
                  </a:cxn>
                  <a:cxn ang="0">
                    <a:pos x="39" y="34"/>
                  </a:cxn>
                  <a:cxn ang="0">
                    <a:pos x="24" y="40"/>
                  </a:cxn>
                  <a:cxn ang="0">
                    <a:pos x="8" y="35"/>
                  </a:cxn>
                  <a:cxn ang="0">
                    <a:pos x="1" y="20"/>
                  </a:cxn>
                  <a:cxn ang="0">
                    <a:pos x="7" y="6"/>
                  </a:cxn>
                  <a:cxn ang="0">
                    <a:pos x="22" y="0"/>
                  </a:cxn>
                  <a:cxn ang="0">
                    <a:pos x="38" y="5"/>
                  </a:cxn>
                  <a:cxn ang="0">
                    <a:pos x="45" y="19"/>
                  </a:cxn>
                  <a:cxn ang="0">
                    <a:pos x="43" y="52"/>
                  </a:cxn>
                  <a:cxn ang="0">
                    <a:pos x="44" y="131"/>
                  </a:cxn>
                  <a:cxn ang="0">
                    <a:pos x="42" y="134"/>
                  </a:cxn>
                  <a:cxn ang="0">
                    <a:pos x="10" y="135"/>
                  </a:cxn>
                  <a:cxn ang="0">
                    <a:pos x="8" y="134"/>
                  </a:cxn>
                  <a:cxn ang="0">
                    <a:pos x="8" y="133"/>
                  </a:cxn>
                  <a:cxn ang="0">
                    <a:pos x="6" y="53"/>
                  </a:cxn>
                  <a:cxn ang="0">
                    <a:pos x="9" y="50"/>
                  </a:cxn>
                  <a:cxn ang="0">
                    <a:pos x="41" y="50"/>
                  </a:cxn>
                  <a:cxn ang="0">
                    <a:pos x="43" y="52"/>
                  </a:cxn>
                </a:cxnLst>
                <a:rect l="0" t="0" r="r" b="b"/>
                <a:pathLst>
                  <a:path w="45" h="135">
                    <a:moveTo>
                      <a:pt x="45" y="19"/>
                    </a:moveTo>
                    <a:cubicBezTo>
                      <a:pt x="45" y="25"/>
                      <a:pt x="43" y="30"/>
                      <a:pt x="39" y="34"/>
                    </a:cubicBezTo>
                    <a:cubicBezTo>
                      <a:pt x="34" y="38"/>
                      <a:pt x="29" y="40"/>
                      <a:pt x="24" y="40"/>
                    </a:cubicBezTo>
                    <a:cubicBezTo>
                      <a:pt x="18" y="40"/>
                      <a:pt x="13" y="38"/>
                      <a:pt x="8" y="35"/>
                    </a:cubicBezTo>
                    <a:cubicBezTo>
                      <a:pt x="3" y="31"/>
                      <a:pt x="1" y="26"/>
                      <a:pt x="1" y="20"/>
                    </a:cubicBezTo>
                    <a:cubicBezTo>
                      <a:pt x="0" y="15"/>
                      <a:pt x="3" y="10"/>
                      <a:pt x="7" y="6"/>
                    </a:cubicBezTo>
                    <a:cubicBezTo>
                      <a:pt x="11" y="2"/>
                      <a:pt x="16" y="0"/>
                      <a:pt x="22" y="0"/>
                    </a:cubicBezTo>
                    <a:cubicBezTo>
                      <a:pt x="28" y="0"/>
                      <a:pt x="33" y="1"/>
                      <a:pt x="38" y="5"/>
                    </a:cubicBezTo>
                    <a:cubicBezTo>
                      <a:pt x="42" y="9"/>
                      <a:pt x="45" y="13"/>
                      <a:pt x="45" y="19"/>
                    </a:cubicBezTo>
                    <a:close/>
                    <a:moveTo>
                      <a:pt x="43" y="52"/>
                    </a:moveTo>
                    <a:cubicBezTo>
                      <a:pt x="44" y="131"/>
                      <a:pt x="44" y="131"/>
                      <a:pt x="44" y="131"/>
                    </a:cubicBezTo>
                    <a:cubicBezTo>
                      <a:pt x="44" y="133"/>
                      <a:pt x="43" y="134"/>
                      <a:pt x="42" y="134"/>
                    </a:cubicBezTo>
                    <a:cubicBezTo>
                      <a:pt x="10" y="135"/>
                      <a:pt x="10" y="135"/>
                      <a:pt x="10" y="135"/>
                    </a:cubicBezTo>
                    <a:cubicBezTo>
                      <a:pt x="9" y="135"/>
                      <a:pt x="9" y="135"/>
                      <a:pt x="8" y="134"/>
                    </a:cubicBezTo>
                    <a:cubicBezTo>
                      <a:pt x="8" y="134"/>
                      <a:pt x="8" y="133"/>
                      <a:pt x="8" y="133"/>
                    </a:cubicBezTo>
                    <a:cubicBezTo>
                      <a:pt x="6" y="53"/>
                      <a:pt x="6" y="53"/>
                      <a:pt x="6" y="53"/>
                    </a:cubicBezTo>
                    <a:cubicBezTo>
                      <a:pt x="6" y="51"/>
                      <a:pt x="7" y="50"/>
                      <a:pt x="9" y="50"/>
                    </a:cubicBezTo>
                    <a:cubicBezTo>
                      <a:pt x="41" y="50"/>
                      <a:pt x="41" y="50"/>
                      <a:pt x="41" y="50"/>
                    </a:cubicBezTo>
                    <a:cubicBezTo>
                      <a:pt x="43" y="50"/>
                      <a:pt x="43" y="50"/>
                      <a:pt x="43" y="52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1180703" name="Freeform 31"/>
              <p:cNvSpPr>
                <a:spLocks/>
              </p:cNvSpPr>
              <p:nvPr userDrawn="1"/>
            </p:nvSpPr>
            <p:spPr bwMode="auto">
              <a:xfrm>
                <a:off x="4228" y="5752"/>
                <a:ext cx="198" cy="214"/>
              </a:xfrm>
              <a:custGeom>
                <a:avLst/>
                <a:gdLst/>
                <a:ahLst/>
                <a:cxnLst>
                  <a:cxn ang="0">
                    <a:pos x="99" y="53"/>
                  </a:cxn>
                  <a:cxn ang="0">
                    <a:pos x="96" y="105"/>
                  </a:cxn>
                  <a:cxn ang="0">
                    <a:pos x="94" y="107"/>
                  </a:cxn>
                  <a:cxn ang="0">
                    <a:pos x="64" y="105"/>
                  </a:cxn>
                  <a:cxn ang="0">
                    <a:pos x="62" y="103"/>
                  </a:cxn>
                  <a:cxn ang="0">
                    <a:pos x="63" y="53"/>
                  </a:cxn>
                  <a:cxn ang="0">
                    <a:pos x="52" y="32"/>
                  </a:cxn>
                  <a:cxn ang="0">
                    <a:pos x="36" y="43"/>
                  </a:cxn>
                  <a:cxn ang="0">
                    <a:pos x="36" y="100"/>
                  </a:cxn>
                  <a:cxn ang="0">
                    <a:pos x="34" y="102"/>
                  </a:cxn>
                  <a:cxn ang="0">
                    <a:pos x="3" y="102"/>
                  </a:cxn>
                  <a:cxn ang="0">
                    <a:pos x="0" y="100"/>
                  </a:cxn>
                  <a:cxn ang="0">
                    <a:pos x="1" y="3"/>
                  </a:cxn>
                  <a:cxn ang="0">
                    <a:pos x="4" y="1"/>
                  </a:cxn>
                  <a:cxn ang="0">
                    <a:pos x="34" y="1"/>
                  </a:cxn>
                  <a:cxn ang="0">
                    <a:pos x="36" y="4"/>
                  </a:cxn>
                  <a:cxn ang="0">
                    <a:pos x="36" y="12"/>
                  </a:cxn>
                  <a:cxn ang="0">
                    <a:pos x="62" y="0"/>
                  </a:cxn>
                  <a:cxn ang="0">
                    <a:pos x="92" y="18"/>
                  </a:cxn>
                  <a:cxn ang="0">
                    <a:pos x="99" y="53"/>
                  </a:cxn>
                </a:cxnLst>
                <a:rect l="0" t="0" r="r" b="b"/>
                <a:pathLst>
                  <a:path w="99" h="107">
                    <a:moveTo>
                      <a:pt x="99" y="53"/>
                    </a:moveTo>
                    <a:cubicBezTo>
                      <a:pt x="99" y="55"/>
                      <a:pt x="98" y="72"/>
                      <a:pt x="96" y="105"/>
                    </a:cubicBezTo>
                    <a:cubicBezTo>
                      <a:pt x="96" y="106"/>
                      <a:pt x="95" y="107"/>
                      <a:pt x="94" y="107"/>
                    </a:cubicBezTo>
                    <a:cubicBezTo>
                      <a:pt x="64" y="105"/>
                      <a:pt x="64" y="105"/>
                      <a:pt x="64" y="105"/>
                    </a:cubicBezTo>
                    <a:cubicBezTo>
                      <a:pt x="62" y="105"/>
                      <a:pt x="61" y="104"/>
                      <a:pt x="62" y="103"/>
                    </a:cubicBezTo>
                    <a:cubicBezTo>
                      <a:pt x="63" y="53"/>
                      <a:pt x="63" y="53"/>
                      <a:pt x="63" y="53"/>
                    </a:cubicBezTo>
                    <a:cubicBezTo>
                      <a:pt x="63" y="39"/>
                      <a:pt x="60" y="32"/>
                      <a:pt x="52" y="32"/>
                    </a:cubicBezTo>
                    <a:cubicBezTo>
                      <a:pt x="44" y="32"/>
                      <a:pt x="39" y="35"/>
                      <a:pt x="36" y="43"/>
                    </a:cubicBezTo>
                    <a:cubicBezTo>
                      <a:pt x="36" y="100"/>
                      <a:pt x="36" y="100"/>
                      <a:pt x="36" y="100"/>
                    </a:cubicBezTo>
                    <a:cubicBezTo>
                      <a:pt x="36" y="101"/>
                      <a:pt x="35" y="102"/>
                      <a:pt x="34" y="102"/>
                    </a:cubicBezTo>
                    <a:cubicBezTo>
                      <a:pt x="3" y="102"/>
                      <a:pt x="3" y="102"/>
                      <a:pt x="3" y="102"/>
                    </a:cubicBezTo>
                    <a:cubicBezTo>
                      <a:pt x="1" y="102"/>
                      <a:pt x="0" y="101"/>
                      <a:pt x="0" y="10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1"/>
                      <a:pt x="4" y="1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6" y="1"/>
                      <a:pt x="36" y="2"/>
                      <a:pt x="36" y="4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44" y="4"/>
                      <a:pt x="52" y="0"/>
                      <a:pt x="62" y="0"/>
                    </a:cubicBezTo>
                    <a:cubicBezTo>
                      <a:pt x="76" y="1"/>
                      <a:pt x="86" y="6"/>
                      <a:pt x="92" y="18"/>
                    </a:cubicBezTo>
                    <a:cubicBezTo>
                      <a:pt x="97" y="27"/>
                      <a:pt x="99" y="39"/>
                      <a:pt x="99" y="53"/>
                    </a:cubicBezTo>
                    <a:close/>
                  </a:path>
                </a:pathLst>
              </a:custGeom>
              <a:solidFill>
                <a:srgbClr val="4E8CAE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710259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02" r:id="rId1"/>
    <p:sldLayoutId id="2147486703" r:id="rId2"/>
    <p:sldLayoutId id="2147486704" r:id="rId3"/>
    <p:sldLayoutId id="2147486705" r:id="rId4"/>
    <p:sldLayoutId id="2147486706" r:id="rId5"/>
    <p:sldLayoutId id="2147486707" r:id="rId6"/>
    <p:sldLayoutId id="2147486708" r:id="rId7"/>
    <p:sldLayoutId id="2147486709" r:id="rId8"/>
    <p:sldLayoutId id="2147486710" r:id="rId9"/>
    <p:sldLayoutId id="2147486711" r:id="rId10"/>
    <p:sldLayoutId id="2147486712" r:id="rId11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3.33333E-6 L 1.21267 -1.39653 " pathEditMode="relative" ptsTypes="AA">
                                      <p:cBhvr>
                                        <p:cTn id="6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+mn-lt"/>
        </a:defRPr>
      </a:lvl2pPr>
      <a:lvl3pPr marL="1144588" indent="-2286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3200">
          <a:solidFill>
            <a:schemeClr val="bg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0" y="6118225"/>
            <a:ext cx="9140825" cy="7397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6026933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14" r:id="rId1"/>
    <p:sldLayoutId id="2147486715" r:id="rId2"/>
    <p:sldLayoutId id="2147486716" r:id="rId3"/>
    <p:sldLayoutId id="2147486717" r:id="rId4"/>
    <p:sldLayoutId id="2147486718" r:id="rId5"/>
    <p:sldLayoutId id="2147486719" r:id="rId6"/>
    <p:sldLayoutId id="2147486720" r:id="rId7"/>
    <p:sldLayoutId id="2147486721" r:id="rId8"/>
    <p:sldLayoutId id="2147486722" r:id="rId9"/>
    <p:sldLayoutId id="2147486723" r:id="rId10"/>
    <p:sldLayoutId id="2147486724" r:id="rId11"/>
  </p:sldLayoutIdLst>
  <p:transition>
    <p:fade/>
  </p:transition>
  <p:timing>
    <p:tnLst>
      <p:par>
        <p:cTn id="1" dur="indefinite" restart="never" nodeType="tmRoot"/>
      </p:par>
    </p:tnLst>
  </p:timing>
  <p:txStyles>
    <p:titleStyle>
      <a:lvl1pPr algn="r" rtl="0" eaLnBrk="0" fontAlgn="base" hangingPunct="0">
        <a:spcBef>
          <a:spcPct val="0"/>
        </a:spcBef>
        <a:spcAft>
          <a:spcPct val="0"/>
        </a:spcAft>
        <a:defRPr sz="1000">
          <a:solidFill>
            <a:schemeClr val="bg2"/>
          </a:solidFill>
          <a:latin typeface="+mj-lt"/>
          <a:ea typeface="+mj-ea"/>
          <a:cs typeface="+mj-cs"/>
        </a:defRPr>
      </a:lvl1pPr>
      <a:lvl2pPr algn="r" rtl="0" eaLnBrk="0" fontAlgn="base" hangingPunct="0">
        <a:spcBef>
          <a:spcPct val="0"/>
        </a:spcBef>
        <a:spcAft>
          <a:spcPct val="0"/>
        </a:spcAft>
        <a:defRPr sz="1000">
          <a:solidFill>
            <a:schemeClr val="bg2"/>
          </a:solidFill>
          <a:latin typeface="GrilledCheese BTN" pitchFamily="34" charset="0"/>
        </a:defRPr>
      </a:lvl2pPr>
      <a:lvl3pPr algn="r" rtl="0" eaLnBrk="0" fontAlgn="base" hangingPunct="0">
        <a:spcBef>
          <a:spcPct val="0"/>
        </a:spcBef>
        <a:spcAft>
          <a:spcPct val="0"/>
        </a:spcAft>
        <a:defRPr sz="1000">
          <a:solidFill>
            <a:schemeClr val="bg2"/>
          </a:solidFill>
          <a:latin typeface="GrilledCheese BTN" pitchFamily="34" charset="0"/>
        </a:defRPr>
      </a:lvl3pPr>
      <a:lvl4pPr algn="r" rtl="0" eaLnBrk="0" fontAlgn="base" hangingPunct="0">
        <a:spcBef>
          <a:spcPct val="0"/>
        </a:spcBef>
        <a:spcAft>
          <a:spcPct val="0"/>
        </a:spcAft>
        <a:defRPr sz="1000">
          <a:solidFill>
            <a:schemeClr val="bg2"/>
          </a:solidFill>
          <a:latin typeface="GrilledCheese BTN" pitchFamily="34" charset="0"/>
        </a:defRPr>
      </a:lvl4pPr>
      <a:lvl5pPr algn="r" rtl="0" eaLnBrk="0" fontAlgn="base" hangingPunct="0">
        <a:spcBef>
          <a:spcPct val="0"/>
        </a:spcBef>
        <a:spcAft>
          <a:spcPct val="0"/>
        </a:spcAft>
        <a:defRPr sz="1000">
          <a:solidFill>
            <a:schemeClr val="bg2"/>
          </a:solidFill>
          <a:latin typeface="GrilledCheese BTN" pitchFamily="34" charset="0"/>
        </a:defRPr>
      </a:lvl5pPr>
      <a:lvl6pPr marL="457200" algn="r" rtl="0" fontAlgn="base">
        <a:spcBef>
          <a:spcPct val="0"/>
        </a:spcBef>
        <a:spcAft>
          <a:spcPct val="0"/>
        </a:spcAft>
        <a:defRPr sz="1000">
          <a:solidFill>
            <a:schemeClr val="bg2"/>
          </a:solidFill>
          <a:latin typeface="GrilledCheese BTN" pitchFamily="34" charset="0"/>
        </a:defRPr>
      </a:lvl6pPr>
      <a:lvl7pPr marL="914400" algn="r" rtl="0" fontAlgn="base">
        <a:spcBef>
          <a:spcPct val="0"/>
        </a:spcBef>
        <a:spcAft>
          <a:spcPct val="0"/>
        </a:spcAft>
        <a:defRPr sz="1000">
          <a:solidFill>
            <a:schemeClr val="bg2"/>
          </a:solidFill>
          <a:latin typeface="GrilledCheese BTN" pitchFamily="34" charset="0"/>
        </a:defRPr>
      </a:lvl7pPr>
      <a:lvl8pPr marL="1371600" algn="r" rtl="0" fontAlgn="base">
        <a:spcBef>
          <a:spcPct val="0"/>
        </a:spcBef>
        <a:spcAft>
          <a:spcPct val="0"/>
        </a:spcAft>
        <a:defRPr sz="1000">
          <a:solidFill>
            <a:schemeClr val="bg2"/>
          </a:solidFill>
          <a:latin typeface="GrilledCheese BTN" pitchFamily="34" charset="0"/>
        </a:defRPr>
      </a:lvl8pPr>
      <a:lvl9pPr marL="1828800" algn="r" rtl="0" fontAlgn="base">
        <a:spcBef>
          <a:spcPct val="0"/>
        </a:spcBef>
        <a:spcAft>
          <a:spcPct val="0"/>
        </a:spcAft>
        <a:defRPr sz="1000">
          <a:solidFill>
            <a:schemeClr val="bg2"/>
          </a:solidFill>
          <a:latin typeface="GrilledCheese BTN" pitchFamily="34" charset="0"/>
        </a:defRPr>
      </a:lvl9pPr>
    </p:titleStyle>
    <p:bodyStyle>
      <a:lvl1pPr marL="357188" indent="-35718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GrilledCheese BTN" pitchFamily="34" charset="0"/>
        <a:buChar char="!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901700" indent="-365125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GrilledCheese BTN" pitchFamily="34" charset="0"/>
        <a:buChar char="!"/>
        <a:defRPr sz="2400">
          <a:solidFill>
            <a:schemeClr val="bg1"/>
          </a:solidFill>
          <a:latin typeface="+mn-lt"/>
        </a:defRPr>
      </a:lvl2pPr>
      <a:lvl3pPr marL="1431925" indent="-35083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GrilledCheese BTN" pitchFamily="34" charset="0"/>
        <a:buChar char="!"/>
        <a:defRPr sz="2400">
          <a:solidFill>
            <a:schemeClr val="bg1"/>
          </a:solidFill>
          <a:latin typeface="+mn-lt"/>
        </a:defRPr>
      </a:lvl3pPr>
      <a:lvl4pPr marL="1974850" indent="-358775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GrilledCheese BTN" pitchFamily="34" charset="0"/>
        <a:buChar char="!"/>
        <a:defRPr sz="2400">
          <a:solidFill>
            <a:schemeClr val="bg1"/>
          </a:solidFill>
          <a:latin typeface="+mn-lt"/>
        </a:defRPr>
      </a:lvl4pPr>
      <a:lvl5pPr marL="2517775" indent="-36353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GrilledCheese BTN" pitchFamily="34" charset="0"/>
        <a:buChar char="!"/>
        <a:defRPr sz="2400">
          <a:solidFill>
            <a:schemeClr val="bg1"/>
          </a:solidFill>
          <a:latin typeface="+mn-lt"/>
        </a:defRPr>
      </a:lvl5pPr>
      <a:lvl6pPr marL="29749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GrilledCheese BTN" pitchFamily="34" charset="0"/>
        <a:buChar char="!"/>
        <a:defRPr sz="2400">
          <a:solidFill>
            <a:schemeClr val="bg1"/>
          </a:solidFill>
          <a:latin typeface="+mn-lt"/>
        </a:defRPr>
      </a:lvl6pPr>
      <a:lvl7pPr marL="34321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GrilledCheese BTN" pitchFamily="34" charset="0"/>
        <a:buChar char="!"/>
        <a:defRPr sz="2400">
          <a:solidFill>
            <a:schemeClr val="bg1"/>
          </a:solidFill>
          <a:latin typeface="+mn-lt"/>
        </a:defRPr>
      </a:lvl7pPr>
      <a:lvl8pPr marL="38893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GrilledCheese BTN" pitchFamily="34" charset="0"/>
        <a:buChar char="!"/>
        <a:defRPr sz="2400">
          <a:solidFill>
            <a:schemeClr val="bg1"/>
          </a:solidFill>
          <a:latin typeface="+mn-lt"/>
        </a:defRPr>
      </a:lvl8pPr>
      <a:lvl9pPr marL="43465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GrilledCheese BTN" pitchFamily="34" charset="0"/>
        <a:buChar char="!"/>
        <a:defRPr sz="24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538" name="Picture 2" descr="Logo novo preto sem slogan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34118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412875"/>
            <a:ext cx="8664575" cy="47069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5341188" name="Rectangle 4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5341189" name="Rectangle 5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5341190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11001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5341191" name="Rectangle 7"/>
          <p:cNvSpPr>
            <a:spLocks noChangeArrowheads="1"/>
          </p:cNvSpPr>
          <p:nvPr/>
        </p:nvSpPr>
        <p:spPr bwMode="auto">
          <a:xfrm>
            <a:off x="8596313" y="6486525"/>
            <a:ext cx="446087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50000"/>
              </a:spcBef>
              <a:spcAft>
                <a:spcPct val="0"/>
              </a:spcAft>
              <a:defRPr/>
            </a:pPr>
            <a:fld id="{4DC3586D-1833-4AD1-ADA8-A25C78A1A711}" type="slidenum">
              <a:rPr lang="pt-BR">
                <a:solidFill>
                  <a:srgbClr val="FFFFFF"/>
                </a:solidFill>
              </a:rPr>
              <a:pPr fontAlgn="base">
                <a:spcBef>
                  <a:spcPct val="5000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09112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26" r:id="rId1"/>
    <p:sldLayoutId id="2147486727" r:id="rId2"/>
    <p:sldLayoutId id="2147486728" r:id="rId3"/>
    <p:sldLayoutId id="2147486729" r:id="rId4"/>
    <p:sldLayoutId id="2147486730" r:id="rId5"/>
    <p:sldLayoutId id="2147486731" r:id="rId6"/>
    <p:sldLayoutId id="2147486732" r:id="rId7"/>
    <p:sldLayoutId id="2147486733" r:id="rId8"/>
    <p:sldLayoutId id="2147486734" r:id="rId9"/>
    <p:sldLayoutId id="2147486735" r:id="rId10"/>
    <p:sldLayoutId id="2147486736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9pPr>
    </p:titleStyle>
    <p:bodyStyle>
      <a:lvl1pPr marL="349250" indent="-3429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895350" indent="-366713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1427163" indent="-35242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976438" indent="-357188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2514600" indent="-35877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29718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34290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38862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43434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>
            <a:grpSpLocks/>
          </p:cNvGrpSpPr>
          <p:nvPr/>
        </p:nvGrpSpPr>
        <p:grpSpPr bwMode="auto">
          <a:xfrm>
            <a:off x="1692275" y="2060575"/>
            <a:ext cx="503238" cy="503238"/>
            <a:chOff x="1474" y="323"/>
            <a:chExt cx="952" cy="952"/>
          </a:xfrm>
        </p:grpSpPr>
        <p:sp>
          <p:nvSpPr>
            <p:cNvPr id="47107" name="Oval 3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08" name="Oval 4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09" name="Oval 5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sp>
        <p:nvSpPr>
          <p:cNvPr id="25603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3922713" y="260350"/>
            <a:ext cx="5113337" cy="1314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25604" name="Rectangle 7"/>
          <p:cNvSpPr>
            <a:spLocks noGrp="1" noChangeArrowheads="1"/>
          </p:cNvSpPr>
          <p:nvPr>
            <p:ph type="body" idx="1"/>
          </p:nvPr>
        </p:nvSpPr>
        <p:spPr bwMode="auto">
          <a:xfrm>
            <a:off x="3922713" y="1585913"/>
            <a:ext cx="5113337" cy="47958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2268538" y="117475"/>
            <a:ext cx="1150937" cy="1150938"/>
            <a:chOff x="1474" y="323"/>
            <a:chExt cx="952" cy="952"/>
          </a:xfrm>
        </p:grpSpPr>
        <p:sp>
          <p:nvSpPr>
            <p:cNvPr id="47113" name="Oval 9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14" name="Oval 10"/>
            <p:cNvSpPr>
              <a:spLocks noChangeArrowheads="1"/>
            </p:cNvSpPr>
            <p:nvPr userDrawn="1"/>
          </p:nvSpPr>
          <p:spPr bwMode="auto">
            <a:xfrm>
              <a:off x="1565" y="414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15" name="Oval 11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2" cy="3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4" name="Group 12"/>
          <p:cNvGrpSpPr>
            <a:grpSpLocks/>
          </p:cNvGrpSpPr>
          <p:nvPr/>
        </p:nvGrpSpPr>
        <p:grpSpPr bwMode="auto">
          <a:xfrm>
            <a:off x="1187450" y="260350"/>
            <a:ext cx="1511300" cy="1511300"/>
            <a:chOff x="1474" y="323"/>
            <a:chExt cx="952" cy="952"/>
          </a:xfrm>
        </p:grpSpPr>
        <p:sp>
          <p:nvSpPr>
            <p:cNvPr id="47117" name="Oval 13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18" name="Oval 14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19" name="Oval 15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5" name="Group 16"/>
          <p:cNvGrpSpPr>
            <a:grpSpLocks/>
          </p:cNvGrpSpPr>
          <p:nvPr/>
        </p:nvGrpSpPr>
        <p:grpSpPr bwMode="auto">
          <a:xfrm>
            <a:off x="2195513" y="1773238"/>
            <a:ext cx="503237" cy="503237"/>
            <a:chOff x="1474" y="323"/>
            <a:chExt cx="952" cy="952"/>
          </a:xfrm>
        </p:grpSpPr>
        <p:sp>
          <p:nvSpPr>
            <p:cNvPr id="47121" name="Oval 17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22" name="Oval 18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23" name="Oval 19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6" name="Group 20"/>
          <p:cNvGrpSpPr>
            <a:grpSpLocks/>
          </p:cNvGrpSpPr>
          <p:nvPr/>
        </p:nvGrpSpPr>
        <p:grpSpPr bwMode="auto">
          <a:xfrm>
            <a:off x="2195513" y="2420938"/>
            <a:ext cx="431800" cy="431800"/>
            <a:chOff x="3039" y="1384"/>
            <a:chExt cx="861" cy="861"/>
          </a:xfrm>
        </p:grpSpPr>
        <p:sp>
          <p:nvSpPr>
            <p:cNvPr id="47125" name="Oval 2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26" name="Oval 22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27" name="Oval 2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28" name="Oval 24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7" name="Group 25"/>
          <p:cNvGrpSpPr>
            <a:grpSpLocks/>
          </p:cNvGrpSpPr>
          <p:nvPr/>
        </p:nvGrpSpPr>
        <p:grpSpPr bwMode="auto">
          <a:xfrm>
            <a:off x="971550" y="2420938"/>
            <a:ext cx="827088" cy="827087"/>
            <a:chOff x="3039" y="1384"/>
            <a:chExt cx="861" cy="861"/>
          </a:xfrm>
        </p:grpSpPr>
        <p:sp>
          <p:nvSpPr>
            <p:cNvPr id="47130" name="Oval 2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31" name="Oval 2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32" name="Oval 28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33" name="Oval 2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8" name="Group 30"/>
          <p:cNvGrpSpPr>
            <a:grpSpLocks/>
          </p:cNvGrpSpPr>
          <p:nvPr/>
        </p:nvGrpSpPr>
        <p:grpSpPr bwMode="auto">
          <a:xfrm>
            <a:off x="3132138" y="3538538"/>
            <a:ext cx="431800" cy="431800"/>
            <a:chOff x="3039" y="1384"/>
            <a:chExt cx="861" cy="861"/>
          </a:xfrm>
        </p:grpSpPr>
        <p:sp>
          <p:nvSpPr>
            <p:cNvPr id="47135" name="Oval 3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36" name="Oval 32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37" name="Oval 3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38" name="Oval 34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9" name="Group 35"/>
          <p:cNvGrpSpPr>
            <a:grpSpLocks/>
          </p:cNvGrpSpPr>
          <p:nvPr/>
        </p:nvGrpSpPr>
        <p:grpSpPr bwMode="auto">
          <a:xfrm>
            <a:off x="1692275" y="3716338"/>
            <a:ext cx="827088" cy="827087"/>
            <a:chOff x="3039" y="1384"/>
            <a:chExt cx="861" cy="861"/>
          </a:xfrm>
        </p:grpSpPr>
        <p:sp>
          <p:nvSpPr>
            <p:cNvPr id="47140" name="Oval 3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41" name="Oval 3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42" name="Oval 38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43" name="Oval 3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0" name="Group 40"/>
          <p:cNvGrpSpPr>
            <a:grpSpLocks/>
          </p:cNvGrpSpPr>
          <p:nvPr/>
        </p:nvGrpSpPr>
        <p:grpSpPr bwMode="auto">
          <a:xfrm>
            <a:off x="179388" y="4076700"/>
            <a:ext cx="2592387" cy="2592388"/>
            <a:chOff x="3039" y="1384"/>
            <a:chExt cx="861" cy="861"/>
          </a:xfrm>
        </p:grpSpPr>
        <p:sp>
          <p:nvSpPr>
            <p:cNvPr id="47145" name="Oval 4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46" name="Oval 4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47" name="Oval 4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48" name="Oval 44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1" name="Group 45"/>
          <p:cNvGrpSpPr>
            <a:grpSpLocks/>
          </p:cNvGrpSpPr>
          <p:nvPr/>
        </p:nvGrpSpPr>
        <p:grpSpPr bwMode="auto">
          <a:xfrm>
            <a:off x="395288" y="2492375"/>
            <a:ext cx="431800" cy="431800"/>
            <a:chOff x="3039" y="1384"/>
            <a:chExt cx="861" cy="861"/>
          </a:xfrm>
        </p:grpSpPr>
        <p:sp>
          <p:nvSpPr>
            <p:cNvPr id="47150" name="Oval 4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51" name="Oval 47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52" name="Oval 48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53" name="Oval 49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2" name="Group 50"/>
          <p:cNvGrpSpPr>
            <a:grpSpLocks/>
          </p:cNvGrpSpPr>
          <p:nvPr/>
        </p:nvGrpSpPr>
        <p:grpSpPr bwMode="auto">
          <a:xfrm>
            <a:off x="611188" y="1628775"/>
            <a:ext cx="827087" cy="827088"/>
            <a:chOff x="3039" y="1384"/>
            <a:chExt cx="861" cy="861"/>
          </a:xfrm>
        </p:grpSpPr>
        <p:sp>
          <p:nvSpPr>
            <p:cNvPr id="47155" name="Oval 5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56" name="Oval 5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57" name="Oval 53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58" name="Oval 54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3" name="Group 55"/>
          <p:cNvGrpSpPr>
            <a:grpSpLocks/>
          </p:cNvGrpSpPr>
          <p:nvPr/>
        </p:nvGrpSpPr>
        <p:grpSpPr bwMode="auto">
          <a:xfrm>
            <a:off x="179388" y="620713"/>
            <a:ext cx="827087" cy="827087"/>
            <a:chOff x="3039" y="1384"/>
            <a:chExt cx="861" cy="861"/>
          </a:xfrm>
        </p:grpSpPr>
        <p:sp>
          <p:nvSpPr>
            <p:cNvPr id="47160" name="Oval 5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61" name="Oval 5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62" name="Oval 58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63" name="Oval 5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4" name="Group 60"/>
          <p:cNvGrpSpPr>
            <a:grpSpLocks/>
          </p:cNvGrpSpPr>
          <p:nvPr/>
        </p:nvGrpSpPr>
        <p:grpSpPr bwMode="auto">
          <a:xfrm>
            <a:off x="142875" y="441325"/>
            <a:ext cx="468313" cy="466725"/>
            <a:chOff x="3039" y="1384"/>
            <a:chExt cx="861" cy="861"/>
          </a:xfrm>
        </p:grpSpPr>
        <p:sp>
          <p:nvSpPr>
            <p:cNvPr id="47165" name="Oval 6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66" name="Oval 62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3" cy="773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67" name="Oval 6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6" cy="54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68" name="Oval 64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6" cy="47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sp>
        <p:nvSpPr>
          <p:cNvPr id="47171" name="Rectangle 67"/>
          <p:cNvSpPr>
            <a:spLocks noChangeArrowheads="1"/>
          </p:cNvSpPr>
          <p:nvPr/>
        </p:nvSpPr>
        <p:spPr bwMode="auto">
          <a:xfrm>
            <a:off x="0" y="0"/>
            <a:ext cx="446088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1E8F2FBB-7F77-4B5C-B102-9E27D5D0C8D0}" type="slidenum">
              <a:rPr lang="pt-BR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FFFFFF"/>
              </a:solidFill>
            </a:endParaRPr>
          </a:p>
        </p:txBody>
      </p:sp>
      <p:pic>
        <p:nvPicPr>
          <p:cNvPr id="25618" name="Picture 68" descr="Logo novo preto sem slogan"/>
          <p:cNvPicPr>
            <a:picLocks noChangeAspect="1" noChangeArrowheads="1"/>
          </p:cNvPicPr>
          <p:nvPr/>
        </p:nvPicPr>
        <p:blipFill>
          <a:blip r:embed="rId13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 r="73616"/>
          <a:stretch>
            <a:fillRect/>
          </a:stretch>
        </p:blipFill>
        <p:spPr bwMode="auto">
          <a:xfrm>
            <a:off x="114300" y="6313488"/>
            <a:ext cx="427038" cy="43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6715283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65" r:id="rId1"/>
    <p:sldLayoutId id="2147486766" r:id="rId2"/>
    <p:sldLayoutId id="2147486767" r:id="rId3"/>
    <p:sldLayoutId id="2147486768" r:id="rId4"/>
    <p:sldLayoutId id="2147486769" r:id="rId5"/>
    <p:sldLayoutId id="2147486770" r:id="rId6"/>
    <p:sldLayoutId id="2147486771" r:id="rId7"/>
    <p:sldLayoutId id="2147486772" r:id="rId8"/>
    <p:sldLayoutId id="2147486773" r:id="rId9"/>
    <p:sldLayoutId id="2147486774" r:id="rId10"/>
    <p:sldLayoutId id="2147486775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9pPr>
    </p:titleStyle>
    <p:bodyStyle>
      <a:lvl1pPr marL="342900" indent="-33655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355600" indent="1016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723900" indent="1905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079500" indent="2921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1435100" indent="3937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53898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77" r:id="rId1"/>
    <p:sldLayoutId id="2147486778" r:id="rId2"/>
    <p:sldLayoutId id="2147486779" r:id="rId3"/>
    <p:sldLayoutId id="2147486782" r:id="rId4"/>
    <p:sldLayoutId id="2147486784" r:id="rId5"/>
    <p:sldLayoutId id="2147486785" r:id="rId6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Picture 2" descr="Logo novo preto sem slogan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274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412875"/>
            <a:ext cx="8664575" cy="47069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127428" name="Rectangle 4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1127429" name="Rectangle 5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1127430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11001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127431" name="Rectangle 7"/>
          <p:cNvSpPr>
            <a:spLocks noChangeArrowheads="1"/>
          </p:cNvSpPr>
          <p:nvPr/>
        </p:nvSpPr>
        <p:spPr bwMode="auto">
          <a:xfrm>
            <a:off x="8596313" y="6486525"/>
            <a:ext cx="446087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03829474-93A3-4BE5-BFFE-B9DA9C013E96}" type="slidenum">
              <a:rPr lang="pt-BR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77452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87" r:id="rId1"/>
    <p:sldLayoutId id="2147486788" r:id="rId2"/>
    <p:sldLayoutId id="2147486789" r:id="rId3"/>
    <p:sldLayoutId id="2147486790" r:id="rId4"/>
    <p:sldLayoutId id="2147486791" r:id="rId5"/>
    <p:sldLayoutId id="2147486792" r:id="rId6"/>
    <p:sldLayoutId id="2147486793" r:id="rId7"/>
    <p:sldLayoutId id="2147486794" r:id="rId8"/>
    <p:sldLayoutId id="2147486795" r:id="rId9"/>
    <p:sldLayoutId id="2147486796" r:id="rId10"/>
    <p:sldLayoutId id="2147486797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9pPr>
    </p:titleStyle>
    <p:bodyStyle>
      <a:lvl1pPr marL="349250" indent="-3429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895350" indent="-366713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1427163" indent="-35242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976438" indent="-357188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2514600" indent="-35877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29718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34290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38862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43434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620065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99" r:id="rId1"/>
    <p:sldLayoutId id="2147486800" r:id="rId2"/>
    <p:sldLayoutId id="2147486801" r:id="rId3"/>
    <p:sldLayoutId id="2147486802" r:id="rId4"/>
    <p:sldLayoutId id="2147486803" r:id="rId5"/>
    <p:sldLayoutId id="2147486804" r:id="rId6"/>
    <p:sldLayoutId id="2147486805" r:id="rId7"/>
    <p:sldLayoutId id="2147486806" r:id="rId8"/>
    <p:sldLayoutId id="2147486807" r:id="rId9"/>
    <p:sldLayoutId id="2147486808" r:id="rId10"/>
    <p:sldLayoutId id="2147486809" r:id="rId11"/>
    <p:sldLayoutId id="2147486810" r:id="rId12"/>
    <p:sldLayoutId id="2147486811" r:id="rId13"/>
    <p:sldLayoutId id="2147486812" r:id="rId14"/>
    <p:sldLayoutId id="2147486813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94" name="Picture 2" descr="Logo novo preto sem slogan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457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412875"/>
            <a:ext cx="8664575" cy="47069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24580" name="Rectangle 4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24581" name="Rectangle 5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24582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11001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24583" name="Rectangle 7"/>
          <p:cNvSpPr>
            <a:spLocks noChangeArrowheads="1"/>
          </p:cNvSpPr>
          <p:nvPr/>
        </p:nvSpPr>
        <p:spPr bwMode="auto">
          <a:xfrm>
            <a:off x="8596313" y="6486525"/>
            <a:ext cx="446087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50000"/>
              </a:spcBef>
              <a:spcAft>
                <a:spcPct val="0"/>
              </a:spcAft>
              <a:defRPr/>
            </a:pPr>
            <a:fld id="{96B42456-38BB-4B00-A86A-B924BB2708A4}" type="slidenum">
              <a:rPr lang="pt-BR">
                <a:solidFill>
                  <a:srgbClr val="FFFFFF"/>
                </a:solidFill>
              </a:rPr>
              <a:pPr fontAlgn="base">
                <a:spcBef>
                  <a:spcPct val="5000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41366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47" r:id="rId1"/>
    <p:sldLayoutId id="2147486848" r:id="rId2"/>
    <p:sldLayoutId id="2147486849" r:id="rId3"/>
    <p:sldLayoutId id="2147486850" r:id="rId4"/>
    <p:sldLayoutId id="2147486851" r:id="rId5"/>
    <p:sldLayoutId id="2147486852" r:id="rId6"/>
    <p:sldLayoutId id="2147486853" r:id="rId7"/>
    <p:sldLayoutId id="2147486854" r:id="rId8"/>
    <p:sldLayoutId id="2147486855" r:id="rId9"/>
    <p:sldLayoutId id="2147486856" r:id="rId10"/>
    <p:sldLayoutId id="2147486857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9pPr>
    </p:titleStyle>
    <p:bodyStyle>
      <a:lvl1pPr marL="349250" indent="-3429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895350" indent="-366713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1427163" indent="-35242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976438" indent="-357188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2514600" indent="-35877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29718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34290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38862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43434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8418" name="Picture 2" descr="Logo novo preto sem slogan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274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412875"/>
            <a:ext cx="8664575" cy="47069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127428" name="Rectangle 4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1127429" name="Rectangle 5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1127430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11001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127431" name="Rectangle 7"/>
          <p:cNvSpPr>
            <a:spLocks noChangeArrowheads="1"/>
          </p:cNvSpPr>
          <p:nvPr/>
        </p:nvSpPr>
        <p:spPr bwMode="auto">
          <a:xfrm>
            <a:off x="8596313" y="6486525"/>
            <a:ext cx="446087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50000"/>
              </a:spcBef>
              <a:spcAft>
                <a:spcPct val="0"/>
              </a:spcAft>
              <a:defRPr/>
            </a:pPr>
            <a:fld id="{9B6D0041-2E15-4259-8AC5-5A22163FB356}" type="slidenum">
              <a:rPr lang="pt-BR">
                <a:solidFill>
                  <a:srgbClr val="FFFFFF"/>
                </a:solidFill>
              </a:rPr>
              <a:pPr fontAlgn="base">
                <a:spcBef>
                  <a:spcPct val="5000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21873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59" r:id="rId1"/>
    <p:sldLayoutId id="2147486860" r:id="rId2"/>
    <p:sldLayoutId id="2147486861" r:id="rId3"/>
    <p:sldLayoutId id="2147486862" r:id="rId4"/>
    <p:sldLayoutId id="2147486863" r:id="rId5"/>
    <p:sldLayoutId id="2147486864" r:id="rId6"/>
    <p:sldLayoutId id="2147486865" r:id="rId7"/>
    <p:sldLayoutId id="2147486866" r:id="rId8"/>
    <p:sldLayoutId id="2147486867" r:id="rId9"/>
    <p:sldLayoutId id="2147486868" r:id="rId10"/>
    <p:sldLayoutId id="2147486869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9pPr>
    </p:titleStyle>
    <p:bodyStyle>
      <a:lvl1pPr marL="349250" indent="-3429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895350" indent="-366713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1427163" indent="-35242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976438" indent="-357188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2514600" indent="-35877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29718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34290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38862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43434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4" name="Picture 2"/>
          <p:cNvPicPr>
            <a:picLocks noChangeAspect="1" noChangeArrowheads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t="42784" b="-69"/>
          <a:stretch>
            <a:fillRect/>
          </a:stretch>
        </p:blipFill>
        <p:spPr bwMode="auto">
          <a:xfrm>
            <a:off x="0" y="0"/>
            <a:ext cx="9144000" cy="2033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4035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-6350" y="0"/>
            <a:ext cx="9150350" cy="1412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2046980" name="Rectangle 4"/>
          <p:cNvSpPr>
            <a:spLocks noChangeArrowheads="1"/>
          </p:cNvSpPr>
          <p:nvPr/>
        </p:nvSpPr>
        <p:spPr bwMode="auto">
          <a:xfrm>
            <a:off x="8734425" y="6583363"/>
            <a:ext cx="428625" cy="2762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1C75B686-BFF7-4D06-B391-38CB6D79C688}" type="slidenum">
              <a:rPr lang="pt-BR" sz="120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>
              <a:solidFill>
                <a:srgbClr val="000000"/>
              </a:solidFill>
            </a:endParaRPr>
          </a:p>
        </p:txBody>
      </p:sp>
      <p:pic>
        <p:nvPicPr>
          <p:cNvPr id="44037" name="Picture 5"/>
          <p:cNvPicPr>
            <a:picLocks noChangeAspect="1" noChangeArrowheads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36513" y="5808663"/>
            <a:ext cx="1439862" cy="973137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44038" name="Picture 6"/>
          <p:cNvPicPr>
            <a:picLocks noChangeAspect="1" noChangeArrowheads="1"/>
          </p:cNvPicPr>
          <p:nvPr/>
        </p:nvPicPr>
        <p:blipFill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4068763" y="5730875"/>
            <a:ext cx="1079500" cy="1063625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44039" name="Picture 7"/>
          <p:cNvPicPr>
            <a:picLocks noChangeAspect="1" noChangeArrowheads="1"/>
          </p:cNvPicPr>
          <p:nvPr/>
        </p:nvPicPr>
        <p:blipFill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5364163" y="6111875"/>
            <a:ext cx="1008062" cy="682625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44040" name="Picture 8"/>
          <p:cNvPicPr>
            <a:picLocks noChangeAspect="1" noChangeArrowheads="1"/>
          </p:cNvPicPr>
          <p:nvPr/>
        </p:nvPicPr>
        <p:blipFill>
          <a:blip r:embed="rId1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 rot="-344250">
            <a:off x="2085975" y="6054725"/>
            <a:ext cx="685800" cy="708025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44041" name="Picture 9"/>
          <p:cNvPicPr>
            <a:picLocks noChangeAspect="1" noChangeArrowheads="1"/>
          </p:cNvPicPr>
          <p:nvPr/>
        </p:nvPicPr>
        <p:blipFill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1619250" y="6145213"/>
            <a:ext cx="411163" cy="649287"/>
          </a:xfrm>
          <a:prstGeom prst="rect">
            <a:avLst/>
          </a:prstGeom>
          <a:noFill/>
          <a:ln w="101600" algn="ctr">
            <a:noFill/>
            <a:miter lim="800000"/>
            <a:headEnd type="none" w="sm" len="sm"/>
            <a:tailEnd type="none" w="sm" len="sm"/>
          </a:ln>
        </p:spPr>
      </p:pic>
      <p:pic>
        <p:nvPicPr>
          <p:cNvPr id="44042" name="Picture 10"/>
          <p:cNvPicPr>
            <a:picLocks noChangeAspect="1" noChangeArrowheads="1"/>
          </p:cNvPicPr>
          <p:nvPr/>
        </p:nvPicPr>
        <p:blipFill>
          <a:blip r:embed="rId1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6462713" y="6100763"/>
            <a:ext cx="414337" cy="6937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043" name="Picture 11"/>
          <p:cNvPicPr>
            <a:picLocks noChangeAspect="1" noChangeArrowheads="1"/>
          </p:cNvPicPr>
          <p:nvPr/>
        </p:nvPicPr>
        <p:blipFill>
          <a:blip r:embed="rId2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3419475" y="6172200"/>
            <a:ext cx="517525" cy="622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044" name="Picture 12"/>
          <p:cNvPicPr>
            <a:picLocks noChangeAspect="1" noChangeArrowheads="1"/>
          </p:cNvPicPr>
          <p:nvPr/>
        </p:nvPicPr>
        <p:blipFill>
          <a:blip r:embed="rId2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2843213" y="6105525"/>
            <a:ext cx="431800" cy="688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4045" name="Rectangle 1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1275" y="1557338"/>
            <a:ext cx="9067800" cy="41767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pic>
        <p:nvPicPr>
          <p:cNvPr id="44046" name="Picture 14"/>
          <p:cNvPicPr>
            <a:picLocks noChangeAspect="1" noChangeArrowheads="1"/>
          </p:cNvPicPr>
          <p:nvPr/>
        </p:nvPicPr>
        <p:blipFill>
          <a:blip r:embed="rId2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7667625" y="6165850"/>
            <a:ext cx="1174750" cy="547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047" name="Picture 15"/>
          <p:cNvPicPr>
            <a:picLocks noChangeAspect="1" noChangeArrowheads="1"/>
          </p:cNvPicPr>
          <p:nvPr/>
        </p:nvPicPr>
        <p:blipFill>
          <a:blip r:embed="rId2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6989763" y="6100763"/>
            <a:ext cx="390525" cy="6937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46992" name="Rectangle 16"/>
          <p:cNvSpPr>
            <a:spLocks noChangeArrowheads="1"/>
          </p:cNvSpPr>
          <p:nvPr/>
        </p:nvSpPr>
        <p:spPr bwMode="auto">
          <a:xfrm>
            <a:off x="-6350" y="5730875"/>
            <a:ext cx="7673975" cy="1127125"/>
          </a:xfrm>
          <a:prstGeom prst="rect">
            <a:avLst/>
          </a:prstGeom>
          <a:solidFill>
            <a:schemeClr val="bg1">
              <a:alpha val="39999"/>
            </a:schemeClr>
          </a:solidFill>
          <a:ln w="101600" algn="ctr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01171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71" r:id="rId1"/>
    <p:sldLayoutId id="2147486872" r:id="rId2"/>
    <p:sldLayoutId id="2147486873" r:id="rId3"/>
    <p:sldLayoutId id="2147486874" r:id="rId4"/>
    <p:sldLayoutId id="2147486875" r:id="rId5"/>
    <p:sldLayoutId id="2147486876" r:id="rId6"/>
    <p:sldLayoutId id="2147486877" r:id="rId7"/>
    <p:sldLayoutId id="2147486878" r:id="rId8"/>
    <p:sldLayoutId id="2147486879" r:id="rId9"/>
    <p:sldLayoutId id="2147486880" r:id="rId10"/>
    <p:sldLayoutId id="2147486881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Medium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Font typeface="Wingdings 2" pitchFamily="18" charset="2"/>
        <a:buChar char=""/>
        <a:defRPr sz="3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302"/>
          <p:cNvPicPr>
            <a:picLocks noChangeAspect="1" noChangeArrowheads="1"/>
          </p:cNvPicPr>
          <p:nvPr/>
        </p:nvPicPr>
        <p:blipFill>
          <a:blip r:embed="rId13" cstate="print"/>
          <a:srcRect l="4268" t="5150" r="4596" b="6926"/>
          <a:stretch>
            <a:fillRect/>
          </a:stretch>
        </p:blipFill>
        <p:spPr bwMode="auto">
          <a:xfrm>
            <a:off x="0" y="-26988"/>
            <a:ext cx="9144000" cy="691197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3075" name="Rectangle 303"/>
          <p:cNvSpPr>
            <a:spLocks noChangeArrowheads="1"/>
          </p:cNvSpPr>
          <p:nvPr/>
        </p:nvSpPr>
        <p:spPr bwMode="auto">
          <a:xfrm>
            <a:off x="468313" y="404813"/>
            <a:ext cx="8207375" cy="6048375"/>
          </a:xfrm>
          <a:prstGeom prst="rect">
            <a:avLst/>
          </a:prstGeom>
          <a:solidFill>
            <a:srgbClr val="FF6600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 sz="6000" b="1" dirty="0">
              <a:solidFill>
                <a:schemeClr val="bg1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8436" name="Rectangle 7"/>
          <p:cNvSpPr>
            <a:spLocks noGrp="1" noChangeArrowheads="1"/>
          </p:cNvSpPr>
          <p:nvPr>
            <p:ph type="title"/>
          </p:nvPr>
        </p:nvSpPr>
        <p:spPr bwMode="auto">
          <a:xfrm>
            <a:off x="684213" y="617538"/>
            <a:ext cx="7761287" cy="13541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Clique </a:t>
            </a:r>
            <a:r>
              <a:rPr lang="en-US" dirty="0" err="1" smtClean="0"/>
              <a:t>para</a:t>
            </a:r>
            <a:r>
              <a:rPr lang="en-US" dirty="0" smtClean="0"/>
              <a:t> </a:t>
            </a:r>
            <a:r>
              <a:rPr lang="en-US" dirty="0" err="1" smtClean="0"/>
              <a:t>editar</a:t>
            </a:r>
            <a:r>
              <a:rPr lang="en-US" dirty="0" smtClean="0"/>
              <a:t> o </a:t>
            </a:r>
            <a:r>
              <a:rPr lang="en-US" dirty="0" err="1" smtClean="0"/>
              <a:t>estilo</a:t>
            </a:r>
            <a:r>
              <a:rPr lang="en-US" dirty="0" smtClean="0"/>
              <a:t> do </a:t>
            </a:r>
            <a:r>
              <a:rPr lang="en-US" dirty="0" err="1" smtClean="0"/>
              <a:t>título</a:t>
            </a:r>
            <a:r>
              <a:rPr lang="en-US" dirty="0" smtClean="0"/>
              <a:t> </a:t>
            </a:r>
            <a:r>
              <a:rPr lang="en-US" dirty="0" err="1" smtClean="0"/>
              <a:t>mestre</a:t>
            </a:r>
            <a:endParaRPr lang="en-US" dirty="0" smtClean="0"/>
          </a:p>
        </p:txBody>
      </p:sp>
      <p:sp>
        <p:nvSpPr>
          <p:cNvPr id="18437" name="Rectangle 8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4213" y="1984375"/>
            <a:ext cx="7775575" cy="4252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Clique </a:t>
            </a:r>
            <a:r>
              <a:rPr lang="en-US" dirty="0" err="1" smtClean="0"/>
              <a:t>para</a:t>
            </a:r>
            <a:r>
              <a:rPr lang="en-US" dirty="0" smtClean="0"/>
              <a:t> </a:t>
            </a:r>
            <a:r>
              <a:rPr lang="en-US" dirty="0" err="1" smtClean="0"/>
              <a:t>editar</a:t>
            </a:r>
            <a:r>
              <a:rPr lang="en-US" dirty="0" smtClean="0"/>
              <a:t> </a:t>
            </a:r>
            <a:r>
              <a:rPr lang="en-US" dirty="0" err="1" smtClean="0"/>
              <a:t>os</a:t>
            </a:r>
            <a:r>
              <a:rPr lang="en-US" dirty="0" smtClean="0"/>
              <a:t> </a:t>
            </a:r>
            <a:r>
              <a:rPr lang="en-US" dirty="0" err="1" smtClean="0"/>
              <a:t>estilos</a:t>
            </a:r>
            <a:r>
              <a:rPr lang="en-US" dirty="0" smtClean="0"/>
              <a:t> do </a:t>
            </a:r>
            <a:r>
              <a:rPr lang="en-US" dirty="0" err="1" smtClean="0"/>
              <a:t>texto</a:t>
            </a:r>
            <a:r>
              <a:rPr lang="en-US" dirty="0" smtClean="0"/>
              <a:t> </a:t>
            </a:r>
            <a:r>
              <a:rPr lang="en-US" dirty="0" err="1" smtClean="0"/>
              <a:t>mestre</a:t>
            </a:r>
            <a:endParaRPr lang="en-US" dirty="0" smtClean="0"/>
          </a:p>
          <a:p>
            <a:pPr lvl="1"/>
            <a:r>
              <a:rPr lang="en-US" dirty="0" smtClean="0"/>
              <a:t>Segundo </a:t>
            </a:r>
            <a:r>
              <a:rPr lang="en-US" dirty="0" err="1" smtClean="0"/>
              <a:t>nível</a:t>
            </a:r>
            <a:endParaRPr lang="en-US" dirty="0" smtClean="0"/>
          </a:p>
          <a:p>
            <a:pPr lvl="2"/>
            <a:r>
              <a:rPr lang="en-US" dirty="0" err="1" smtClean="0"/>
              <a:t>Terceiro</a:t>
            </a:r>
            <a:r>
              <a:rPr lang="en-US" dirty="0" smtClean="0"/>
              <a:t> </a:t>
            </a:r>
            <a:r>
              <a:rPr lang="en-US" dirty="0" err="1" smtClean="0"/>
              <a:t>nível</a:t>
            </a:r>
            <a:endParaRPr lang="en-US" dirty="0" smtClean="0"/>
          </a:p>
          <a:p>
            <a:pPr lvl="3"/>
            <a:r>
              <a:rPr lang="en-US" dirty="0" smtClean="0"/>
              <a:t>Quarto </a:t>
            </a:r>
            <a:r>
              <a:rPr lang="en-US" dirty="0" err="1" smtClean="0"/>
              <a:t>nível</a:t>
            </a:r>
            <a:endParaRPr lang="en-US" dirty="0" smtClean="0"/>
          </a:p>
          <a:p>
            <a:pPr lvl="4"/>
            <a:r>
              <a:rPr lang="en-US" dirty="0" err="1" smtClean="0"/>
              <a:t>Quinto</a:t>
            </a:r>
            <a:r>
              <a:rPr lang="en-US" dirty="0" smtClean="0"/>
              <a:t> </a:t>
            </a:r>
            <a:r>
              <a:rPr lang="en-US" dirty="0" err="1" smtClean="0"/>
              <a:t>nível</a:t>
            </a:r>
            <a:endParaRPr lang="en-US" dirty="0" smtClean="0"/>
          </a:p>
        </p:txBody>
      </p:sp>
      <p:sp>
        <p:nvSpPr>
          <p:cNvPr id="3078" name="Rectangle 9"/>
          <p:cNvSpPr>
            <a:spLocks noChangeArrowheads="1"/>
          </p:cNvSpPr>
          <p:nvPr/>
        </p:nvSpPr>
        <p:spPr bwMode="auto">
          <a:xfrm>
            <a:off x="8458200" y="6553200"/>
            <a:ext cx="68580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>
              <a:defRPr/>
            </a:pPr>
            <a:fld id="{0C4FCCF9-45B3-4E39-B11F-4915DBCBE103}" type="slidenum">
              <a:rPr lang="en-US" sz="1400">
                <a:solidFill>
                  <a:schemeClr val="bg1"/>
                </a:solidFill>
                <a:latin typeface="Burbank Small Bold" pitchFamily="50" charset="0"/>
                <a:cs typeface="Arial" charset="0"/>
              </a:rPr>
              <a:pPr algn="r">
                <a:defRPr/>
              </a:pPr>
              <a:t>‹nº›</a:t>
            </a:fld>
            <a:endParaRPr lang="en-US" sz="1400" dirty="0">
              <a:solidFill>
                <a:schemeClr val="bg1"/>
              </a:solidFill>
              <a:latin typeface="Burbank Small Bold" pitchFamily="50" charset="0"/>
              <a:cs typeface="Arial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19" r:id="rId1"/>
    <p:sldLayoutId id="2147484620" r:id="rId2"/>
    <p:sldLayoutId id="2147484621" r:id="rId3"/>
    <p:sldLayoutId id="2147484622" r:id="rId4"/>
    <p:sldLayoutId id="2147484623" r:id="rId5"/>
    <p:sldLayoutId id="2147484624" r:id="rId6"/>
    <p:sldLayoutId id="2147484625" r:id="rId7"/>
    <p:sldLayoutId id="2147484626" r:id="rId8"/>
    <p:sldLayoutId id="2147484627" r:id="rId9"/>
    <p:sldLayoutId id="2147484628" r:id="rId10"/>
    <p:sldLayoutId id="2147484629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NeoSans-Bold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NeoSans-Bold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NeoSans-Bold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NeoSans-Bold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NeoSans-Bold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NeoSans-Bold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NeoSans-Bold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NeoSans-Bold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•"/>
        <a:defRPr sz="36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63538" indent="93663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–"/>
        <a:defRPr sz="3600">
          <a:solidFill>
            <a:schemeClr val="bg1"/>
          </a:solidFill>
          <a:latin typeface="Burbank Small Bold" pitchFamily="50" charset="0"/>
          <a:cs typeface="+mn-cs"/>
        </a:defRPr>
      </a:lvl2pPr>
      <a:lvl3pPr marL="711200" indent="2032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•"/>
        <a:defRPr sz="3600">
          <a:solidFill>
            <a:schemeClr val="bg1"/>
          </a:solidFill>
          <a:latin typeface="Burbank Small Bold" pitchFamily="50" charset="0"/>
          <a:cs typeface="+mn-cs"/>
        </a:defRPr>
      </a:lvl3pPr>
      <a:lvl4pPr marL="1081088" indent="-95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–"/>
        <a:defRPr sz="3600">
          <a:solidFill>
            <a:schemeClr val="bg1"/>
          </a:solidFill>
          <a:latin typeface="Burbank Small Bold" pitchFamily="50" charset="0"/>
          <a:cs typeface="+mn-cs"/>
        </a:defRPr>
      </a:lvl4pPr>
      <a:lvl5pPr marL="1431925" indent="4763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»"/>
        <a:defRPr sz="3600">
          <a:solidFill>
            <a:schemeClr val="bg1"/>
          </a:solidFill>
          <a:latin typeface="Burbank Small Bold" pitchFamily="50" charset="0"/>
          <a:cs typeface="+mn-cs"/>
        </a:defRPr>
      </a:lvl5pPr>
      <a:lvl6pPr marL="1889125" indent="4763" algn="l" rtl="0" fontAlgn="base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bg1"/>
          </a:solidFill>
          <a:latin typeface="+mn-lt"/>
          <a:cs typeface="+mn-cs"/>
        </a:defRPr>
      </a:lvl6pPr>
      <a:lvl7pPr marL="2346325" indent="4763" algn="l" rtl="0" fontAlgn="base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bg1"/>
          </a:solidFill>
          <a:latin typeface="+mn-lt"/>
          <a:cs typeface="+mn-cs"/>
        </a:defRPr>
      </a:lvl7pPr>
      <a:lvl8pPr marL="2803525" indent="4763" algn="l" rtl="0" fontAlgn="base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bg1"/>
          </a:solidFill>
          <a:latin typeface="+mn-lt"/>
          <a:cs typeface="+mn-cs"/>
        </a:defRPr>
      </a:lvl8pPr>
      <a:lvl9pPr marL="3260725" indent="4763" algn="l" rtl="0" fontAlgn="base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6306" name="Rectangle 2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5346307" name="Rectangle 3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190468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479425" y="5757863"/>
            <a:ext cx="8664575" cy="11001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72000" tIns="45720" rIns="7200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35619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83" r:id="rId1"/>
    <p:sldLayoutId id="2147486884" r:id="rId2"/>
    <p:sldLayoutId id="2147486885" r:id="rId3"/>
    <p:sldLayoutId id="2147486886" r:id="rId4"/>
    <p:sldLayoutId id="2147486887" r:id="rId5"/>
    <p:sldLayoutId id="2147486888" r:id="rId6"/>
    <p:sldLayoutId id="2147486889" r:id="rId7"/>
    <p:sldLayoutId id="2147486890" r:id="rId8"/>
    <p:sldLayoutId id="2147486891" r:id="rId9"/>
    <p:sldLayoutId id="2147486892" r:id="rId10"/>
    <p:sldLayoutId id="2147486893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r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+mj-lt"/>
          <a:ea typeface="+mj-ea"/>
          <a:cs typeface="+mj-cs"/>
        </a:defRPr>
      </a:lvl1pPr>
      <a:lvl2pPr algn="r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Sinzano" pitchFamily="82" charset="0"/>
          <a:cs typeface="Arial" pitchFamily="34" charset="0"/>
        </a:defRPr>
      </a:lvl2pPr>
      <a:lvl3pPr algn="r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Sinzano" pitchFamily="82" charset="0"/>
          <a:cs typeface="Arial" pitchFamily="34" charset="0"/>
        </a:defRPr>
      </a:lvl3pPr>
      <a:lvl4pPr algn="r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Sinzano" pitchFamily="82" charset="0"/>
          <a:cs typeface="Arial" pitchFamily="34" charset="0"/>
        </a:defRPr>
      </a:lvl4pPr>
      <a:lvl5pPr algn="r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Sinzano" pitchFamily="82" charset="0"/>
          <a:cs typeface="Arial" pitchFamily="34" charset="0"/>
        </a:defRPr>
      </a:lvl5pPr>
      <a:lvl6pPr marL="457200" algn="r" rtl="0" fontAlgn="base">
        <a:spcBef>
          <a:spcPct val="0"/>
        </a:spcBef>
        <a:spcAft>
          <a:spcPct val="0"/>
        </a:spcAft>
        <a:defRPr>
          <a:solidFill>
            <a:schemeClr val="bg1"/>
          </a:solidFill>
          <a:latin typeface="Sinzano" pitchFamily="82" charset="0"/>
          <a:cs typeface="Arial" pitchFamily="34" charset="0"/>
        </a:defRPr>
      </a:lvl6pPr>
      <a:lvl7pPr marL="914400" algn="r" rtl="0" fontAlgn="base">
        <a:spcBef>
          <a:spcPct val="0"/>
        </a:spcBef>
        <a:spcAft>
          <a:spcPct val="0"/>
        </a:spcAft>
        <a:defRPr>
          <a:solidFill>
            <a:schemeClr val="bg1"/>
          </a:solidFill>
          <a:latin typeface="Sinzano" pitchFamily="82" charset="0"/>
          <a:cs typeface="Arial" pitchFamily="34" charset="0"/>
        </a:defRPr>
      </a:lvl7pPr>
      <a:lvl8pPr marL="1371600" algn="r" rtl="0" fontAlgn="base">
        <a:spcBef>
          <a:spcPct val="0"/>
        </a:spcBef>
        <a:spcAft>
          <a:spcPct val="0"/>
        </a:spcAft>
        <a:defRPr>
          <a:solidFill>
            <a:schemeClr val="bg1"/>
          </a:solidFill>
          <a:latin typeface="Sinzano" pitchFamily="82" charset="0"/>
          <a:cs typeface="Arial" pitchFamily="34" charset="0"/>
        </a:defRPr>
      </a:lvl8pPr>
      <a:lvl9pPr marL="1828800" algn="r" rtl="0" fontAlgn="base">
        <a:spcBef>
          <a:spcPct val="0"/>
        </a:spcBef>
        <a:spcAft>
          <a:spcPct val="0"/>
        </a:spcAft>
        <a:defRPr>
          <a:solidFill>
            <a:schemeClr val="bg1"/>
          </a:solidFill>
          <a:latin typeface="Sinzano" pitchFamily="82" charset="0"/>
          <a:cs typeface="Arial" pitchFamily="34" charset="0"/>
        </a:defRPr>
      </a:lvl9pPr>
    </p:titleStyle>
    <p:bodyStyle>
      <a:lvl1pPr marL="349250" indent="-3429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895350" indent="-366713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1427163" indent="-35242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976438" indent="-357188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2514600" indent="-35877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29718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34290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38862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43434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2" name="Picture 2" descr="Logo novo preto sem slogan"/>
          <p:cNvPicPr>
            <a:picLocks noChangeAspect="1" noChangeArrowheads="1"/>
          </p:cNvPicPr>
          <p:nvPr/>
        </p:nvPicPr>
        <p:blipFill>
          <a:blip r:embed="rId14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 r="74757"/>
          <a:stretch>
            <a:fillRect/>
          </a:stretch>
        </p:blipFill>
        <p:spPr bwMode="auto">
          <a:xfrm>
            <a:off x="98425" y="6316663"/>
            <a:ext cx="512763" cy="541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048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412875"/>
            <a:ext cx="8569325" cy="47069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39940" name="Rectangle 4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39941" name="Rectangle 5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20486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260350"/>
            <a:ext cx="6265863" cy="11001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39943" name="Rectangle 7"/>
          <p:cNvSpPr>
            <a:spLocks noChangeArrowheads="1"/>
          </p:cNvSpPr>
          <p:nvPr/>
        </p:nvSpPr>
        <p:spPr bwMode="auto">
          <a:xfrm>
            <a:off x="7380288" y="6381750"/>
            <a:ext cx="446087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12C77FB0-5764-4D93-8465-5A57FF237CA4}" type="slidenum">
              <a:rPr lang="pt-BR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000000"/>
              </a:solidFill>
            </a:endParaRPr>
          </a:p>
        </p:txBody>
      </p:sp>
      <p:grpSp>
        <p:nvGrpSpPr>
          <p:cNvPr id="20488" name="Group 9"/>
          <p:cNvGrpSpPr>
            <a:grpSpLocks/>
          </p:cNvGrpSpPr>
          <p:nvPr/>
        </p:nvGrpSpPr>
        <p:grpSpPr bwMode="auto">
          <a:xfrm>
            <a:off x="7667625" y="1268413"/>
            <a:ext cx="430213" cy="431800"/>
            <a:chOff x="1474" y="323"/>
            <a:chExt cx="952" cy="952"/>
          </a:xfrm>
        </p:grpSpPr>
        <p:sp>
          <p:nvSpPr>
            <p:cNvPr id="39946" name="Oval 10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47" name="Oval 11"/>
            <p:cNvSpPr>
              <a:spLocks noChangeArrowheads="1"/>
            </p:cNvSpPr>
            <p:nvPr userDrawn="1"/>
          </p:nvSpPr>
          <p:spPr bwMode="auto">
            <a:xfrm>
              <a:off x="1565" y="414"/>
              <a:ext cx="769" cy="770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48" name="Oval 12"/>
            <p:cNvSpPr>
              <a:spLocks noChangeArrowheads="1"/>
            </p:cNvSpPr>
            <p:nvPr userDrawn="1"/>
          </p:nvSpPr>
          <p:spPr bwMode="auto">
            <a:xfrm>
              <a:off x="1769" y="617"/>
              <a:ext cx="362" cy="36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20489" name="Group 13"/>
          <p:cNvGrpSpPr>
            <a:grpSpLocks/>
          </p:cNvGrpSpPr>
          <p:nvPr/>
        </p:nvGrpSpPr>
        <p:grpSpPr bwMode="auto">
          <a:xfrm>
            <a:off x="8147050" y="114300"/>
            <a:ext cx="746125" cy="746125"/>
            <a:chOff x="1474" y="323"/>
            <a:chExt cx="952" cy="952"/>
          </a:xfrm>
        </p:grpSpPr>
        <p:sp>
          <p:nvSpPr>
            <p:cNvPr id="39950" name="Oval 14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51" name="Oval 15"/>
            <p:cNvSpPr>
              <a:spLocks noChangeArrowheads="1"/>
            </p:cNvSpPr>
            <p:nvPr userDrawn="1"/>
          </p:nvSpPr>
          <p:spPr bwMode="auto">
            <a:xfrm>
              <a:off x="1565" y="412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52" name="Oval 16"/>
            <p:cNvSpPr>
              <a:spLocks noChangeArrowheads="1"/>
            </p:cNvSpPr>
            <p:nvPr userDrawn="1"/>
          </p:nvSpPr>
          <p:spPr bwMode="auto">
            <a:xfrm>
              <a:off x="1768" y="619"/>
              <a:ext cx="363" cy="363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20490" name="Group 17"/>
          <p:cNvGrpSpPr>
            <a:grpSpLocks/>
          </p:cNvGrpSpPr>
          <p:nvPr/>
        </p:nvGrpSpPr>
        <p:grpSpPr bwMode="auto">
          <a:xfrm>
            <a:off x="7446963" y="206375"/>
            <a:ext cx="979487" cy="981075"/>
            <a:chOff x="1474" y="323"/>
            <a:chExt cx="952" cy="952"/>
          </a:xfrm>
        </p:grpSpPr>
        <p:sp>
          <p:nvSpPr>
            <p:cNvPr id="39954" name="Oval 18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55" name="Oval 19"/>
            <p:cNvSpPr>
              <a:spLocks noChangeArrowheads="1"/>
            </p:cNvSpPr>
            <p:nvPr userDrawn="1"/>
          </p:nvSpPr>
          <p:spPr bwMode="auto">
            <a:xfrm>
              <a:off x="1565" y="412"/>
              <a:ext cx="771" cy="77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56" name="Oval 20"/>
            <p:cNvSpPr>
              <a:spLocks noChangeArrowheads="1"/>
            </p:cNvSpPr>
            <p:nvPr userDrawn="1"/>
          </p:nvSpPr>
          <p:spPr bwMode="auto">
            <a:xfrm>
              <a:off x="1769" y="619"/>
              <a:ext cx="363" cy="36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20491" name="Group 21"/>
          <p:cNvGrpSpPr>
            <a:grpSpLocks/>
          </p:cNvGrpSpPr>
          <p:nvPr/>
        </p:nvGrpSpPr>
        <p:grpSpPr bwMode="auto">
          <a:xfrm>
            <a:off x="8243888" y="1052513"/>
            <a:ext cx="576262" cy="576262"/>
            <a:chOff x="1474" y="323"/>
            <a:chExt cx="952" cy="952"/>
          </a:xfrm>
        </p:grpSpPr>
        <p:sp>
          <p:nvSpPr>
            <p:cNvPr id="39958" name="Oval 22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59" name="Oval 23"/>
            <p:cNvSpPr>
              <a:spLocks noChangeArrowheads="1"/>
            </p:cNvSpPr>
            <p:nvPr userDrawn="1"/>
          </p:nvSpPr>
          <p:spPr bwMode="auto">
            <a:xfrm>
              <a:off x="1566" y="412"/>
              <a:ext cx="771" cy="77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60" name="Oval 24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5" cy="365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20492" name="Group 25"/>
          <p:cNvGrpSpPr>
            <a:grpSpLocks/>
          </p:cNvGrpSpPr>
          <p:nvPr/>
        </p:nvGrpSpPr>
        <p:grpSpPr bwMode="auto">
          <a:xfrm>
            <a:off x="6792913" y="441325"/>
            <a:ext cx="536575" cy="534988"/>
            <a:chOff x="3039" y="1384"/>
            <a:chExt cx="861" cy="861"/>
          </a:xfrm>
        </p:grpSpPr>
        <p:sp>
          <p:nvSpPr>
            <p:cNvPr id="39962" name="Oval 2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63" name="Oval 27"/>
            <p:cNvSpPr>
              <a:spLocks noChangeArrowheads="1"/>
            </p:cNvSpPr>
            <p:nvPr userDrawn="1"/>
          </p:nvSpPr>
          <p:spPr bwMode="auto">
            <a:xfrm>
              <a:off x="3085" y="1430"/>
              <a:ext cx="769" cy="769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64" name="Oval 28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5" cy="54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65" name="Oval 29"/>
            <p:cNvSpPr>
              <a:spLocks noChangeArrowheads="1"/>
            </p:cNvSpPr>
            <p:nvPr userDrawn="1"/>
          </p:nvSpPr>
          <p:spPr bwMode="auto">
            <a:xfrm>
              <a:off x="3230" y="1576"/>
              <a:ext cx="476" cy="475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20493" name="Group 30"/>
          <p:cNvGrpSpPr>
            <a:grpSpLocks/>
          </p:cNvGrpSpPr>
          <p:nvPr/>
        </p:nvGrpSpPr>
        <p:grpSpPr bwMode="auto">
          <a:xfrm>
            <a:off x="6769100" y="323850"/>
            <a:ext cx="303213" cy="303213"/>
            <a:chOff x="3039" y="1384"/>
            <a:chExt cx="861" cy="861"/>
          </a:xfrm>
        </p:grpSpPr>
        <p:sp>
          <p:nvSpPr>
            <p:cNvPr id="39967" name="Oval 3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68" name="Oval 3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69" name="Oval 3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5" cy="54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70" name="Oval 34"/>
            <p:cNvSpPr>
              <a:spLocks noChangeArrowheads="1"/>
            </p:cNvSpPr>
            <p:nvPr userDrawn="1"/>
          </p:nvSpPr>
          <p:spPr bwMode="auto">
            <a:xfrm>
              <a:off x="3233" y="1578"/>
              <a:ext cx="473" cy="473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20494" name="Group 35"/>
          <p:cNvGrpSpPr>
            <a:grpSpLocks/>
          </p:cNvGrpSpPr>
          <p:nvPr/>
        </p:nvGrpSpPr>
        <p:grpSpPr bwMode="auto">
          <a:xfrm>
            <a:off x="8102600" y="1557338"/>
            <a:ext cx="285750" cy="287337"/>
            <a:chOff x="1474" y="323"/>
            <a:chExt cx="952" cy="952"/>
          </a:xfrm>
        </p:grpSpPr>
        <p:sp>
          <p:nvSpPr>
            <p:cNvPr id="39972" name="Oval 36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73" name="Oval 37"/>
            <p:cNvSpPr>
              <a:spLocks noChangeArrowheads="1"/>
            </p:cNvSpPr>
            <p:nvPr userDrawn="1"/>
          </p:nvSpPr>
          <p:spPr bwMode="auto">
            <a:xfrm>
              <a:off x="1564" y="412"/>
              <a:ext cx="772" cy="77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74" name="Oval 38"/>
            <p:cNvSpPr>
              <a:spLocks noChangeArrowheads="1"/>
            </p:cNvSpPr>
            <p:nvPr userDrawn="1"/>
          </p:nvSpPr>
          <p:spPr bwMode="auto">
            <a:xfrm>
              <a:off x="1770" y="618"/>
              <a:ext cx="360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20495" name="Group 39"/>
          <p:cNvGrpSpPr>
            <a:grpSpLocks/>
          </p:cNvGrpSpPr>
          <p:nvPr/>
        </p:nvGrpSpPr>
        <p:grpSpPr bwMode="auto">
          <a:xfrm>
            <a:off x="6659563" y="981075"/>
            <a:ext cx="285750" cy="287338"/>
            <a:chOff x="1474" y="323"/>
            <a:chExt cx="952" cy="952"/>
          </a:xfrm>
        </p:grpSpPr>
        <p:sp>
          <p:nvSpPr>
            <p:cNvPr id="39976" name="Oval 40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77" name="Oval 41"/>
            <p:cNvSpPr>
              <a:spLocks noChangeArrowheads="1"/>
            </p:cNvSpPr>
            <p:nvPr userDrawn="1"/>
          </p:nvSpPr>
          <p:spPr bwMode="auto">
            <a:xfrm>
              <a:off x="1564" y="412"/>
              <a:ext cx="772" cy="77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9978" name="Oval 42"/>
            <p:cNvSpPr>
              <a:spLocks noChangeArrowheads="1"/>
            </p:cNvSpPr>
            <p:nvPr userDrawn="1"/>
          </p:nvSpPr>
          <p:spPr bwMode="auto">
            <a:xfrm>
              <a:off x="1770" y="618"/>
              <a:ext cx="360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106971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895" r:id="rId1"/>
    <p:sldLayoutId id="2147486896" r:id="rId2"/>
    <p:sldLayoutId id="2147486897" r:id="rId3"/>
    <p:sldLayoutId id="2147486898" r:id="rId4"/>
    <p:sldLayoutId id="2147486899" r:id="rId5"/>
    <p:sldLayoutId id="2147486900" r:id="rId6"/>
    <p:sldLayoutId id="2147486901" r:id="rId7"/>
    <p:sldLayoutId id="2147486902" r:id="rId8"/>
    <p:sldLayoutId id="2147486903" r:id="rId9"/>
    <p:sldLayoutId id="2147486904" r:id="rId10"/>
    <p:sldLayoutId id="2147486905" r:id="rId11"/>
    <p:sldLayoutId id="2147486907" r:id="rId12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9pPr>
    </p:titleStyle>
    <p:bodyStyle>
      <a:lvl1pPr marL="342900" indent="-17145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355600" indent="1778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2pPr>
      <a:lvl3pPr marL="723900" indent="17145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079500" indent="1778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4pPr>
      <a:lvl5pPr marL="1436688" indent="182563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5pPr>
      <a:lvl6pPr marL="1893888" indent="182563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6pPr>
      <a:lvl7pPr marL="2351088" indent="182563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7pPr>
      <a:lvl8pPr marL="2808288" indent="182563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8pPr>
      <a:lvl9pPr marL="3265488" indent="182563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>
            <a:grpSpLocks/>
          </p:cNvGrpSpPr>
          <p:nvPr/>
        </p:nvGrpSpPr>
        <p:grpSpPr bwMode="auto">
          <a:xfrm>
            <a:off x="1692275" y="2060575"/>
            <a:ext cx="503238" cy="503238"/>
            <a:chOff x="1474" y="323"/>
            <a:chExt cx="952" cy="952"/>
          </a:xfrm>
        </p:grpSpPr>
        <p:sp>
          <p:nvSpPr>
            <p:cNvPr id="47107" name="Oval 3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08" name="Oval 4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09" name="Oval 5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sp>
        <p:nvSpPr>
          <p:cNvPr id="25603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3922713" y="260350"/>
            <a:ext cx="5113337" cy="1314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25604" name="Rectangle 7"/>
          <p:cNvSpPr>
            <a:spLocks noGrp="1" noChangeArrowheads="1"/>
          </p:cNvSpPr>
          <p:nvPr>
            <p:ph type="body" idx="1"/>
          </p:nvPr>
        </p:nvSpPr>
        <p:spPr bwMode="auto">
          <a:xfrm>
            <a:off x="3922713" y="1585913"/>
            <a:ext cx="5113337" cy="47958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2268538" y="117475"/>
            <a:ext cx="1150937" cy="1150938"/>
            <a:chOff x="1474" y="323"/>
            <a:chExt cx="952" cy="952"/>
          </a:xfrm>
        </p:grpSpPr>
        <p:sp>
          <p:nvSpPr>
            <p:cNvPr id="47113" name="Oval 9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14" name="Oval 10"/>
            <p:cNvSpPr>
              <a:spLocks noChangeArrowheads="1"/>
            </p:cNvSpPr>
            <p:nvPr userDrawn="1"/>
          </p:nvSpPr>
          <p:spPr bwMode="auto">
            <a:xfrm>
              <a:off x="1565" y="414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15" name="Oval 11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2" cy="3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4" name="Group 12"/>
          <p:cNvGrpSpPr>
            <a:grpSpLocks/>
          </p:cNvGrpSpPr>
          <p:nvPr/>
        </p:nvGrpSpPr>
        <p:grpSpPr bwMode="auto">
          <a:xfrm>
            <a:off x="1187450" y="260350"/>
            <a:ext cx="1511300" cy="1511300"/>
            <a:chOff x="1474" y="323"/>
            <a:chExt cx="952" cy="952"/>
          </a:xfrm>
        </p:grpSpPr>
        <p:sp>
          <p:nvSpPr>
            <p:cNvPr id="47117" name="Oval 13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18" name="Oval 14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19" name="Oval 15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5" name="Group 16"/>
          <p:cNvGrpSpPr>
            <a:grpSpLocks/>
          </p:cNvGrpSpPr>
          <p:nvPr/>
        </p:nvGrpSpPr>
        <p:grpSpPr bwMode="auto">
          <a:xfrm>
            <a:off x="2195513" y="1773238"/>
            <a:ext cx="503237" cy="503237"/>
            <a:chOff x="1474" y="323"/>
            <a:chExt cx="952" cy="952"/>
          </a:xfrm>
        </p:grpSpPr>
        <p:sp>
          <p:nvSpPr>
            <p:cNvPr id="47121" name="Oval 17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22" name="Oval 18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23" name="Oval 19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6" name="Group 20"/>
          <p:cNvGrpSpPr>
            <a:grpSpLocks/>
          </p:cNvGrpSpPr>
          <p:nvPr/>
        </p:nvGrpSpPr>
        <p:grpSpPr bwMode="auto">
          <a:xfrm>
            <a:off x="2195513" y="2420938"/>
            <a:ext cx="431800" cy="431800"/>
            <a:chOff x="3039" y="1384"/>
            <a:chExt cx="861" cy="861"/>
          </a:xfrm>
        </p:grpSpPr>
        <p:sp>
          <p:nvSpPr>
            <p:cNvPr id="47125" name="Oval 2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26" name="Oval 22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27" name="Oval 2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28" name="Oval 24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7" name="Group 25"/>
          <p:cNvGrpSpPr>
            <a:grpSpLocks/>
          </p:cNvGrpSpPr>
          <p:nvPr/>
        </p:nvGrpSpPr>
        <p:grpSpPr bwMode="auto">
          <a:xfrm>
            <a:off x="971550" y="2420938"/>
            <a:ext cx="827088" cy="827087"/>
            <a:chOff x="3039" y="1384"/>
            <a:chExt cx="861" cy="861"/>
          </a:xfrm>
        </p:grpSpPr>
        <p:sp>
          <p:nvSpPr>
            <p:cNvPr id="47130" name="Oval 2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31" name="Oval 2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32" name="Oval 28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33" name="Oval 2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8" name="Group 30"/>
          <p:cNvGrpSpPr>
            <a:grpSpLocks/>
          </p:cNvGrpSpPr>
          <p:nvPr/>
        </p:nvGrpSpPr>
        <p:grpSpPr bwMode="auto">
          <a:xfrm>
            <a:off x="3132138" y="3538538"/>
            <a:ext cx="431800" cy="431800"/>
            <a:chOff x="3039" y="1384"/>
            <a:chExt cx="861" cy="861"/>
          </a:xfrm>
        </p:grpSpPr>
        <p:sp>
          <p:nvSpPr>
            <p:cNvPr id="47135" name="Oval 3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36" name="Oval 32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37" name="Oval 3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38" name="Oval 34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9" name="Group 35"/>
          <p:cNvGrpSpPr>
            <a:grpSpLocks/>
          </p:cNvGrpSpPr>
          <p:nvPr/>
        </p:nvGrpSpPr>
        <p:grpSpPr bwMode="auto">
          <a:xfrm>
            <a:off x="1692275" y="3716338"/>
            <a:ext cx="827088" cy="827087"/>
            <a:chOff x="3039" y="1384"/>
            <a:chExt cx="861" cy="861"/>
          </a:xfrm>
        </p:grpSpPr>
        <p:sp>
          <p:nvSpPr>
            <p:cNvPr id="47140" name="Oval 3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41" name="Oval 3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42" name="Oval 38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43" name="Oval 3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0" name="Group 40"/>
          <p:cNvGrpSpPr>
            <a:grpSpLocks/>
          </p:cNvGrpSpPr>
          <p:nvPr/>
        </p:nvGrpSpPr>
        <p:grpSpPr bwMode="auto">
          <a:xfrm>
            <a:off x="179388" y="4076700"/>
            <a:ext cx="2592387" cy="2592388"/>
            <a:chOff x="3039" y="1384"/>
            <a:chExt cx="861" cy="861"/>
          </a:xfrm>
        </p:grpSpPr>
        <p:sp>
          <p:nvSpPr>
            <p:cNvPr id="47145" name="Oval 4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46" name="Oval 4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47" name="Oval 4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48" name="Oval 44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1" name="Group 45"/>
          <p:cNvGrpSpPr>
            <a:grpSpLocks/>
          </p:cNvGrpSpPr>
          <p:nvPr/>
        </p:nvGrpSpPr>
        <p:grpSpPr bwMode="auto">
          <a:xfrm>
            <a:off x="395288" y="2492375"/>
            <a:ext cx="431800" cy="431800"/>
            <a:chOff x="3039" y="1384"/>
            <a:chExt cx="861" cy="861"/>
          </a:xfrm>
        </p:grpSpPr>
        <p:sp>
          <p:nvSpPr>
            <p:cNvPr id="47150" name="Oval 4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51" name="Oval 47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52" name="Oval 48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53" name="Oval 49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2" name="Group 50"/>
          <p:cNvGrpSpPr>
            <a:grpSpLocks/>
          </p:cNvGrpSpPr>
          <p:nvPr/>
        </p:nvGrpSpPr>
        <p:grpSpPr bwMode="auto">
          <a:xfrm>
            <a:off x="611188" y="1628775"/>
            <a:ext cx="827087" cy="827088"/>
            <a:chOff x="3039" y="1384"/>
            <a:chExt cx="861" cy="861"/>
          </a:xfrm>
        </p:grpSpPr>
        <p:sp>
          <p:nvSpPr>
            <p:cNvPr id="47155" name="Oval 5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56" name="Oval 5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57" name="Oval 53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58" name="Oval 54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3" name="Group 55"/>
          <p:cNvGrpSpPr>
            <a:grpSpLocks/>
          </p:cNvGrpSpPr>
          <p:nvPr/>
        </p:nvGrpSpPr>
        <p:grpSpPr bwMode="auto">
          <a:xfrm>
            <a:off x="179388" y="620713"/>
            <a:ext cx="827087" cy="827087"/>
            <a:chOff x="3039" y="1384"/>
            <a:chExt cx="861" cy="861"/>
          </a:xfrm>
        </p:grpSpPr>
        <p:sp>
          <p:nvSpPr>
            <p:cNvPr id="47160" name="Oval 5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61" name="Oval 5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62" name="Oval 58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63" name="Oval 5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4" name="Group 60"/>
          <p:cNvGrpSpPr>
            <a:grpSpLocks/>
          </p:cNvGrpSpPr>
          <p:nvPr/>
        </p:nvGrpSpPr>
        <p:grpSpPr bwMode="auto">
          <a:xfrm>
            <a:off x="142875" y="441325"/>
            <a:ext cx="468313" cy="466725"/>
            <a:chOff x="3039" y="1384"/>
            <a:chExt cx="861" cy="861"/>
          </a:xfrm>
        </p:grpSpPr>
        <p:sp>
          <p:nvSpPr>
            <p:cNvPr id="47165" name="Oval 6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66" name="Oval 62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3" cy="773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67" name="Oval 6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6" cy="54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7168" name="Oval 64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6" cy="47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sp>
        <p:nvSpPr>
          <p:cNvPr id="47171" name="Rectangle 67"/>
          <p:cNvSpPr>
            <a:spLocks noChangeArrowheads="1"/>
          </p:cNvSpPr>
          <p:nvPr/>
        </p:nvSpPr>
        <p:spPr bwMode="auto">
          <a:xfrm>
            <a:off x="0" y="0"/>
            <a:ext cx="446088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139BFA57-397D-4838-874E-B15D9090C21F}" type="slidenum">
              <a:rPr lang="pt-BR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FFFFFF"/>
              </a:solidFill>
            </a:endParaRPr>
          </a:p>
        </p:txBody>
      </p:sp>
      <p:pic>
        <p:nvPicPr>
          <p:cNvPr id="25618" name="Picture 68" descr="Logo novo preto sem slogan"/>
          <p:cNvPicPr>
            <a:picLocks noChangeAspect="1" noChangeArrowheads="1"/>
          </p:cNvPicPr>
          <p:nvPr/>
        </p:nvPicPr>
        <p:blipFill>
          <a:blip r:embed="rId13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 r="73616"/>
          <a:stretch>
            <a:fillRect/>
          </a:stretch>
        </p:blipFill>
        <p:spPr bwMode="auto">
          <a:xfrm>
            <a:off x="114300" y="6313488"/>
            <a:ext cx="427038" cy="43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2479777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909" r:id="rId1"/>
    <p:sldLayoutId id="2147486910" r:id="rId2"/>
    <p:sldLayoutId id="2147486911" r:id="rId3"/>
    <p:sldLayoutId id="2147486912" r:id="rId4"/>
    <p:sldLayoutId id="2147486913" r:id="rId5"/>
    <p:sldLayoutId id="2147486914" r:id="rId6"/>
    <p:sldLayoutId id="2147486915" r:id="rId7"/>
    <p:sldLayoutId id="2147486916" r:id="rId8"/>
    <p:sldLayoutId id="2147486917" r:id="rId9"/>
    <p:sldLayoutId id="2147486918" r:id="rId10"/>
    <p:sldLayoutId id="2147486919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9pPr>
    </p:titleStyle>
    <p:bodyStyle>
      <a:lvl1pPr marL="342900" indent="-33655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355600" indent="1016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723900" indent="1905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079500" indent="2921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1435100" indent="3937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371475" y="1412875"/>
            <a:ext cx="4129088" cy="51847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40963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40964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21509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371475" y="260350"/>
            <a:ext cx="4129088" cy="11001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40966" name="Rectangle 6"/>
          <p:cNvSpPr>
            <a:spLocks noChangeArrowheads="1"/>
          </p:cNvSpPr>
          <p:nvPr/>
        </p:nvSpPr>
        <p:spPr bwMode="auto">
          <a:xfrm>
            <a:off x="323850" y="260350"/>
            <a:ext cx="4176713" cy="108108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800">
                <a:solidFill>
                  <a:srgbClr val="CC0000"/>
                </a:solidFill>
              </a:rPr>
              <a:t>tocnacuca</a:t>
            </a:r>
          </a:p>
        </p:txBody>
      </p:sp>
      <p:grpSp>
        <p:nvGrpSpPr>
          <p:cNvPr id="2" name="Group 7"/>
          <p:cNvGrpSpPr>
            <a:grpSpLocks/>
          </p:cNvGrpSpPr>
          <p:nvPr/>
        </p:nvGrpSpPr>
        <p:grpSpPr bwMode="auto">
          <a:xfrm flipH="1">
            <a:off x="4446588" y="260350"/>
            <a:ext cx="4386262" cy="6297613"/>
            <a:chOff x="441" y="484"/>
            <a:chExt cx="2207" cy="3168"/>
          </a:xfrm>
        </p:grpSpPr>
        <p:grpSp>
          <p:nvGrpSpPr>
            <p:cNvPr id="3" name="Group 8"/>
            <p:cNvGrpSpPr>
              <a:grpSpLocks/>
            </p:cNvGrpSpPr>
            <p:nvPr/>
          </p:nvGrpSpPr>
          <p:grpSpPr bwMode="auto">
            <a:xfrm>
              <a:off x="1862" y="1620"/>
              <a:ext cx="532" cy="924"/>
              <a:chOff x="2054" y="1596"/>
              <a:chExt cx="532" cy="924"/>
            </a:xfrm>
          </p:grpSpPr>
          <p:sp>
            <p:nvSpPr>
              <p:cNvPr id="40969" name="Freeform 9"/>
              <p:cNvSpPr>
                <a:spLocks/>
              </p:cNvSpPr>
              <p:nvPr/>
            </p:nvSpPr>
            <p:spPr bwMode="auto">
              <a:xfrm rot="2102401" flipH="1">
                <a:off x="2054" y="2060"/>
                <a:ext cx="220" cy="461"/>
              </a:xfrm>
              <a:custGeom>
                <a:avLst/>
                <a:gdLst/>
                <a:ahLst/>
                <a:cxnLst>
                  <a:cxn ang="0">
                    <a:pos x="110" y="4"/>
                  </a:cxn>
                  <a:cxn ang="0">
                    <a:pos x="93" y="0"/>
                  </a:cxn>
                  <a:cxn ang="0">
                    <a:pos x="63" y="229"/>
                  </a:cxn>
                  <a:cxn ang="0">
                    <a:pos x="110" y="4"/>
                  </a:cxn>
                </a:cxnLst>
                <a:rect l="0" t="0" r="r" b="b"/>
                <a:pathLst>
                  <a:path w="126" h="239">
                    <a:moveTo>
                      <a:pt x="110" y="4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93" y="0"/>
                      <a:pt x="0" y="219"/>
                      <a:pt x="63" y="229"/>
                    </a:cubicBezTo>
                    <a:cubicBezTo>
                      <a:pt x="126" y="239"/>
                      <a:pt x="110" y="4"/>
                      <a:pt x="110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latin typeface="GrilledCheese BTN" pitchFamily="34" charset="0"/>
                </a:endParaRPr>
              </a:p>
            </p:txBody>
          </p:sp>
          <p:sp>
            <p:nvSpPr>
              <p:cNvPr id="40970" name="Freeform 10"/>
              <p:cNvSpPr>
                <a:spLocks/>
              </p:cNvSpPr>
              <p:nvPr/>
            </p:nvSpPr>
            <p:spPr bwMode="auto">
              <a:xfrm rot="2102401" flipH="1">
                <a:off x="2205" y="2038"/>
                <a:ext cx="79" cy="54"/>
              </a:xfrm>
              <a:custGeom>
                <a:avLst/>
                <a:gdLst/>
                <a:ahLst/>
                <a:cxnLst>
                  <a:cxn ang="0">
                    <a:pos x="2" y="8"/>
                  </a:cxn>
                  <a:cxn ang="0">
                    <a:pos x="18" y="24"/>
                  </a:cxn>
                  <a:cxn ang="0">
                    <a:pos x="39" y="19"/>
                  </a:cxn>
                  <a:cxn ang="0">
                    <a:pos x="24" y="3"/>
                  </a:cxn>
                  <a:cxn ang="0">
                    <a:pos x="2" y="8"/>
                  </a:cxn>
                </a:cxnLst>
                <a:rect l="0" t="0" r="r" b="b"/>
                <a:pathLst>
                  <a:path w="41" h="27">
                    <a:moveTo>
                      <a:pt x="2" y="8"/>
                    </a:moveTo>
                    <a:cubicBezTo>
                      <a:pt x="0" y="14"/>
                      <a:pt x="7" y="21"/>
                      <a:pt x="18" y="24"/>
                    </a:cubicBezTo>
                    <a:cubicBezTo>
                      <a:pt x="28" y="27"/>
                      <a:pt x="38" y="24"/>
                      <a:pt x="39" y="19"/>
                    </a:cubicBezTo>
                    <a:cubicBezTo>
                      <a:pt x="41" y="13"/>
                      <a:pt x="34" y="6"/>
                      <a:pt x="24" y="3"/>
                    </a:cubicBezTo>
                    <a:cubicBezTo>
                      <a:pt x="13" y="0"/>
                      <a:pt x="4" y="2"/>
                      <a:pt x="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latin typeface="GrilledCheese BTN" pitchFamily="34" charset="0"/>
                </a:endParaRPr>
              </a:p>
            </p:txBody>
          </p:sp>
          <p:sp>
            <p:nvSpPr>
              <p:cNvPr id="40971" name="Freeform 11"/>
              <p:cNvSpPr>
                <a:spLocks/>
              </p:cNvSpPr>
              <p:nvPr/>
            </p:nvSpPr>
            <p:spPr bwMode="auto">
              <a:xfrm rot="2102401" flipH="1">
                <a:off x="2078" y="1596"/>
                <a:ext cx="508" cy="507"/>
              </a:xfrm>
              <a:custGeom>
                <a:avLst/>
                <a:gdLst/>
                <a:ahLst/>
                <a:cxnLst>
                  <a:cxn ang="0">
                    <a:pos x="64" y="37"/>
                  </a:cxn>
                  <a:cxn ang="0">
                    <a:pos x="38" y="199"/>
                  </a:cxn>
                  <a:cxn ang="0">
                    <a:pos x="200" y="225"/>
                  </a:cxn>
                  <a:cxn ang="0">
                    <a:pos x="226" y="63"/>
                  </a:cxn>
                  <a:cxn ang="0">
                    <a:pos x="64" y="37"/>
                  </a:cxn>
                </a:cxnLst>
                <a:rect l="0" t="0" r="r" b="b"/>
                <a:pathLst>
                  <a:path w="263" h="263">
                    <a:moveTo>
                      <a:pt x="64" y="37"/>
                    </a:moveTo>
                    <a:cubicBezTo>
                      <a:pt x="12" y="75"/>
                      <a:pt x="0" y="147"/>
                      <a:pt x="38" y="199"/>
                    </a:cubicBezTo>
                    <a:cubicBezTo>
                      <a:pt x="75" y="251"/>
                      <a:pt x="148" y="263"/>
                      <a:pt x="200" y="225"/>
                    </a:cubicBezTo>
                    <a:cubicBezTo>
                      <a:pt x="252" y="188"/>
                      <a:pt x="263" y="115"/>
                      <a:pt x="226" y="63"/>
                    </a:cubicBezTo>
                    <a:cubicBezTo>
                      <a:pt x="188" y="11"/>
                      <a:pt x="116" y="0"/>
                      <a:pt x="64" y="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latin typeface="GrilledCheese BTN" pitchFamily="34" charset="0"/>
                </a:endParaRPr>
              </a:p>
            </p:txBody>
          </p:sp>
          <p:sp>
            <p:nvSpPr>
              <p:cNvPr id="40972" name="Freeform 12"/>
              <p:cNvSpPr>
                <a:spLocks/>
              </p:cNvSpPr>
              <p:nvPr/>
            </p:nvSpPr>
            <p:spPr bwMode="auto">
              <a:xfrm rot="2102401" flipH="1">
                <a:off x="2139" y="1664"/>
                <a:ext cx="388" cy="387"/>
              </a:xfrm>
              <a:custGeom>
                <a:avLst/>
                <a:gdLst/>
                <a:ahLst/>
                <a:cxnLst>
                  <a:cxn ang="0">
                    <a:pos x="49" y="28"/>
                  </a:cxn>
                  <a:cxn ang="0">
                    <a:pos x="29" y="152"/>
                  </a:cxn>
                  <a:cxn ang="0">
                    <a:pos x="152" y="172"/>
                  </a:cxn>
                  <a:cxn ang="0">
                    <a:pos x="172" y="48"/>
                  </a:cxn>
                  <a:cxn ang="0">
                    <a:pos x="49" y="28"/>
                  </a:cxn>
                </a:cxnLst>
                <a:rect l="0" t="0" r="r" b="b"/>
                <a:pathLst>
                  <a:path w="201" h="201">
                    <a:moveTo>
                      <a:pt x="49" y="28"/>
                    </a:moveTo>
                    <a:cubicBezTo>
                      <a:pt x="9" y="57"/>
                      <a:pt x="0" y="112"/>
                      <a:pt x="29" y="152"/>
                    </a:cubicBezTo>
                    <a:cubicBezTo>
                      <a:pt x="57" y="192"/>
                      <a:pt x="113" y="201"/>
                      <a:pt x="152" y="172"/>
                    </a:cubicBezTo>
                    <a:cubicBezTo>
                      <a:pt x="192" y="143"/>
                      <a:pt x="201" y="88"/>
                      <a:pt x="172" y="48"/>
                    </a:cubicBezTo>
                    <a:cubicBezTo>
                      <a:pt x="144" y="9"/>
                      <a:pt x="88" y="0"/>
                      <a:pt x="49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latin typeface="GrilledCheese BTN" pitchFamily="34" charset="0"/>
                </a:endParaRPr>
              </a:p>
            </p:txBody>
          </p:sp>
          <p:sp>
            <p:nvSpPr>
              <p:cNvPr id="40973" name="Freeform 13"/>
              <p:cNvSpPr>
                <a:spLocks/>
              </p:cNvSpPr>
              <p:nvPr/>
            </p:nvSpPr>
            <p:spPr bwMode="auto">
              <a:xfrm rot="2102401" flipH="1">
                <a:off x="2412" y="1818"/>
                <a:ext cx="64" cy="113"/>
              </a:xfrm>
              <a:custGeom>
                <a:avLst/>
                <a:gdLst/>
                <a:ahLst/>
                <a:cxnLst>
                  <a:cxn ang="0">
                    <a:pos x="33" y="4"/>
                  </a:cxn>
                  <a:cxn ang="0">
                    <a:pos x="26" y="0"/>
                  </a:cxn>
                  <a:cxn ang="0">
                    <a:pos x="8" y="59"/>
                  </a:cxn>
                  <a:cxn ang="0">
                    <a:pos x="33" y="4"/>
                  </a:cxn>
                </a:cxnLst>
                <a:rect l="0" t="0" r="r" b="b"/>
                <a:pathLst>
                  <a:path w="33" h="59">
                    <a:moveTo>
                      <a:pt x="33" y="4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15" y="3"/>
                      <a:pt x="0" y="36"/>
                      <a:pt x="8" y="59"/>
                    </a:cubicBezTo>
                    <a:cubicBezTo>
                      <a:pt x="6" y="34"/>
                      <a:pt x="25" y="7"/>
                      <a:pt x="33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algn="ctr" fontAlgn="base">
                  <a:spcBef>
                    <a:spcPct val="50000"/>
                  </a:spcBef>
                  <a:spcAft>
                    <a:spcPct val="0"/>
                  </a:spcAft>
                  <a:defRPr/>
                </a:pPr>
                <a:endParaRPr lang="pt-BR" sz="4000">
                  <a:solidFill>
                    <a:srgbClr val="FFFFFF"/>
                  </a:solidFill>
                  <a:latin typeface="GrilledCheese BTN" pitchFamily="34" charset="0"/>
                </a:endParaRPr>
              </a:p>
            </p:txBody>
          </p:sp>
        </p:grpSp>
        <p:sp>
          <p:nvSpPr>
            <p:cNvPr id="40974" name="Freeform 14"/>
            <p:cNvSpPr>
              <a:spLocks/>
            </p:cNvSpPr>
            <p:nvPr/>
          </p:nvSpPr>
          <p:spPr bwMode="auto">
            <a:xfrm>
              <a:off x="609" y="2235"/>
              <a:ext cx="301" cy="609"/>
            </a:xfrm>
            <a:custGeom>
              <a:avLst/>
              <a:gdLst/>
              <a:ahLst/>
              <a:cxnLst>
                <a:cxn ang="0">
                  <a:pos x="0" y="119"/>
                </a:cxn>
                <a:cxn ang="0">
                  <a:pos x="11" y="162"/>
                </a:cxn>
                <a:cxn ang="0">
                  <a:pos x="15" y="129"/>
                </a:cxn>
                <a:cxn ang="0">
                  <a:pos x="32" y="104"/>
                </a:cxn>
                <a:cxn ang="0">
                  <a:pos x="41" y="106"/>
                </a:cxn>
                <a:cxn ang="0">
                  <a:pos x="56" y="130"/>
                </a:cxn>
                <a:cxn ang="0">
                  <a:pos x="47" y="96"/>
                </a:cxn>
                <a:cxn ang="0">
                  <a:pos x="39" y="86"/>
                </a:cxn>
                <a:cxn ang="0">
                  <a:pos x="82" y="10"/>
                </a:cxn>
                <a:cxn ang="0">
                  <a:pos x="66" y="0"/>
                </a:cxn>
                <a:cxn ang="0">
                  <a:pos x="30" y="80"/>
                </a:cxn>
                <a:cxn ang="0">
                  <a:pos x="0" y="119"/>
                </a:cxn>
              </a:cxnLst>
              <a:rect l="0" t="0" r="r" b="b"/>
              <a:pathLst>
                <a:path w="82" h="166">
                  <a:moveTo>
                    <a:pt x="0" y="119"/>
                  </a:moveTo>
                  <a:cubicBezTo>
                    <a:pt x="0" y="119"/>
                    <a:pt x="3" y="166"/>
                    <a:pt x="11" y="162"/>
                  </a:cubicBezTo>
                  <a:cubicBezTo>
                    <a:pt x="15" y="160"/>
                    <a:pt x="10" y="144"/>
                    <a:pt x="15" y="129"/>
                  </a:cubicBezTo>
                  <a:cubicBezTo>
                    <a:pt x="20" y="113"/>
                    <a:pt x="32" y="104"/>
                    <a:pt x="32" y="104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41" y="106"/>
                    <a:pt x="44" y="130"/>
                    <a:pt x="56" y="130"/>
                  </a:cubicBezTo>
                  <a:cubicBezTo>
                    <a:pt x="57" y="125"/>
                    <a:pt x="47" y="96"/>
                    <a:pt x="47" y="96"/>
                  </a:cubicBezTo>
                  <a:cubicBezTo>
                    <a:pt x="39" y="86"/>
                    <a:pt x="39" y="86"/>
                    <a:pt x="39" y="86"/>
                  </a:cubicBezTo>
                  <a:cubicBezTo>
                    <a:pt x="82" y="10"/>
                    <a:pt x="82" y="10"/>
                    <a:pt x="82" y="1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30" y="80"/>
                    <a:pt x="30" y="80"/>
                    <a:pt x="30" y="80"/>
                  </a:cubicBezTo>
                  <a:cubicBezTo>
                    <a:pt x="14" y="85"/>
                    <a:pt x="0" y="119"/>
                    <a:pt x="0" y="119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75" name="Freeform 15"/>
            <p:cNvSpPr>
              <a:spLocks/>
            </p:cNvSpPr>
            <p:nvPr/>
          </p:nvSpPr>
          <p:spPr bwMode="auto">
            <a:xfrm>
              <a:off x="1145" y="1979"/>
              <a:ext cx="389" cy="262"/>
            </a:xfrm>
            <a:custGeom>
              <a:avLst/>
              <a:gdLst/>
              <a:ahLst/>
              <a:cxnLst>
                <a:cxn ang="0">
                  <a:pos x="174" y="125"/>
                </a:cxn>
                <a:cxn ang="0">
                  <a:pos x="0" y="73"/>
                </a:cxn>
                <a:cxn ang="0">
                  <a:pos x="52" y="0"/>
                </a:cxn>
                <a:cxn ang="0">
                  <a:pos x="185" y="61"/>
                </a:cxn>
                <a:cxn ang="0">
                  <a:pos x="174" y="125"/>
                </a:cxn>
              </a:cxnLst>
              <a:rect l="0" t="0" r="r" b="b"/>
              <a:pathLst>
                <a:path w="185" h="125">
                  <a:moveTo>
                    <a:pt x="174" y="125"/>
                  </a:moveTo>
                  <a:lnTo>
                    <a:pt x="0" y="73"/>
                  </a:lnTo>
                  <a:lnTo>
                    <a:pt x="52" y="0"/>
                  </a:lnTo>
                  <a:lnTo>
                    <a:pt x="185" y="61"/>
                  </a:lnTo>
                  <a:lnTo>
                    <a:pt x="174" y="1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76" name="Freeform 16"/>
            <p:cNvSpPr>
              <a:spLocks/>
            </p:cNvSpPr>
            <p:nvPr/>
          </p:nvSpPr>
          <p:spPr bwMode="auto">
            <a:xfrm>
              <a:off x="1151" y="484"/>
              <a:ext cx="1497" cy="1362"/>
            </a:xfrm>
            <a:custGeom>
              <a:avLst/>
              <a:gdLst/>
              <a:ahLst/>
              <a:cxnLst>
                <a:cxn ang="0">
                  <a:pos x="1" y="362"/>
                </a:cxn>
                <a:cxn ang="0">
                  <a:pos x="86" y="56"/>
                </a:cxn>
                <a:cxn ang="0">
                  <a:pos x="408" y="240"/>
                </a:cxn>
                <a:cxn ang="0">
                  <a:pos x="231" y="308"/>
                </a:cxn>
                <a:cxn ang="0">
                  <a:pos x="94" y="268"/>
                </a:cxn>
                <a:cxn ang="0">
                  <a:pos x="198" y="314"/>
                </a:cxn>
                <a:cxn ang="0">
                  <a:pos x="29" y="353"/>
                </a:cxn>
                <a:cxn ang="0">
                  <a:pos x="20" y="371"/>
                </a:cxn>
              </a:cxnLst>
              <a:rect l="0" t="0" r="r" b="b"/>
              <a:pathLst>
                <a:path w="408" h="371">
                  <a:moveTo>
                    <a:pt x="1" y="362"/>
                  </a:moveTo>
                  <a:cubicBezTo>
                    <a:pt x="1" y="362"/>
                    <a:pt x="0" y="112"/>
                    <a:pt x="86" y="56"/>
                  </a:cubicBezTo>
                  <a:cubicBezTo>
                    <a:pt x="171" y="0"/>
                    <a:pt x="337" y="163"/>
                    <a:pt x="408" y="240"/>
                  </a:cubicBezTo>
                  <a:cubicBezTo>
                    <a:pt x="347" y="277"/>
                    <a:pt x="271" y="298"/>
                    <a:pt x="231" y="308"/>
                  </a:cubicBezTo>
                  <a:cubicBezTo>
                    <a:pt x="226" y="309"/>
                    <a:pt x="96" y="267"/>
                    <a:pt x="94" y="268"/>
                  </a:cubicBezTo>
                  <a:cubicBezTo>
                    <a:pt x="89" y="270"/>
                    <a:pt x="198" y="314"/>
                    <a:pt x="198" y="314"/>
                  </a:cubicBezTo>
                  <a:cubicBezTo>
                    <a:pt x="29" y="353"/>
                    <a:pt x="29" y="353"/>
                    <a:pt x="29" y="353"/>
                  </a:cubicBezTo>
                  <a:cubicBezTo>
                    <a:pt x="20" y="371"/>
                    <a:pt x="20" y="371"/>
                    <a:pt x="20" y="371"/>
                  </a:cubicBezTo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77" name="Freeform 17"/>
            <p:cNvSpPr>
              <a:spLocks/>
            </p:cNvSpPr>
            <p:nvPr/>
          </p:nvSpPr>
          <p:spPr bwMode="auto">
            <a:xfrm>
              <a:off x="1786" y="1064"/>
              <a:ext cx="280" cy="353"/>
            </a:xfrm>
            <a:custGeom>
              <a:avLst/>
              <a:gdLst/>
              <a:ahLst/>
              <a:cxnLst>
                <a:cxn ang="0">
                  <a:pos x="69" y="56"/>
                </a:cxn>
                <a:cxn ang="0">
                  <a:pos x="51" y="4"/>
                </a:cxn>
                <a:cxn ang="0">
                  <a:pos x="7" y="40"/>
                </a:cxn>
                <a:cxn ang="0">
                  <a:pos x="25" y="92"/>
                </a:cxn>
                <a:cxn ang="0">
                  <a:pos x="69" y="56"/>
                </a:cxn>
              </a:cxnLst>
              <a:rect l="0" t="0" r="r" b="b"/>
              <a:pathLst>
                <a:path w="76" h="96">
                  <a:moveTo>
                    <a:pt x="69" y="56"/>
                  </a:moveTo>
                  <a:cubicBezTo>
                    <a:pt x="76" y="32"/>
                    <a:pt x="69" y="9"/>
                    <a:pt x="51" y="4"/>
                  </a:cubicBezTo>
                  <a:cubicBezTo>
                    <a:pt x="34" y="0"/>
                    <a:pt x="15" y="16"/>
                    <a:pt x="7" y="40"/>
                  </a:cubicBezTo>
                  <a:cubicBezTo>
                    <a:pt x="0" y="65"/>
                    <a:pt x="8" y="88"/>
                    <a:pt x="25" y="92"/>
                  </a:cubicBezTo>
                  <a:cubicBezTo>
                    <a:pt x="42" y="96"/>
                    <a:pt x="62" y="80"/>
                    <a:pt x="69" y="5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78" name="Freeform 18"/>
            <p:cNvSpPr>
              <a:spLocks/>
            </p:cNvSpPr>
            <p:nvPr/>
          </p:nvSpPr>
          <p:spPr bwMode="auto">
            <a:xfrm>
              <a:off x="1837" y="1230"/>
              <a:ext cx="117" cy="175"/>
            </a:xfrm>
            <a:custGeom>
              <a:avLst/>
              <a:gdLst/>
              <a:ahLst/>
              <a:cxnLst>
                <a:cxn ang="0">
                  <a:pos x="28" y="27"/>
                </a:cxn>
                <a:cxn ang="0">
                  <a:pos x="23" y="2"/>
                </a:cxn>
                <a:cxn ang="0">
                  <a:pos x="4" y="21"/>
                </a:cxn>
                <a:cxn ang="0">
                  <a:pos x="9" y="47"/>
                </a:cxn>
                <a:cxn ang="0">
                  <a:pos x="28" y="27"/>
                </a:cxn>
              </a:cxnLst>
              <a:rect l="0" t="0" r="r" b="b"/>
              <a:pathLst>
                <a:path w="32" h="48">
                  <a:moveTo>
                    <a:pt x="28" y="27"/>
                  </a:moveTo>
                  <a:cubicBezTo>
                    <a:pt x="32" y="15"/>
                    <a:pt x="29" y="3"/>
                    <a:pt x="23" y="2"/>
                  </a:cubicBezTo>
                  <a:cubicBezTo>
                    <a:pt x="16" y="0"/>
                    <a:pt x="8" y="9"/>
                    <a:pt x="4" y="21"/>
                  </a:cubicBezTo>
                  <a:cubicBezTo>
                    <a:pt x="0" y="34"/>
                    <a:pt x="2" y="45"/>
                    <a:pt x="9" y="47"/>
                  </a:cubicBezTo>
                  <a:cubicBezTo>
                    <a:pt x="16" y="48"/>
                    <a:pt x="24" y="40"/>
                    <a:pt x="28" y="27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79" name="Freeform 19"/>
            <p:cNvSpPr>
              <a:spLocks/>
            </p:cNvSpPr>
            <p:nvPr/>
          </p:nvSpPr>
          <p:spPr bwMode="auto">
            <a:xfrm>
              <a:off x="1982" y="1157"/>
              <a:ext cx="252" cy="307"/>
            </a:xfrm>
            <a:custGeom>
              <a:avLst/>
              <a:gdLst/>
              <a:ahLst/>
              <a:cxnLst>
                <a:cxn ang="0">
                  <a:pos x="61" y="52"/>
                </a:cxn>
                <a:cxn ang="0">
                  <a:pos x="50" y="5"/>
                </a:cxn>
                <a:cxn ang="0">
                  <a:pos x="9" y="33"/>
                </a:cxn>
                <a:cxn ang="0">
                  <a:pos x="19" y="79"/>
                </a:cxn>
                <a:cxn ang="0">
                  <a:pos x="61" y="52"/>
                </a:cxn>
              </a:cxnLst>
              <a:rect l="0" t="0" r="r" b="b"/>
              <a:pathLst>
                <a:path w="69" h="84">
                  <a:moveTo>
                    <a:pt x="61" y="52"/>
                  </a:moveTo>
                  <a:cubicBezTo>
                    <a:pt x="69" y="31"/>
                    <a:pt x="65" y="10"/>
                    <a:pt x="50" y="5"/>
                  </a:cubicBezTo>
                  <a:cubicBezTo>
                    <a:pt x="36" y="0"/>
                    <a:pt x="17" y="12"/>
                    <a:pt x="9" y="33"/>
                  </a:cubicBezTo>
                  <a:cubicBezTo>
                    <a:pt x="0" y="53"/>
                    <a:pt x="5" y="74"/>
                    <a:pt x="19" y="79"/>
                  </a:cubicBezTo>
                  <a:cubicBezTo>
                    <a:pt x="34" y="84"/>
                    <a:pt x="52" y="72"/>
                    <a:pt x="61" y="5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80" name="Freeform 20"/>
            <p:cNvSpPr>
              <a:spLocks/>
            </p:cNvSpPr>
            <p:nvPr/>
          </p:nvSpPr>
          <p:spPr bwMode="auto">
            <a:xfrm>
              <a:off x="2026" y="1306"/>
              <a:ext cx="105" cy="157"/>
            </a:xfrm>
            <a:custGeom>
              <a:avLst/>
              <a:gdLst/>
              <a:ahLst/>
              <a:cxnLst>
                <a:cxn ang="0">
                  <a:pos x="24" y="24"/>
                </a:cxn>
                <a:cxn ang="0">
                  <a:pos x="22" y="2"/>
                </a:cxn>
                <a:cxn ang="0">
                  <a:pos x="4" y="17"/>
                </a:cxn>
                <a:cxn ang="0">
                  <a:pos x="6" y="40"/>
                </a:cxn>
                <a:cxn ang="0">
                  <a:pos x="24" y="24"/>
                </a:cxn>
              </a:cxnLst>
              <a:rect l="0" t="0" r="r" b="b"/>
              <a:pathLst>
                <a:path w="29" h="42">
                  <a:moveTo>
                    <a:pt x="24" y="24"/>
                  </a:moveTo>
                  <a:cubicBezTo>
                    <a:pt x="29" y="14"/>
                    <a:pt x="28" y="4"/>
                    <a:pt x="22" y="2"/>
                  </a:cubicBezTo>
                  <a:cubicBezTo>
                    <a:pt x="17" y="0"/>
                    <a:pt x="9" y="7"/>
                    <a:pt x="4" y="17"/>
                  </a:cubicBezTo>
                  <a:cubicBezTo>
                    <a:pt x="0" y="28"/>
                    <a:pt x="1" y="38"/>
                    <a:pt x="6" y="40"/>
                  </a:cubicBezTo>
                  <a:cubicBezTo>
                    <a:pt x="12" y="42"/>
                    <a:pt x="20" y="35"/>
                    <a:pt x="24" y="24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81" name="Freeform 21"/>
            <p:cNvSpPr>
              <a:spLocks/>
            </p:cNvSpPr>
            <p:nvPr/>
          </p:nvSpPr>
          <p:spPr bwMode="auto">
            <a:xfrm>
              <a:off x="1053" y="543"/>
              <a:ext cx="1122" cy="738"/>
            </a:xfrm>
            <a:custGeom>
              <a:avLst/>
              <a:gdLst/>
              <a:ahLst/>
              <a:cxnLst>
                <a:cxn ang="0">
                  <a:pos x="27" y="39"/>
                </a:cxn>
                <a:cxn ang="0">
                  <a:pos x="0" y="24"/>
                </a:cxn>
                <a:cxn ang="0">
                  <a:pos x="47" y="29"/>
                </a:cxn>
                <a:cxn ang="0">
                  <a:pos x="49" y="0"/>
                </a:cxn>
                <a:cxn ang="0">
                  <a:pos x="60" y="23"/>
                </a:cxn>
                <a:cxn ang="0">
                  <a:pos x="306" y="78"/>
                </a:cxn>
                <a:cxn ang="0">
                  <a:pos x="150" y="73"/>
                </a:cxn>
                <a:cxn ang="0">
                  <a:pos x="39" y="201"/>
                </a:cxn>
                <a:cxn ang="0">
                  <a:pos x="27" y="39"/>
                </a:cxn>
              </a:cxnLst>
              <a:rect l="0" t="0" r="r" b="b"/>
              <a:pathLst>
                <a:path w="306" h="201">
                  <a:moveTo>
                    <a:pt x="27" y="39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60" y="23"/>
                    <a:pt x="223" y="5"/>
                    <a:pt x="306" y="78"/>
                  </a:cubicBezTo>
                  <a:cubicBezTo>
                    <a:pt x="272" y="58"/>
                    <a:pt x="171" y="75"/>
                    <a:pt x="150" y="73"/>
                  </a:cubicBezTo>
                  <a:cubicBezTo>
                    <a:pt x="44" y="63"/>
                    <a:pt x="83" y="97"/>
                    <a:pt x="39" y="201"/>
                  </a:cubicBezTo>
                  <a:cubicBezTo>
                    <a:pt x="22" y="150"/>
                    <a:pt x="27" y="39"/>
                    <a:pt x="27" y="39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82" name="Freeform 22"/>
            <p:cNvSpPr>
              <a:spLocks/>
            </p:cNvSpPr>
            <p:nvPr/>
          </p:nvSpPr>
          <p:spPr bwMode="auto">
            <a:xfrm>
              <a:off x="950" y="1054"/>
              <a:ext cx="370" cy="355"/>
            </a:xfrm>
            <a:custGeom>
              <a:avLst/>
              <a:gdLst/>
              <a:ahLst/>
              <a:cxnLst>
                <a:cxn ang="0">
                  <a:pos x="90" y="68"/>
                </a:cxn>
                <a:cxn ang="0">
                  <a:pos x="72" y="14"/>
                </a:cxn>
                <a:cxn ang="0">
                  <a:pos x="10" y="21"/>
                </a:cxn>
                <a:cxn ang="0">
                  <a:pos x="33" y="88"/>
                </a:cxn>
                <a:cxn ang="0">
                  <a:pos x="90" y="68"/>
                </a:cxn>
              </a:cxnLst>
              <a:rect l="0" t="0" r="r" b="b"/>
              <a:pathLst>
                <a:path w="101" h="97">
                  <a:moveTo>
                    <a:pt x="90" y="68"/>
                  </a:moveTo>
                  <a:cubicBezTo>
                    <a:pt x="101" y="48"/>
                    <a:pt x="92" y="24"/>
                    <a:pt x="72" y="14"/>
                  </a:cubicBezTo>
                  <a:cubicBezTo>
                    <a:pt x="51" y="5"/>
                    <a:pt x="21" y="0"/>
                    <a:pt x="10" y="21"/>
                  </a:cubicBezTo>
                  <a:cubicBezTo>
                    <a:pt x="0" y="41"/>
                    <a:pt x="13" y="78"/>
                    <a:pt x="33" y="88"/>
                  </a:cubicBezTo>
                  <a:cubicBezTo>
                    <a:pt x="54" y="97"/>
                    <a:pt x="79" y="89"/>
                    <a:pt x="90" y="68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83" name="Line 23"/>
            <p:cNvSpPr>
              <a:spLocks noChangeShapeType="1"/>
            </p:cNvSpPr>
            <p:nvPr/>
          </p:nvSpPr>
          <p:spPr bwMode="auto">
            <a:xfrm>
              <a:off x="1259" y="1838"/>
              <a:ext cx="0" cy="0"/>
            </a:xfrm>
            <a:prstGeom prst="line">
              <a:avLst/>
            </a:pr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84" name="Line 24"/>
            <p:cNvSpPr>
              <a:spLocks noChangeShapeType="1"/>
            </p:cNvSpPr>
            <p:nvPr/>
          </p:nvSpPr>
          <p:spPr bwMode="auto">
            <a:xfrm>
              <a:off x="1259" y="1838"/>
              <a:ext cx="0" cy="0"/>
            </a:xfrm>
            <a:prstGeom prst="line">
              <a:avLst/>
            </a:pr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85" name="Freeform 25"/>
            <p:cNvSpPr>
              <a:spLocks/>
            </p:cNvSpPr>
            <p:nvPr/>
          </p:nvSpPr>
          <p:spPr bwMode="auto">
            <a:xfrm>
              <a:off x="1500" y="2073"/>
              <a:ext cx="108" cy="246"/>
            </a:xfrm>
            <a:custGeom>
              <a:avLst/>
              <a:gdLst/>
              <a:ahLst/>
              <a:cxnLst>
                <a:cxn ang="0">
                  <a:pos x="51" y="11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31" y="117"/>
                </a:cxn>
                <a:cxn ang="0">
                  <a:pos x="51" y="11"/>
                </a:cxn>
              </a:cxnLst>
              <a:rect l="0" t="0" r="r" b="b"/>
              <a:pathLst>
                <a:path w="51" h="117">
                  <a:moveTo>
                    <a:pt x="51" y="11"/>
                  </a:moveTo>
                  <a:lnTo>
                    <a:pt x="0" y="0"/>
                  </a:lnTo>
                  <a:lnTo>
                    <a:pt x="0" y="103"/>
                  </a:lnTo>
                  <a:lnTo>
                    <a:pt x="31" y="117"/>
                  </a:lnTo>
                  <a:lnTo>
                    <a:pt x="51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86" name="Freeform 26"/>
            <p:cNvSpPr>
              <a:spLocks/>
            </p:cNvSpPr>
            <p:nvPr/>
          </p:nvSpPr>
          <p:spPr bwMode="auto">
            <a:xfrm>
              <a:off x="817" y="1861"/>
              <a:ext cx="271" cy="483"/>
            </a:xfrm>
            <a:custGeom>
              <a:avLst/>
              <a:gdLst/>
              <a:ahLst/>
              <a:cxnLst>
                <a:cxn ang="0">
                  <a:pos x="40" y="230"/>
                </a:cxn>
                <a:cxn ang="0">
                  <a:pos x="129" y="75"/>
                </a:cxn>
                <a:cxn ang="0">
                  <a:pos x="105" y="0"/>
                </a:cxn>
                <a:cxn ang="0">
                  <a:pos x="0" y="187"/>
                </a:cxn>
                <a:cxn ang="0">
                  <a:pos x="40" y="230"/>
                </a:cxn>
              </a:cxnLst>
              <a:rect l="0" t="0" r="r" b="b"/>
              <a:pathLst>
                <a:path w="129" h="230">
                  <a:moveTo>
                    <a:pt x="40" y="230"/>
                  </a:moveTo>
                  <a:lnTo>
                    <a:pt x="129" y="75"/>
                  </a:lnTo>
                  <a:lnTo>
                    <a:pt x="105" y="0"/>
                  </a:lnTo>
                  <a:lnTo>
                    <a:pt x="0" y="187"/>
                  </a:lnTo>
                  <a:lnTo>
                    <a:pt x="40" y="2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87" name="Freeform 27"/>
            <p:cNvSpPr>
              <a:spLocks/>
            </p:cNvSpPr>
            <p:nvPr/>
          </p:nvSpPr>
          <p:spPr bwMode="auto">
            <a:xfrm>
              <a:off x="752" y="2153"/>
              <a:ext cx="212" cy="250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33" y="0"/>
                </a:cxn>
                <a:cxn ang="0">
                  <a:pos x="101" y="96"/>
                </a:cxn>
                <a:cxn ang="0">
                  <a:pos x="80" y="119"/>
                </a:cxn>
                <a:cxn ang="0">
                  <a:pos x="0" y="30"/>
                </a:cxn>
              </a:cxnLst>
              <a:rect l="0" t="0" r="r" b="b"/>
              <a:pathLst>
                <a:path w="101" h="119">
                  <a:moveTo>
                    <a:pt x="0" y="30"/>
                  </a:moveTo>
                  <a:lnTo>
                    <a:pt x="33" y="0"/>
                  </a:lnTo>
                  <a:lnTo>
                    <a:pt x="101" y="96"/>
                  </a:lnTo>
                  <a:lnTo>
                    <a:pt x="80" y="119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88" name="Freeform 28"/>
            <p:cNvSpPr>
              <a:spLocks/>
            </p:cNvSpPr>
            <p:nvPr/>
          </p:nvSpPr>
          <p:spPr bwMode="auto">
            <a:xfrm>
              <a:off x="697" y="1707"/>
              <a:ext cx="824" cy="1850"/>
            </a:xfrm>
            <a:custGeom>
              <a:avLst/>
              <a:gdLst/>
              <a:ahLst/>
              <a:cxnLst>
                <a:cxn ang="0">
                  <a:pos x="0" y="850"/>
                </a:cxn>
                <a:cxn ang="0">
                  <a:pos x="96" y="441"/>
                </a:cxn>
                <a:cxn ang="0">
                  <a:pos x="162" y="80"/>
                </a:cxn>
                <a:cxn ang="0">
                  <a:pos x="122" y="0"/>
                </a:cxn>
                <a:cxn ang="0">
                  <a:pos x="234" y="57"/>
                </a:cxn>
                <a:cxn ang="0">
                  <a:pos x="307" y="54"/>
                </a:cxn>
                <a:cxn ang="0">
                  <a:pos x="267" y="82"/>
                </a:cxn>
                <a:cxn ang="0">
                  <a:pos x="312" y="410"/>
                </a:cxn>
                <a:cxn ang="0">
                  <a:pos x="309" y="415"/>
                </a:cxn>
                <a:cxn ang="0">
                  <a:pos x="392" y="843"/>
                </a:cxn>
                <a:cxn ang="0">
                  <a:pos x="242" y="856"/>
                </a:cxn>
                <a:cxn ang="0">
                  <a:pos x="221" y="509"/>
                </a:cxn>
                <a:cxn ang="0">
                  <a:pos x="192" y="513"/>
                </a:cxn>
                <a:cxn ang="0">
                  <a:pos x="157" y="879"/>
                </a:cxn>
                <a:cxn ang="0">
                  <a:pos x="0" y="850"/>
                </a:cxn>
              </a:cxnLst>
              <a:rect l="0" t="0" r="r" b="b"/>
              <a:pathLst>
                <a:path w="392" h="879">
                  <a:moveTo>
                    <a:pt x="0" y="850"/>
                  </a:moveTo>
                  <a:lnTo>
                    <a:pt x="96" y="441"/>
                  </a:lnTo>
                  <a:lnTo>
                    <a:pt x="162" y="80"/>
                  </a:lnTo>
                  <a:lnTo>
                    <a:pt x="122" y="0"/>
                  </a:lnTo>
                  <a:lnTo>
                    <a:pt x="234" y="57"/>
                  </a:lnTo>
                  <a:lnTo>
                    <a:pt x="307" y="54"/>
                  </a:lnTo>
                  <a:lnTo>
                    <a:pt x="267" y="82"/>
                  </a:lnTo>
                  <a:lnTo>
                    <a:pt x="312" y="410"/>
                  </a:lnTo>
                  <a:lnTo>
                    <a:pt x="309" y="415"/>
                  </a:lnTo>
                  <a:lnTo>
                    <a:pt x="392" y="843"/>
                  </a:lnTo>
                  <a:lnTo>
                    <a:pt x="242" y="856"/>
                  </a:lnTo>
                  <a:lnTo>
                    <a:pt x="221" y="509"/>
                  </a:lnTo>
                  <a:lnTo>
                    <a:pt x="192" y="513"/>
                  </a:lnTo>
                  <a:lnTo>
                    <a:pt x="157" y="879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89" name="Freeform 29"/>
            <p:cNvSpPr>
              <a:spLocks/>
            </p:cNvSpPr>
            <p:nvPr/>
          </p:nvSpPr>
          <p:spPr bwMode="auto">
            <a:xfrm>
              <a:off x="1233" y="3408"/>
              <a:ext cx="538" cy="200"/>
            </a:xfrm>
            <a:custGeom>
              <a:avLst/>
              <a:gdLst/>
              <a:ahLst/>
              <a:cxnLst>
                <a:cxn ang="0">
                  <a:pos x="256" y="95"/>
                </a:cxn>
                <a:cxn ang="0">
                  <a:pos x="164" y="95"/>
                </a:cxn>
                <a:cxn ang="0">
                  <a:pos x="71" y="75"/>
                </a:cxn>
                <a:cxn ang="0">
                  <a:pos x="62" y="95"/>
                </a:cxn>
                <a:cxn ang="0">
                  <a:pos x="17" y="95"/>
                </a:cxn>
                <a:cxn ang="0">
                  <a:pos x="0" y="7"/>
                </a:cxn>
                <a:cxn ang="0">
                  <a:pos x="52" y="0"/>
                </a:cxn>
                <a:cxn ang="0">
                  <a:pos x="256" y="84"/>
                </a:cxn>
                <a:cxn ang="0">
                  <a:pos x="256" y="95"/>
                </a:cxn>
              </a:cxnLst>
              <a:rect l="0" t="0" r="r" b="b"/>
              <a:pathLst>
                <a:path w="256" h="95">
                  <a:moveTo>
                    <a:pt x="256" y="95"/>
                  </a:moveTo>
                  <a:lnTo>
                    <a:pt x="164" y="95"/>
                  </a:lnTo>
                  <a:lnTo>
                    <a:pt x="71" y="75"/>
                  </a:lnTo>
                  <a:lnTo>
                    <a:pt x="62" y="95"/>
                  </a:lnTo>
                  <a:lnTo>
                    <a:pt x="17" y="95"/>
                  </a:lnTo>
                  <a:lnTo>
                    <a:pt x="0" y="7"/>
                  </a:lnTo>
                  <a:lnTo>
                    <a:pt x="52" y="0"/>
                  </a:lnTo>
                  <a:lnTo>
                    <a:pt x="256" y="84"/>
                  </a:lnTo>
                  <a:lnTo>
                    <a:pt x="256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90" name="Freeform 30"/>
            <p:cNvSpPr>
              <a:spLocks/>
            </p:cNvSpPr>
            <p:nvPr/>
          </p:nvSpPr>
          <p:spPr bwMode="auto">
            <a:xfrm>
              <a:off x="441" y="3452"/>
              <a:ext cx="553" cy="200"/>
            </a:xfrm>
            <a:custGeom>
              <a:avLst/>
              <a:gdLst/>
              <a:ahLst/>
              <a:cxnLst>
                <a:cxn ang="0">
                  <a:pos x="0" y="95"/>
                </a:cxn>
                <a:cxn ang="0">
                  <a:pos x="101" y="95"/>
                </a:cxn>
                <a:cxn ang="0">
                  <a:pos x="171" y="74"/>
                </a:cxn>
                <a:cxn ang="0">
                  <a:pos x="178" y="95"/>
                </a:cxn>
                <a:cxn ang="0">
                  <a:pos x="239" y="95"/>
                </a:cxn>
                <a:cxn ang="0">
                  <a:pos x="263" y="6"/>
                </a:cxn>
                <a:cxn ang="0">
                  <a:pos x="212" y="0"/>
                </a:cxn>
                <a:cxn ang="0">
                  <a:pos x="0" y="84"/>
                </a:cxn>
                <a:cxn ang="0">
                  <a:pos x="0" y="95"/>
                </a:cxn>
              </a:cxnLst>
              <a:rect l="0" t="0" r="r" b="b"/>
              <a:pathLst>
                <a:path w="263" h="95">
                  <a:moveTo>
                    <a:pt x="0" y="95"/>
                  </a:moveTo>
                  <a:lnTo>
                    <a:pt x="101" y="95"/>
                  </a:lnTo>
                  <a:lnTo>
                    <a:pt x="171" y="74"/>
                  </a:lnTo>
                  <a:lnTo>
                    <a:pt x="178" y="95"/>
                  </a:lnTo>
                  <a:lnTo>
                    <a:pt x="239" y="95"/>
                  </a:lnTo>
                  <a:lnTo>
                    <a:pt x="263" y="6"/>
                  </a:lnTo>
                  <a:lnTo>
                    <a:pt x="212" y="0"/>
                  </a:lnTo>
                  <a:lnTo>
                    <a:pt x="0" y="84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91" name="Freeform 31"/>
            <p:cNvSpPr>
              <a:spLocks/>
            </p:cNvSpPr>
            <p:nvPr/>
          </p:nvSpPr>
          <p:spPr bwMode="auto">
            <a:xfrm>
              <a:off x="1107" y="1808"/>
              <a:ext cx="181" cy="734"/>
            </a:xfrm>
            <a:custGeom>
              <a:avLst/>
              <a:gdLst/>
              <a:ahLst/>
              <a:cxnLst>
                <a:cxn ang="0">
                  <a:pos x="47" y="7"/>
                </a:cxn>
                <a:cxn ang="0">
                  <a:pos x="25" y="0"/>
                </a:cxn>
                <a:cxn ang="0">
                  <a:pos x="0" y="18"/>
                </a:cxn>
                <a:cxn ang="0">
                  <a:pos x="25" y="34"/>
                </a:cxn>
                <a:cxn ang="0">
                  <a:pos x="0" y="316"/>
                </a:cxn>
                <a:cxn ang="0">
                  <a:pos x="47" y="349"/>
                </a:cxn>
                <a:cxn ang="0">
                  <a:pos x="86" y="309"/>
                </a:cxn>
                <a:cxn ang="0">
                  <a:pos x="39" y="41"/>
                </a:cxn>
                <a:cxn ang="0">
                  <a:pos x="56" y="34"/>
                </a:cxn>
                <a:cxn ang="0">
                  <a:pos x="47" y="7"/>
                </a:cxn>
              </a:cxnLst>
              <a:rect l="0" t="0" r="r" b="b"/>
              <a:pathLst>
                <a:path w="86" h="349">
                  <a:moveTo>
                    <a:pt x="47" y="7"/>
                  </a:moveTo>
                  <a:lnTo>
                    <a:pt x="25" y="0"/>
                  </a:lnTo>
                  <a:lnTo>
                    <a:pt x="0" y="18"/>
                  </a:lnTo>
                  <a:lnTo>
                    <a:pt x="25" y="34"/>
                  </a:lnTo>
                  <a:lnTo>
                    <a:pt x="0" y="316"/>
                  </a:lnTo>
                  <a:lnTo>
                    <a:pt x="47" y="349"/>
                  </a:lnTo>
                  <a:lnTo>
                    <a:pt x="86" y="309"/>
                  </a:lnTo>
                  <a:lnTo>
                    <a:pt x="39" y="41"/>
                  </a:lnTo>
                  <a:lnTo>
                    <a:pt x="56" y="34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92" name="Freeform 32"/>
            <p:cNvSpPr>
              <a:spLocks/>
            </p:cNvSpPr>
            <p:nvPr/>
          </p:nvSpPr>
          <p:spPr bwMode="auto">
            <a:xfrm>
              <a:off x="1562" y="2184"/>
              <a:ext cx="464" cy="229"/>
            </a:xfrm>
            <a:custGeom>
              <a:avLst/>
              <a:gdLst/>
              <a:ahLst/>
              <a:cxnLst>
                <a:cxn ang="0">
                  <a:pos x="0" y="44"/>
                </a:cxn>
                <a:cxn ang="0">
                  <a:pos x="289" y="145"/>
                </a:cxn>
                <a:cxn ang="0">
                  <a:pos x="291" y="176"/>
                </a:cxn>
                <a:cxn ang="0">
                  <a:pos x="422" y="220"/>
                </a:cxn>
                <a:cxn ang="0">
                  <a:pos x="413" y="192"/>
                </a:cxn>
                <a:cxn ang="0">
                  <a:pos x="436" y="189"/>
                </a:cxn>
                <a:cxn ang="0">
                  <a:pos x="426" y="168"/>
                </a:cxn>
                <a:cxn ang="0">
                  <a:pos x="445" y="159"/>
                </a:cxn>
                <a:cxn ang="0">
                  <a:pos x="439" y="137"/>
                </a:cxn>
                <a:cxn ang="0">
                  <a:pos x="458" y="129"/>
                </a:cxn>
                <a:cxn ang="0">
                  <a:pos x="458" y="109"/>
                </a:cxn>
                <a:cxn ang="0">
                  <a:pos x="396" y="78"/>
                </a:cxn>
                <a:cxn ang="0">
                  <a:pos x="324" y="66"/>
                </a:cxn>
                <a:cxn ang="0">
                  <a:pos x="298" y="104"/>
                </a:cxn>
                <a:cxn ang="0">
                  <a:pos x="10" y="0"/>
                </a:cxn>
                <a:cxn ang="0">
                  <a:pos x="0" y="44"/>
                </a:cxn>
              </a:cxnLst>
              <a:rect l="0" t="0" r="r" b="b"/>
              <a:pathLst>
                <a:path w="464" h="229">
                  <a:moveTo>
                    <a:pt x="0" y="44"/>
                  </a:moveTo>
                  <a:cubicBezTo>
                    <a:pt x="302" y="129"/>
                    <a:pt x="289" y="145"/>
                    <a:pt x="289" y="145"/>
                  </a:cubicBezTo>
                  <a:cubicBezTo>
                    <a:pt x="289" y="145"/>
                    <a:pt x="283" y="161"/>
                    <a:pt x="291" y="176"/>
                  </a:cubicBezTo>
                  <a:cubicBezTo>
                    <a:pt x="333" y="226"/>
                    <a:pt x="412" y="229"/>
                    <a:pt x="422" y="220"/>
                  </a:cubicBezTo>
                  <a:cubicBezTo>
                    <a:pt x="429" y="214"/>
                    <a:pt x="409" y="197"/>
                    <a:pt x="413" y="192"/>
                  </a:cubicBezTo>
                  <a:cubicBezTo>
                    <a:pt x="416" y="190"/>
                    <a:pt x="432" y="193"/>
                    <a:pt x="436" y="189"/>
                  </a:cubicBezTo>
                  <a:cubicBezTo>
                    <a:pt x="441" y="184"/>
                    <a:pt x="424" y="169"/>
                    <a:pt x="426" y="168"/>
                  </a:cubicBezTo>
                  <a:cubicBezTo>
                    <a:pt x="432" y="161"/>
                    <a:pt x="436" y="166"/>
                    <a:pt x="445" y="159"/>
                  </a:cubicBezTo>
                  <a:cubicBezTo>
                    <a:pt x="451" y="156"/>
                    <a:pt x="433" y="141"/>
                    <a:pt x="439" y="137"/>
                  </a:cubicBezTo>
                  <a:cubicBezTo>
                    <a:pt x="443" y="134"/>
                    <a:pt x="457" y="132"/>
                    <a:pt x="458" y="129"/>
                  </a:cubicBezTo>
                  <a:cubicBezTo>
                    <a:pt x="462" y="127"/>
                    <a:pt x="464" y="118"/>
                    <a:pt x="458" y="109"/>
                  </a:cubicBezTo>
                  <a:cubicBezTo>
                    <a:pt x="447" y="97"/>
                    <a:pt x="387" y="83"/>
                    <a:pt x="396" y="78"/>
                  </a:cubicBezTo>
                  <a:cubicBezTo>
                    <a:pt x="416" y="60"/>
                    <a:pt x="361" y="27"/>
                    <a:pt x="324" y="66"/>
                  </a:cubicBezTo>
                  <a:cubicBezTo>
                    <a:pt x="316" y="75"/>
                    <a:pt x="306" y="88"/>
                    <a:pt x="298" y="104"/>
                  </a:cubicBezTo>
                  <a:cubicBezTo>
                    <a:pt x="34" y="7"/>
                    <a:pt x="58" y="7"/>
                    <a:pt x="10" y="0"/>
                  </a:cubicBezTo>
                  <a:lnTo>
                    <a:pt x="0" y="4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4" name="Group 33"/>
          <p:cNvGrpSpPr>
            <a:grpSpLocks/>
          </p:cNvGrpSpPr>
          <p:nvPr/>
        </p:nvGrpSpPr>
        <p:grpSpPr bwMode="auto">
          <a:xfrm>
            <a:off x="5297488" y="4454525"/>
            <a:ext cx="947737" cy="947738"/>
            <a:chOff x="1474" y="323"/>
            <a:chExt cx="952" cy="952"/>
          </a:xfrm>
        </p:grpSpPr>
        <p:sp>
          <p:nvSpPr>
            <p:cNvPr id="40994" name="Oval 34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95" name="Oval 35"/>
            <p:cNvSpPr>
              <a:spLocks noChangeArrowheads="1"/>
            </p:cNvSpPr>
            <p:nvPr userDrawn="1"/>
          </p:nvSpPr>
          <p:spPr bwMode="auto">
            <a:xfrm>
              <a:off x="1565" y="412"/>
              <a:ext cx="772" cy="77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96" name="Oval 36"/>
            <p:cNvSpPr>
              <a:spLocks noChangeArrowheads="1"/>
            </p:cNvSpPr>
            <p:nvPr userDrawn="1"/>
          </p:nvSpPr>
          <p:spPr bwMode="auto">
            <a:xfrm>
              <a:off x="1767" y="618"/>
              <a:ext cx="364" cy="364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5" name="Group 37"/>
          <p:cNvGrpSpPr>
            <a:grpSpLocks/>
          </p:cNvGrpSpPr>
          <p:nvPr/>
        </p:nvGrpSpPr>
        <p:grpSpPr bwMode="auto">
          <a:xfrm>
            <a:off x="4937125" y="5313363"/>
            <a:ext cx="517525" cy="517525"/>
            <a:chOff x="3039" y="1384"/>
            <a:chExt cx="861" cy="861"/>
          </a:xfrm>
        </p:grpSpPr>
        <p:sp>
          <p:nvSpPr>
            <p:cNvPr id="40998" name="Oval 3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0999" name="Oval 3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00" name="Oval 40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01" name="Oval 41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6" name="Group 42"/>
          <p:cNvGrpSpPr>
            <a:grpSpLocks/>
          </p:cNvGrpSpPr>
          <p:nvPr/>
        </p:nvGrpSpPr>
        <p:grpSpPr bwMode="auto">
          <a:xfrm>
            <a:off x="4665663" y="4681538"/>
            <a:ext cx="519112" cy="517525"/>
            <a:chOff x="3039" y="1384"/>
            <a:chExt cx="861" cy="861"/>
          </a:xfrm>
        </p:grpSpPr>
        <p:sp>
          <p:nvSpPr>
            <p:cNvPr id="41003" name="Oval 4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04" name="Oval 4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05" name="Oval 4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5" cy="54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06" name="Oval 46"/>
            <p:cNvSpPr>
              <a:spLocks noChangeArrowheads="1"/>
            </p:cNvSpPr>
            <p:nvPr userDrawn="1"/>
          </p:nvSpPr>
          <p:spPr bwMode="auto">
            <a:xfrm>
              <a:off x="3231" y="1577"/>
              <a:ext cx="477" cy="475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7" name="Group 47"/>
          <p:cNvGrpSpPr>
            <a:grpSpLocks/>
          </p:cNvGrpSpPr>
          <p:nvPr/>
        </p:nvGrpSpPr>
        <p:grpSpPr bwMode="auto">
          <a:xfrm>
            <a:off x="4643438" y="4568825"/>
            <a:ext cx="293687" cy="292100"/>
            <a:chOff x="3039" y="1384"/>
            <a:chExt cx="861" cy="861"/>
          </a:xfrm>
        </p:grpSpPr>
        <p:sp>
          <p:nvSpPr>
            <p:cNvPr id="41008" name="Oval 4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09" name="Oval 49"/>
            <p:cNvSpPr>
              <a:spLocks noChangeArrowheads="1"/>
            </p:cNvSpPr>
            <p:nvPr userDrawn="1"/>
          </p:nvSpPr>
          <p:spPr bwMode="auto">
            <a:xfrm>
              <a:off x="3086" y="1431"/>
              <a:ext cx="768" cy="767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10" name="Oval 50"/>
            <p:cNvSpPr>
              <a:spLocks noChangeArrowheads="1"/>
            </p:cNvSpPr>
            <p:nvPr userDrawn="1"/>
          </p:nvSpPr>
          <p:spPr bwMode="auto">
            <a:xfrm>
              <a:off x="3197" y="1543"/>
              <a:ext cx="545" cy="543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11" name="Oval 51"/>
            <p:cNvSpPr>
              <a:spLocks noChangeArrowheads="1"/>
            </p:cNvSpPr>
            <p:nvPr userDrawn="1"/>
          </p:nvSpPr>
          <p:spPr bwMode="auto">
            <a:xfrm>
              <a:off x="3230" y="1576"/>
              <a:ext cx="479" cy="477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8" name="Group 52"/>
          <p:cNvGrpSpPr>
            <a:grpSpLocks/>
          </p:cNvGrpSpPr>
          <p:nvPr/>
        </p:nvGrpSpPr>
        <p:grpSpPr bwMode="auto">
          <a:xfrm>
            <a:off x="5651500" y="5229225"/>
            <a:ext cx="433388" cy="433388"/>
            <a:chOff x="1474" y="323"/>
            <a:chExt cx="952" cy="952"/>
          </a:xfrm>
        </p:grpSpPr>
        <p:sp>
          <p:nvSpPr>
            <p:cNvPr id="41013" name="Oval 53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14" name="Oval 54"/>
            <p:cNvSpPr>
              <a:spLocks noChangeArrowheads="1"/>
            </p:cNvSpPr>
            <p:nvPr userDrawn="1"/>
          </p:nvSpPr>
          <p:spPr bwMode="auto">
            <a:xfrm>
              <a:off x="1565" y="414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15" name="Oval 55"/>
            <p:cNvSpPr>
              <a:spLocks noChangeArrowheads="1"/>
            </p:cNvSpPr>
            <p:nvPr userDrawn="1"/>
          </p:nvSpPr>
          <p:spPr bwMode="auto">
            <a:xfrm>
              <a:off x="1767" y="619"/>
              <a:ext cx="363" cy="363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9" name="Group 56"/>
          <p:cNvGrpSpPr>
            <a:grpSpLocks/>
          </p:cNvGrpSpPr>
          <p:nvPr/>
        </p:nvGrpSpPr>
        <p:grpSpPr bwMode="auto">
          <a:xfrm>
            <a:off x="5364163" y="5661025"/>
            <a:ext cx="433387" cy="433388"/>
            <a:chOff x="1474" y="323"/>
            <a:chExt cx="952" cy="952"/>
          </a:xfrm>
        </p:grpSpPr>
        <p:sp>
          <p:nvSpPr>
            <p:cNvPr id="41017" name="Oval 57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18" name="Oval 58"/>
            <p:cNvSpPr>
              <a:spLocks noChangeArrowheads="1"/>
            </p:cNvSpPr>
            <p:nvPr userDrawn="1"/>
          </p:nvSpPr>
          <p:spPr bwMode="auto">
            <a:xfrm>
              <a:off x="1565" y="414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19" name="Oval 59"/>
            <p:cNvSpPr>
              <a:spLocks noChangeArrowheads="1"/>
            </p:cNvSpPr>
            <p:nvPr userDrawn="1"/>
          </p:nvSpPr>
          <p:spPr bwMode="auto">
            <a:xfrm>
              <a:off x="1767" y="619"/>
              <a:ext cx="363" cy="363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0" name="Group 60"/>
          <p:cNvGrpSpPr>
            <a:grpSpLocks/>
          </p:cNvGrpSpPr>
          <p:nvPr/>
        </p:nvGrpSpPr>
        <p:grpSpPr bwMode="auto">
          <a:xfrm>
            <a:off x="5940425" y="5661025"/>
            <a:ext cx="433388" cy="433388"/>
            <a:chOff x="1474" y="323"/>
            <a:chExt cx="952" cy="952"/>
          </a:xfrm>
        </p:grpSpPr>
        <p:sp>
          <p:nvSpPr>
            <p:cNvPr id="41021" name="Oval 61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22" name="Oval 62"/>
            <p:cNvSpPr>
              <a:spLocks noChangeArrowheads="1"/>
            </p:cNvSpPr>
            <p:nvPr userDrawn="1"/>
          </p:nvSpPr>
          <p:spPr bwMode="auto">
            <a:xfrm>
              <a:off x="1565" y="414"/>
              <a:ext cx="771" cy="771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23" name="Oval 63"/>
            <p:cNvSpPr>
              <a:spLocks noChangeArrowheads="1"/>
            </p:cNvSpPr>
            <p:nvPr userDrawn="1"/>
          </p:nvSpPr>
          <p:spPr bwMode="auto">
            <a:xfrm>
              <a:off x="1767" y="619"/>
              <a:ext cx="363" cy="363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1" name="Group 64"/>
          <p:cNvGrpSpPr>
            <a:grpSpLocks/>
          </p:cNvGrpSpPr>
          <p:nvPr/>
        </p:nvGrpSpPr>
        <p:grpSpPr bwMode="auto">
          <a:xfrm>
            <a:off x="4859338" y="4365625"/>
            <a:ext cx="293687" cy="292100"/>
            <a:chOff x="3039" y="1384"/>
            <a:chExt cx="861" cy="861"/>
          </a:xfrm>
        </p:grpSpPr>
        <p:sp>
          <p:nvSpPr>
            <p:cNvPr id="41025" name="Oval 65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26" name="Oval 66"/>
            <p:cNvSpPr>
              <a:spLocks noChangeArrowheads="1"/>
            </p:cNvSpPr>
            <p:nvPr userDrawn="1"/>
          </p:nvSpPr>
          <p:spPr bwMode="auto">
            <a:xfrm>
              <a:off x="3086" y="1431"/>
              <a:ext cx="768" cy="767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27" name="Oval 67"/>
            <p:cNvSpPr>
              <a:spLocks noChangeArrowheads="1"/>
            </p:cNvSpPr>
            <p:nvPr userDrawn="1"/>
          </p:nvSpPr>
          <p:spPr bwMode="auto">
            <a:xfrm>
              <a:off x="3197" y="1543"/>
              <a:ext cx="545" cy="543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1028" name="Oval 68"/>
            <p:cNvSpPr>
              <a:spLocks noChangeArrowheads="1"/>
            </p:cNvSpPr>
            <p:nvPr userDrawn="1"/>
          </p:nvSpPr>
          <p:spPr bwMode="auto">
            <a:xfrm>
              <a:off x="3230" y="1576"/>
              <a:ext cx="479" cy="477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sp>
        <p:nvSpPr>
          <p:cNvPr id="41029" name="Rectangle 69"/>
          <p:cNvSpPr>
            <a:spLocks noChangeArrowheads="1"/>
          </p:cNvSpPr>
          <p:nvPr/>
        </p:nvSpPr>
        <p:spPr bwMode="auto">
          <a:xfrm>
            <a:off x="8532813" y="139700"/>
            <a:ext cx="417512" cy="338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DE927C8-0812-4516-B228-53208B1B45AF}" type="slidenum">
              <a:rPr lang="pt-BR" sz="1600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 sz="16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81594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921" r:id="rId1"/>
    <p:sldLayoutId id="2147486922" r:id="rId2"/>
    <p:sldLayoutId id="2147486923" r:id="rId3"/>
    <p:sldLayoutId id="2147486924" r:id="rId4"/>
    <p:sldLayoutId id="2147486925" r:id="rId5"/>
    <p:sldLayoutId id="2147486926" r:id="rId6"/>
    <p:sldLayoutId id="2147486927" r:id="rId7"/>
    <p:sldLayoutId id="2147486928" r:id="rId8"/>
    <p:sldLayoutId id="2147486929" r:id="rId9"/>
    <p:sldLayoutId id="2147486930" r:id="rId10"/>
    <p:sldLayoutId id="2147486931" r:id="rId11"/>
    <p:sldLayoutId id="2147486932" r:id="rId12"/>
  </p:sldLayoutIdLst>
  <p:transition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09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09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09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409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409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62" grpId="0" build="p">
        <p:tmplLst>
          <p:tmpl lvl="1">
            <p:tnLst>
              <p:par>
                <p:cTn presetID="9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9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40962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9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9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40962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9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9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40962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9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9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40962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9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9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40962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charset="0"/>
        </a:defRPr>
      </a:lvl9pPr>
    </p:titleStyle>
    <p:bodyStyle>
      <a:lvl1pPr marL="342900" indent="-33655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rgbClr val="777777"/>
          </a:solidFill>
          <a:latin typeface="+mn-lt"/>
          <a:ea typeface="+mn-ea"/>
          <a:cs typeface="+mn-cs"/>
        </a:defRPr>
      </a:lvl1pPr>
      <a:lvl2pPr marL="355600" indent="1016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rgbClr val="777777"/>
          </a:solidFill>
          <a:latin typeface="+mn-lt"/>
          <a:cs typeface="+mn-cs"/>
        </a:defRPr>
      </a:lvl2pPr>
      <a:lvl3pPr marL="723900" indent="1905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rgbClr val="777777"/>
          </a:solidFill>
          <a:latin typeface="+mn-lt"/>
          <a:cs typeface="+mn-cs"/>
        </a:defRPr>
      </a:lvl3pPr>
      <a:lvl4pPr marL="1079500" indent="2921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rgbClr val="777777"/>
          </a:solidFill>
          <a:latin typeface="+mn-lt"/>
          <a:cs typeface="+mn-cs"/>
        </a:defRPr>
      </a:lvl4pPr>
      <a:lvl5pPr marL="1435100" indent="3937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»"/>
        <a:defRPr sz="2400">
          <a:solidFill>
            <a:srgbClr val="777777"/>
          </a:solidFill>
          <a:latin typeface="+mn-lt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Logo novo preto sem slogan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457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412875"/>
            <a:ext cx="8664575" cy="47069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24580" name="Rectangle 4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24581" name="Rectangle 5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24582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11001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24583" name="Rectangle 7"/>
          <p:cNvSpPr>
            <a:spLocks noChangeArrowheads="1"/>
          </p:cNvSpPr>
          <p:nvPr/>
        </p:nvSpPr>
        <p:spPr bwMode="auto">
          <a:xfrm>
            <a:off x="8596313" y="6486525"/>
            <a:ext cx="446087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3CD06884-5DF8-46B6-8CDF-B34407BBF8DB}" type="slidenum">
              <a:rPr lang="pt-BR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07960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934" r:id="rId1"/>
    <p:sldLayoutId id="2147486935" r:id="rId2"/>
    <p:sldLayoutId id="2147486936" r:id="rId3"/>
    <p:sldLayoutId id="2147486937" r:id="rId4"/>
    <p:sldLayoutId id="2147486938" r:id="rId5"/>
    <p:sldLayoutId id="2147486939" r:id="rId6"/>
    <p:sldLayoutId id="2147486940" r:id="rId7"/>
    <p:sldLayoutId id="2147486941" r:id="rId8"/>
    <p:sldLayoutId id="2147486942" r:id="rId9"/>
    <p:sldLayoutId id="2147486943" r:id="rId10"/>
    <p:sldLayoutId id="2147486944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9pPr>
    </p:titleStyle>
    <p:bodyStyle>
      <a:lvl1pPr marL="349250" indent="-3429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895350" indent="-366713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1427163" indent="-35242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976438" indent="-357188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2514600" indent="-35877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29718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34290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38862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43434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>
            <a:grpSpLocks/>
          </p:cNvGrpSpPr>
          <p:nvPr/>
        </p:nvGrpSpPr>
        <p:grpSpPr bwMode="auto">
          <a:xfrm>
            <a:off x="1692275" y="2060575"/>
            <a:ext cx="503238" cy="503238"/>
            <a:chOff x="1474" y="323"/>
            <a:chExt cx="952" cy="952"/>
          </a:xfrm>
        </p:grpSpPr>
        <p:sp>
          <p:nvSpPr>
            <p:cNvPr id="45059" name="Oval 3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60" name="Oval 4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61" name="Oval 5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sp>
        <p:nvSpPr>
          <p:cNvPr id="24579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3922713" y="260350"/>
            <a:ext cx="5113337" cy="1314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24580" name="Rectangle 7"/>
          <p:cNvSpPr>
            <a:spLocks noGrp="1" noChangeArrowheads="1"/>
          </p:cNvSpPr>
          <p:nvPr>
            <p:ph type="body" idx="1"/>
          </p:nvPr>
        </p:nvSpPr>
        <p:spPr bwMode="auto">
          <a:xfrm>
            <a:off x="3922713" y="1585913"/>
            <a:ext cx="5113337" cy="47958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2268538" y="117475"/>
            <a:ext cx="1150937" cy="1150938"/>
            <a:chOff x="1474" y="323"/>
            <a:chExt cx="952" cy="952"/>
          </a:xfrm>
        </p:grpSpPr>
        <p:sp>
          <p:nvSpPr>
            <p:cNvPr id="45065" name="Oval 9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66" name="Oval 10"/>
            <p:cNvSpPr>
              <a:spLocks noChangeArrowheads="1"/>
            </p:cNvSpPr>
            <p:nvPr userDrawn="1"/>
          </p:nvSpPr>
          <p:spPr bwMode="auto">
            <a:xfrm>
              <a:off x="1565" y="414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67" name="Oval 11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2" cy="36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4" name="Group 12"/>
          <p:cNvGrpSpPr>
            <a:grpSpLocks/>
          </p:cNvGrpSpPr>
          <p:nvPr/>
        </p:nvGrpSpPr>
        <p:grpSpPr bwMode="auto">
          <a:xfrm>
            <a:off x="1187450" y="260350"/>
            <a:ext cx="1511300" cy="1511300"/>
            <a:chOff x="1474" y="323"/>
            <a:chExt cx="952" cy="952"/>
          </a:xfrm>
        </p:grpSpPr>
        <p:sp>
          <p:nvSpPr>
            <p:cNvPr id="45069" name="Oval 13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70" name="Oval 14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71" name="Oval 15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5" name="Group 16"/>
          <p:cNvGrpSpPr>
            <a:grpSpLocks/>
          </p:cNvGrpSpPr>
          <p:nvPr/>
        </p:nvGrpSpPr>
        <p:grpSpPr bwMode="auto">
          <a:xfrm>
            <a:off x="2195513" y="1773238"/>
            <a:ext cx="503237" cy="503237"/>
            <a:chOff x="1474" y="323"/>
            <a:chExt cx="952" cy="952"/>
          </a:xfrm>
        </p:grpSpPr>
        <p:sp>
          <p:nvSpPr>
            <p:cNvPr id="45073" name="Oval 17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74" name="Oval 18"/>
            <p:cNvSpPr>
              <a:spLocks noChangeArrowheads="1"/>
            </p:cNvSpPr>
            <p:nvPr userDrawn="1"/>
          </p:nvSpPr>
          <p:spPr bwMode="auto">
            <a:xfrm>
              <a:off x="1564" y="413"/>
              <a:ext cx="772" cy="772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75" name="Oval 19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3" cy="363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6" name="Group 20"/>
          <p:cNvGrpSpPr>
            <a:grpSpLocks/>
          </p:cNvGrpSpPr>
          <p:nvPr/>
        </p:nvGrpSpPr>
        <p:grpSpPr bwMode="auto">
          <a:xfrm>
            <a:off x="2195513" y="2420938"/>
            <a:ext cx="431800" cy="431800"/>
            <a:chOff x="3039" y="1384"/>
            <a:chExt cx="861" cy="861"/>
          </a:xfrm>
        </p:grpSpPr>
        <p:sp>
          <p:nvSpPr>
            <p:cNvPr id="45077" name="Oval 2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78" name="Oval 22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79" name="Oval 2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80" name="Oval 24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7" name="Group 25"/>
          <p:cNvGrpSpPr>
            <a:grpSpLocks/>
          </p:cNvGrpSpPr>
          <p:nvPr/>
        </p:nvGrpSpPr>
        <p:grpSpPr bwMode="auto">
          <a:xfrm>
            <a:off x="971550" y="2420938"/>
            <a:ext cx="827088" cy="827087"/>
            <a:chOff x="3039" y="1384"/>
            <a:chExt cx="861" cy="861"/>
          </a:xfrm>
        </p:grpSpPr>
        <p:sp>
          <p:nvSpPr>
            <p:cNvPr id="45082" name="Oval 2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83" name="Oval 2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84" name="Oval 28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85" name="Oval 2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8" name="Group 30"/>
          <p:cNvGrpSpPr>
            <a:grpSpLocks/>
          </p:cNvGrpSpPr>
          <p:nvPr/>
        </p:nvGrpSpPr>
        <p:grpSpPr bwMode="auto">
          <a:xfrm>
            <a:off x="3132138" y="3538538"/>
            <a:ext cx="431800" cy="431800"/>
            <a:chOff x="3039" y="1384"/>
            <a:chExt cx="861" cy="861"/>
          </a:xfrm>
        </p:grpSpPr>
        <p:sp>
          <p:nvSpPr>
            <p:cNvPr id="45087" name="Oval 3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88" name="Oval 32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89" name="Oval 3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90" name="Oval 34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9" name="Group 35"/>
          <p:cNvGrpSpPr>
            <a:grpSpLocks/>
          </p:cNvGrpSpPr>
          <p:nvPr/>
        </p:nvGrpSpPr>
        <p:grpSpPr bwMode="auto">
          <a:xfrm>
            <a:off x="1692275" y="3716338"/>
            <a:ext cx="827088" cy="827087"/>
            <a:chOff x="3039" y="1384"/>
            <a:chExt cx="861" cy="861"/>
          </a:xfrm>
        </p:grpSpPr>
        <p:sp>
          <p:nvSpPr>
            <p:cNvPr id="45092" name="Oval 3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93" name="Oval 3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94" name="Oval 38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95" name="Oval 3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0" name="Group 40"/>
          <p:cNvGrpSpPr>
            <a:grpSpLocks/>
          </p:cNvGrpSpPr>
          <p:nvPr/>
        </p:nvGrpSpPr>
        <p:grpSpPr bwMode="auto">
          <a:xfrm>
            <a:off x="179388" y="4076700"/>
            <a:ext cx="2592387" cy="2592388"/>
            <a:chOff x="3039" y="1384"/>
            <a:chExt cx="861" cy="861"/>
          </a:xfrm>
        </p:grpSpPr>
        <p:sp>
          <p:nvSpPr>
            <p:cNvPr id="45097" name="Oval 4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98" name="Oval 4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099" name="Oval 4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100" name="Oval 44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1" name="Group 45"/>
          <p:cNvGrpSpPr>
            <a:grpSpLocks/>
          </p:cNvGrpSpPr>
          <p:nvPr/>
        </p:nvGrpSpPr>
        <p:grpSpPr bwMode="auto">
          <a:xfrm>
            <a:off x="395288" y="2492375"/>
            <a:ext cx="431800" cy="431800"/>
            <a:chOff x="3039" y="1384"/>
            <a:chExt cx="861" cy="861"/>
          </a:xfrm>
        </p:grpSpPr>
        <p:sp>
          <p:nvSpPr>
            <p:cNvPr id="45102" name="Oval 4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103" name="Oval 47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2" cy="77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104" name="Oval 48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105" name="Oval 49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5" cy="475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2" name="Group 50"/>
          <p:cNvGrpSpPr>
            <a:grpSpLocks/>
          </p:cNvGrpSpPr>
          <p:nvPr/>
        </p:nvGrpSpPr>
        <p:grpSpPr bwMode="auto">
          <a:xfrm>
            <a:off x="611188" y="1628775"/>
            <a:ext cx="827087" cy="827088"/>
            <a:chOff x="3039" y="1384"/>
            <a:chExt cx="861" cy="861"/>
          </a:xfrm>
        </p:grpSpPr>
        <p:sp>
          <p:nvSpPr>
            <p:cNvPr id="45107" name="Oval 5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108" name="Oval 5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109" name="Oval 53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110" name="Oval 54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3" name="Group 55"/>
          <p:cNvGrpSpPr>
            <a:grpSpLocks/>
          </p:cNvGrpSpPr>
          <p:nvPr/>
        </p:nvGrpSpPr>
        <p:grpSpPr bwMode="auto">
          <a:xfrm>
            <a:off x="179388" y="620713"/>
            <a:ext cx="827087" cy="827087"/>
            <a:chOff x="3039" y="1384"/>
            <a:chExt cx="861" cy="861"/>
          </a:xfrm>
        </p:grpSpPr>
        <p:sp>
          <p:nvSpPr>
            <p:cNvPr id="45112" name="Oval 5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113" name="Oval 5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2" cy="772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114" name="Oval 58"/>
            <p:cNvSpPr>
              <a:spLocks noChangeArrowheads="1"/>
            </p:cNvSpPr>
            <p:nvPr userDrawn="1"/>
          </p:nvSpPr>
          <p:spPr bwMode="auto">
            <a:xfrm>
              <a:off x="3198" y="1543"/>
              <a:ext cx="544" cy="54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115" name="Oval 5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14" name="Group 60"/>
          <p:cNvGrpSpPr>
            <a:grpSpLocks/>
          </p:cNvGrpSpPr>
          <p:nvPr/>
        </p:nvGrpSpPr>
        <p:grpSpPr bwMode="auto">
          <a:xfrm>
            <a:off x="142875" y="441325"/>
            <a:ext cx="468313" cy="466725"/>
            <a:chOff x="3039" y="1384"/>
            <a:chExt cx="861" cy="861"/>
          </a:xfrm>
        </p:grpSpPr>
        <p:sp>
          <p:nvSpPr>
            <p:cNvPr id="45117" name="Oval 6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118" name="Oval 62"/>
            <p:cNvSpPr>
              <a:spLocks noChangeArrowheads="1"/>
            </p:cNvSpPr>
            <p:nvPr userDrawn="1"/>
          </p:nvSpPr>
          <p:spPr bwMode="auto">
            <a:xfrm>
              <a:off x="3083" y="1428"/>
              <a:ext cx="773" cy="773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119" name="Oval 6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6" cy="54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45120" name="Oval 64"/>
            <p:cNvSpPr>
              <a:spLocks noChangeArrowheads="1"/>
            </p:cNvSpPr>
            <p:nvPr userDrawn="1"/>
          </p:nvSpPr>
          <p:spPr bwMode="auto">
            <a:xfrm>
              <a:off x="3232" y="1577"/>
              <a:ext cx="476" cy="47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pic>
        <p:nvPicPr>
          <p:cNvPr id="24593" name="Picture 66" descr="Logo novo preto sem slogan"/>
          <p:cNvPicPr>
            <a:picLocks noChangeAspect="1" noChangeArrowheads="1"/>
          </p:cNvPicPr>
          <p:nvPr/>
        </p:nvPicPr>
        <p:blipFill>
          <a:blip r:embed="rId13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 r="73616"/>
          <a:stretch>
            <a:fillRect/>
          </a:stretch>
        </p:blipFill>
        <p:spPr bwMode="auto">
          <a:xfrm>
            <a:off x="41275" y="6381750"/>
            <a:ext cx="427038" cy="43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5123" name="Rectangle 67"/>
          <p:cNvSpPr>
            <a:spLocks noChangeArrowheads="1"/>
          </p:cNvSpPr>
          <p:nvPr/>
        </p:nvSpPr>
        <p:spPr bwMode="auto">
          <a:xfrm>
            <a:off x="0" y="0"/>
            <a:ext cx="446088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675E27A4-B265-4114-B84B-BCE2671EEC1D}" type="slidenum">
              <a:rPr lang="pt-BR">
                <a:solidFill>
                  <a:srgbClr val="80808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80808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96897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946" r:id="rId1"/>
    <p:sldLayoutId id="2147486947" r:id="rId2"/>
    <p:sldLayoutId id="2147486948" r:id="rId3"/>
    <p:sldLayoutId id="2147486949" r:id="rId4"/>
    <p:sldLayoutId id="2147486950" r:id="rId5"/>
    <p:sldLayoutId id="2147486951" r:id="rId6"/>
    <p:sldLayoutId id="2147486952" r:id="rId7"/>
    <p:sldLayoutId id="2147486953" r:id="rId8"/>
    <p:sldLayoutId id="2147486954" r:id="rId9"/>
    <p:sldLayoutId id="2147486955" r:id="rId10"/>
    <p:sldLayoutId id="2147486956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2"/>
          </a:solidFill>
          <a:latin typeface="Sinzano" pitchFamily="82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2"/>
          </a:solidFill>
          <a:latin typeface="Sinzano" pitchFamily="82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2"/>
          </a:solidFill>
          <a:latin typeface="Sinzano" pitchFamily="82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2"/>
          </a:solidFill>
          <a:latin typeface="Sinzano" pitchFamily="82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bg2"/>
          </a:solidFill>
          <a:latin typeface="Sinzano" pitchFamily="82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bg2"/>
          </a:solidFill>
          <a:latin typeface="Sinzano" pitchFamily="82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bg2"/>
          </a:solidFill>
          <a:latin typeface="Sinzano" pitchFamily="82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bg2"/>
          </a:solidFill>
          <a:latin typeface="Sinzano" pitchFamily="82" charset="0"/>
          <a:cs typeface="Arial" charset="0"/>
        </a:defRPr>
      </a:lvl9pPr>
    </p:titleStyle>
    <p:bodyStyle>
      <a:lvl1pPr marL="342900" indent="-17145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bg2"/>
          </a:solidFill>
          <a:latin typeface="+mn-lt"/>
          <a:ea typeface="+mn-ea"/>
          <a:cs typeface="+mn-cs"/>
        </a:defRPr>
      </a:lvl1pPr>
      <a:lvl2pPr marL="355600" indent="1778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bg2"/>
          </a:solidFill>
          <a:latin typeface="+mn-lt"/>
          <a:cs typeface="+mn-cs"/>
        </a:defRPr>
      </a:lvl2pPr>
      <a:lvl3pPr marL="723900" indent="1905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bg2"/>
          </a:solidFill>
          <a:latin typeface="+mn-lt"/>
          <a:cs typeface="+mn-cs"/>
        </a:defRPr>
      </a:lvl3pPr>
      <a:lvl4pPr marL="1079500" indent="2921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bg2"/>
          </a:solidFill>
          <a:latin typeface="+mn-lt"/>
          <a:cs typeface="+mn-cs"/>
        </a:defRPr>
      </a:lvl4pPr>
      <a:lvl5pPr marL="1435100" indent="3937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bg2"/>
          </a:solidFill>
          <a:latin typeface="+mn-lt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bg2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bg2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bg2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bg2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2" descr="Logo novo preto sem slogan"/>
          <p:cNvPicPr>
            <a:picLocks noChangeAspect="1" noChangeArrowheads="1"/>
          </p:cNvPicPr>
          <p:nvPr/>
        </p:nvPicPr>
        <p:blipFill>
          <a:blip r:embed="rId13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 r="74757"/>
          <a:stretch>
            <a:fillRect/>
          </a:stretch>
        </p:blipFill>
        <p:spPr bwMode="auto">
          <a:xfrm>
            <a:off x="98425" y="6316663"/>
            <a:ext cx="512763" cy="541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843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412875"/>
            <a:ext cx="8569325" cy="47069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35844" name="Rectangle 4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35845" name="Rectangle 5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18438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260350"/>
            <a:ext cx="6265863" cy="11001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35847" name="Rectangle 7"/>
          <p:cNvSpPr>
            <a:spLocks noChangeArrowheads="1"/>
          </p:cNvSpPr>
          <p:nvPr/>
        </p:nvSpPr>
        <p:spPr bwMode="auto">
          <a:xfrm>
            <a:off x="7380288" y="6381750"/>
            <a:ext cx="446087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6EFCE3E9-0A8B-4076-B2F6-757767B46C5F}" type="slidenum">
              <a:rPr lang="pt-BR">
                <a:solidFill>
                  <a:srgbClr val="000000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000000"/>
              </a:solidFill>
            </a:endParaRPr>
          </a:p>
        </p:txBody>
      </p:sp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7667625" y="1268413"/>
            <a:ext cx="430213" cy="431800"/>
            <a:chOff x="1474" y="323"/>
            <a:chExt cx="952" cy="952"/>
          </a:xfrm>
        </p:grpSpPr>
        <p:sp>
          <p:nvSpPr>
            <p:cNvPr id="35850" name="Oval 10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51" name="Oval 11"/>
            <p:cNvSpPr>
              <a:spLocks noChangeArrowheads="1"/>
            </p:cNvSpPr>
            <p:nvPr userDrawn="1"/>
          </p:nvSpPr>
          <p:spPr bwMode="auto">
            <a:xfrm>
              <a:off x="1565" y="414"/>
              <a:ext cx="769" cy="770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52" name="Oval 12"/>
            <p:cNvSpPr>
              <a:spLocks noChangeArrowheads="1"/>
            </p:cNvSpPr>
            <p:nvPr userDrawn="1"/>
          </p:nvSpPr>
          <p:spPr bwMode="auto">
            <a:xfrm>
              <a:off x="1769" y="617"/>
              <a:ext cx="362" cy="36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3" name="Group 13"/>
          <p:cNvGrpSpPr>
            <a:grpSpLocks/>
          </p:cNvGrpSpPr>
          <p:nvPr/>
        </p:nvGrpSpPr>
        <p:grpSpPr bwMode="auto">
          <a:xfrm>
            <a:off x="8147050" y="114300"/>
            <a:ext cx="746125" cy="746125"/>
            <a:chOff x="1474" y="323"/>
            <a:chExt cx="952" cy="952"/>
          </a:xfrm>
        </p:grpSpPr>
        <p:sp>
          <p:nvSpPr>
            <p:cNvPr id="35854" name="Oval 14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55" name="Oval 15"/>
            <p:cNvSpPr>
              <a:spLocks noChangeArrowheads="1"/>
            </p:cNvSpPr>
            <p:nvPr userDrawn="1"/>
          </p:nvSpPr>
          <p:spPr bwMode="auto">
            <a:xfrm>
              <a:off x="1565" y="412"/>
              <a:ext cx="772" cy="77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56" name="Oval 16"/>
            <p:cNvSpPr>
              <a:spLocks noChangeArrowheads="1"/>
            </p:cNvSpPr>
            <p:nvPr userDrawn="1"/>
          </p:nvSpPr>
          <p:spPr bwMode="auto">
            <a:xfrm>
              <a:off x="1768" y="619"/>
              <a:ext cx="363" cy="363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4" name="Group 17"/>
          <p:cNvGrpSpPr>
            <a:grpSpLocks/>
          </p:cNvGrpSpPr>
          <p:nvPr/>
        </p:nvGrpSpPr>
        <p:grpSpPr bwMode="auto">
          <a:xfrm>
            <a:off x="7446963" y="206375"/>
            <a:ext cx="979487" cy="981075"/>
            <a:chOff x="1474" y="323"/>
            <a:chExt cx="952" cy="952"/>
          </a:xfrm>
        </p:grpSpPr>
        <p:sp>
          <p:nvSpPr>
            <p:cNvPr id="35858" name="Oval 18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59" name="Oval 19"/>
            <p:cNvSpPr>
              <a:spLocks noChangeArrowheads="1"/>
            </p:cNvSpPr>
            <p:nvPr userDrawn="1"/>
          </p:nvSpPr>
          <p:spPr bwMode="auto">
            <a:xfrm>
              <a:off x="1565" y="412"/>
              <a:ext cx="771" cy="77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60" name="Oval 20"/>
            <p:cNvSpPr>
              <a:spLocks noChangeArrowheads="1"/>
            </p:cNvSpPr>
            <p:nvPr userDrawn="1"/>
          </p:nvSpPr>
          <p:spPr bwMode="auto">
            <a:xfrm>
              <a:off x="1769" y="619"/>
              <a:ext cx="363" cy="36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5" name="Group 21"/>
          <p:cNvGrpSpPr>
            <a:grpSpLocks/>
          </p:cNvGrpSpPr>
          <p:nvPr/>
        </p:nvGrpSpPr>
        <p:grpSpPr bwMode="auto">
          <a:xfrm>
            <a:off x="8243888" y="1052513"/>
            <a:ext cx="576262" cy="576262"/>
            <a:chOff x="1474" y="323"/>
            <a:chExt cx="952" cy="952"/>
          </a:xfrm>
        </p:grpSpPr>
        <p:sp>
          <p:nvSpPr>
            <p:cNvPr id="35862" name="Oval 22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63" name="Oval 23"/>
            <p:cNvSpPr>
              <a:spLocks noChangeArrowheads="1"/>
            </p:cNvSpPr>
            <p:nvPr userDrawn="1"/>
          </p:nvSpPr>
          <p:spPr bwMode="auto">
            <a:xfrm>
              <a:off x="1566" y="412"/>
              <a:ext cx="771" cy="77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64" name="Oval 24"/>
            <p:cNvSpPr>
              <a:spLocks noChangeArrowheads="1"/>
            </p:cNvSpPr>
            <p:nvPr userDrawn="1"/>
          </p:nvSpPr>
          <p:spPr bwMode="auto">
            <a:xfrm>
              <a:off x="1768" y="617"/>
              <a:ext cx="365" cy="365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6" name="Group 25"/>
          <p:cNvGrpSpPr>
            <a:grpSpLocks/>
          </p:cNvGrpSpPr>
          <p:nvPr/>
        </p:nvGrpSpPr>
        <p:grpSpPr bwMode="auto">
          <a:xfrm>
            <a:off x="6792913" y="441325"/>
            <a:ext cx="536575" cy="534988"/>
            <a:chOff x="3039" y="1384"/>
            <a:chExt cx="861" cy="861"/>
          </a:xfrm>
        </p:grpSpPr>
        <p:sp>
          <p:nvSpPr>
            <p:cNvPr id="35866" name="Oval 2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67" name="Oval 27"/>
            <p:cNvSpPr>
              <a:spLocks noChangeArrowheads="1"/>
            </p:cNvSpPr>
            <p:nvPr userDrawn="1"/>
          </p:nvSpPr>
          <p:spPr bwMode="auto">
            <a:xfrm>
              <a:off x="3085" y="1430"/>
              <a:ext cx="769" cy="769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68" name="Oval 28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5" cy="54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69" name="Oval 29"/>
            <p:cNvSpPr>
              <a:spLocks noChangeArrowheads="1"/>
            </p:cNvSpPr>
            <p:nvPr userDrawn="1"/>
          </p:nvSpPr>
          <p:spPr bwMode="auto">
            <a:xfrm>
              <a:off x="3230" y="1576"/>
              <a:ext cx="476" cy="475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7" name="Group 30"/>
          <p:cNvGrpSpPr>
            <a:grpSpLocks/>
          </p:cNvGrpSpPr>
          <p:nvPr/>
        </p:nvGrpSpPr>
        <p:grpSpPr bwMode="auto">
          <a:xfrm>
            <a:off x="6769100" y="323850"/>
            <a:ext cx="303213" cy="303213"/>
            <a:chOff x="3039" y="1384"/>
            <a:chExt cx="861" cy="861"/>
          </a:xfrm>
        </p:grpSpPr>
        <p:sp>
          <p:nvSpPr>
            <p:cNvPr id="35871" name="Oval 3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72" name="Oval 3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73" name="Oval 3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5" cy="545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74" name="Oval 34"/>
            <p:cNvSpPr>
              <a:spLocks noChangeArrowheads="1"/>
            </p:cNvSpPr>
            <p:nvPr userDrawn="1"/>
          </p:nvSpPr>
          <p:spPr bwMode="auto">
            <a:xfrm>
              <a:off x="3233" y="1578"/>
              <a:ext cx="473" cy="473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8" name="Group 35"/>
          <p:cNvGrpSpPr>
            <a:grpSpLocks/>
          </p:cNvGrpSpPr>
          <p:nvPr/>
        </p:nvGrpSpPr>
        <p:grpSpPr bwMode="auto">
          <a:xfrm>
            <a:off x="8102600" y="1557338"/>
            <a:ext cx="285750" cy="287337"/>
            <a:chOff x="1474" y="323"/>
            <a:chExt cx="952" cy="952"/>
          </a:xfrm>
        </p:grpSpPr>
        <p:sp>
          <p:nvSpPr>
            <p:cNvPr id="35876" name="Oval 36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77" name="Oval 37"/>
            <p:cNvSpPr>
              <a:spLocks noChangeArrowheads="1"/>
            </p:cNvSpPr>
            <p:nvPr userDrawn="1"/>
          </p:nvSpPr>
          <p:spPr bwMode="auto">
            <a:xfrm>
              <a:off x="1564" y="412"/>
              <a:ext cx="772" cy="77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78" name="Oval 38"/>
            <p:cNvSpPr>
              <a:spLocks noChangeArrowheads="1"/>
            </p:cNvSpPr>
            <p:nvPr userDrawn="1"/>
          </p:nvSpPr>
          <p:spPr bwMode="auto">
            <a:xfrm>
              <a:off x="1770" y="618"/>
              <a:ext cx="360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  <p:grpSp>
        <p:nvGrpSpPr>
          <p:cNvPr id="9" name="Group 39"/>
          <p:cNvGrpSpPr>
            <a:grpSpLocks/>
          </p:cNvGrpSpPr>
          <p:nvPr/>
        </p:nvGrpSpPr>
        <p:grpSpPr bwMode="auto">
          <a:xfrm>
            <a:off x="6659563" y="981075"/>
            <a:ext cx="285750" cy="287338"/>
            <a:chOff x="1474" y="323"/>
            <a:chExt cx="952" cy="952"/>
          </a:xfrm>
        </p:grpSpPr>
        <p:sp>
          <p:nvSpPr>
            <p:cNvPr id="35880" name="Oval 40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81" name="Oval 41"/>
            <p:cNvSpPr>
              <a:spLocks noChangeArrowheads="1"/>
            </p:cNvSpPr>
            <p:nvPr userDrawn="1"/>
          </p:nvSpPr>
          <p:spPr bwMode="auto">
            <a:xfrm>
              <a:off x="1564" y="412"/>
              <a:ext cx="772" cy="77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  <p:sp>
          <p:nvSpPr>
            <p:cNvPr id="35882" name="Oval 42"/>
            <p:cNvSpPr>
              <a:spLocks noChangeArrowheads="1"/>
            </p:cNvSpPr>
            <p:nvPr userDrawn="1"/>
          </p:nvSpPr>
          <p:spPr bwMode="auto">
            <a:xfrm>
              <a:off x="1770" y="618"/>
              <a:ext cx="360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50000"/>
                </a:spcBef>
                <a:spcAft>
                  <a:spcPct val="0"/>
                </a:spcAft>
                <a:defRPr/>
              </a:pPr>
              <a:endParaRPr lang="pt-BR" sz="4000">
                <a:solidFill>
                  <a:srgbClr val="FFFFFF"/>
                </a:solidFill>
                <a:latin typeface="GrilledCheese BTN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121599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958" r:id="rId1"/>
    <p:sldLayoutId id="2147486959" r:id="rId2"/>
    <p:sldLayoutId id="2147486960" r:id="rId3"/>
    <p:sldLayoutId id="2147486961" r:id="rId4"/>
    <p:sldLayoutId id="2147486962" r:id="rId5"/>
    <p:sldLayoutId id="2147486963" r:id="rId6"/>
    <p:sldLayoutId id="2147486964" r:id="rId7"/>
    <p:sldLayoutId id="2147486965" r:id="rId8"/>
    <p:sldLayoutId id="2147486966" r:id="rId9"/>
    <p:sldLayoutId id="2147486967" r:id="rId10"/>
    <p:sldLayoutId id="2147486968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charset="0"/>
        </a:defRPr>
      </a:lvl9pPr>
    </p:titleStyle>
    <p:bodyStyle>
      <a:lvl1pPr marL="342900" indent="-17145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355600" indent="1778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2pPr>
      <a:lvl3pPr marL="723900" indent="17145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079500" indent="1778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4pPr>
      <a:lvl5pPr marL="1436688" indent="182563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5pPr>
      <a:lvl6pPr marL="1893888" indent="182563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6pPr>
      <a:lvl7pPr marL="2351088" indent="182563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7pPr>
      <a:lvl8pPr marL="2808288" indent="182563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8pPr>
      <a:lvl9pPr marL="3265488" indent="182563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Char char="•"/>
        <a:defRPr sz="24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971550" y="4924425"/>
            <a:ext cx="7272338" cy="10080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20114800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970" r:id="rId1"/>
    <p:sldLayoutId id="2147486971" r:id="rId2"/>
    <p:sldLayoutId id="2147486972" r:id="rId3"/>
    <p:sldLayoutId id="2147486973" r:id="rId4"/>
    <p:sldLayoutId id="2147486974" r:id="rId5"/>
    <p:sldLayoutId id="2147486975" r:id="rId6"/>
    <p:sldLayoutId id="2147486976" r:id="rId7"/>
    <p:sldLayoutId id="2147486977" r:id="rId8"/>
    <p:sldLayoutId id="2147486978" r:id="rId9"/>
    <p:sldLayoutId id="2147486979" r:id="rId10"/>
    <p:sldLayoutId id="2147486980" r:id="rId11"/>
  </p:sldLayoutIdLst>
  <p:transition>
    <p:fade/>
  </p:transition>
  <p:timing>
    <p:tnLst>
      <p:par>
        <p:cTn id="1" dur="indefinite" restart="never" nodeType="tmRoot"/>
      </p:par>
    </p:tnLst>
  </p:timing>
  <p:txStyles>
    <p:titleStyle>
      <a:lvl1pPr algn="r" rtl="0" eaLnBrk="0" fontAlgn="base" hangingPunct="0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+mj-lt"/>
          <a:ea typeface="+mj-ea"/>
          <a:cs typeface="+mj-cs"/>
        </a:defRPr>
      </a:lvl1pPr>
      <a:lvl2pPr algn="r" rtl="0" eaLnBrk="0" fontAlgn="base" hangingPunct="0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2pPr>
      <a:lvl3pPr algn="r" rtl="0" eaLnBrk="0" fontAlgn="base" hangingPunct="0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3pPr>
      <a:lvl4pPr algn="r" rtl="0" eaLnBrk="0" fontAlgn="base" hangingPunct="0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4pPr>
      <a:lvl5pPr algn="r" rtl="0" eaLnBrk="0" fontAlgn="base" hangingPunct="0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5pPr>
      <a:lvl6pPr marL="457200" algn="r" rtl="0" fontAlgn="base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6pPr>
      <a:lvl7pPr marL="914400" algn="r" rtl="0" fontAlgn="base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7pPr>
      <a:lvl8pPr marL="1371600" algn="r" rtl="0" fontAlgn="base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8pPr>
      <a:lvl9pPr marL="1828800" algn="r" rtl="0" fontAlgn="base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9pPr>
    </p:titleStyle>
    <p:bodyStyle>
      <a:lvl1pPr marL="357188" indent="-35718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901700" indent="-365125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2pPr>
      <a:lvl3pPr marL="1431925" indent="-35083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3pPr>
      <a:lvl4pPr marL="1974850" indent="-358775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4pPr>
      <a:lvl5pPr marL="2517775" indent="-36353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5pPr>
      <a:lvl6pPr marL="29749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6pPr>
      <a:lvl7pPr marL="34321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7pPr>
      <a:lvl8pPr marL="38893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8pPr>
      <a:lvl9pPr marL="43465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0866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287338" y="1125538"/>
            <a:ext cx="8616950" cy="5040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700867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>
              <a:solidFill>
                <a:srgbClr val="000000"/>
              </a:solidFill>
            </a:endParaRPr>
          </a:p>
        </p:txBody>
      </p:sp>
      <p:sp>
        <p:nvSpPr>
          <p:cNvPr id="1700868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>
              <a:solidFill>
                <a:srgbClr val="000000"/>
              </a:solidFill>
            </a:endParaRPr>
          </a:p>
        </p:txBody>
      </p:sp>
      <p:sp>
        <p:nvSpPr>
          <p:cNvPr id="1700869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287338" y="288925"/>
            <a:ext cx="8616950" cy="6540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72000" tIns="45720" rIns="7200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700870" name="Rectangle 6"/>
          <p:cNvSpPr>
            <a:spLocks noChangeArrowheads="1"/>
          </p:cNvSpPr>
          <p:nvPr/>
        </p:nvSpPr>
        <p:spPr bwMode="auto">
          <a:xfrm>
            <a:off x="8334375" y="6580188"/>
            <a:ext cx="84613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fld id="{9D3E5CCC-D3C2-4670-B698-AF480918BF46}" type="slidenum">
              <a:rPr lang="pt-BR" sz="1400" b="1">
                <a:solidFill>
                  <a:srgbClr val="777777"/>
                </a:solidFill>
              </a:rPr>
              <a:pPr algn="ctr"/>
              <a:t>‹nº›</a:t>
            </a:fld>
            <a:endParaRPr lang="pt-BR" sz="1400" b="1">
              <a:solidFill>
                <a:srgbClr val="777777"/>
              </a:solidFill>
            </a:endParaRPr>
          </a:p>
        </p:txBody>
      </p:sp>
      <p:sp>
        <p:nvSpPr>
          <p:cNvPr id="1700871" name="Rectangle 7"/>
          <p:cNvSpPr>
            <a:spLocks noChangeArrowheads="1"/>
          </p:cNvSpPr>
          <p:nvPr/>
        </p:nvSpPr>
        <p:spPr bwMode="auto">
          <a:xfrm rot="16200000">
            <a:off x="-1764506" y="4806156"/>
            <a:ext cx="381635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r>
              <a:rPr lang="pt-BR" sz="1000">
                <a:solidFill>
                  <a:srgbClr val="808080"/>
                </a:solidFill>
              </a:rPr>
              <a:t>Ponto de Referência |www.pdr.com.br</a:t>
            </a:r>
          </a:p>
        </p:txBody>
      </p:sp>
    </p:spTree>
    <p:extLst>
      <p:ext uri="{BB962C8B-B14F-4D97-AF65-F5344CB8AC3E}">
        <p14:creationId xmlns:p14="http://schemas.microsoft.com/office/powerpoint/2010/main" val="2253940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982" r:id="rId1"/>
    <p:sldLayoutId id="2147486983" r:id="rId2"/>
    <p:sldLayoutId id="2147486984" r:id="rId3"/>
    <p:sldLayoutId id="2147486985" r:id="rId4"/>
    <p:sldLayoutId id="2147486986" r:id="rId5"/>
    <p:sldLayoutId id="2147486987" r:id="rId6"/>
    <p:sldLayoutId id="2147486988" r:id="rId7"/>
    <p:sldLayoutId id="2147486989" r:id="rId8"/>
    <p:sldLayoutId id="2147486990" r:id="rId9"/>
    <p:sldLayoutId id="2147486991" r:id="rId10"/>
    <p:sldLayoutId id="2147486992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9pPr>
    </p:titleStyle>
    <p:bodyStyle>
      <a:lvl1pPr indent="635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ea typeface="+mn-ea"/>
          <a:cs typeface="+mn-cs"/>
        </a:defRPr>
      </a:lvl1pPr>
      <a:lvl2pPr marL="533400" indent="-4763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2pPr>
      <a:lvl3pPr marL="1085850" indent="-11113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3pPr>
      <a:lvl4pPr marL="161925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4pPr>
      <a:lvl5pPr marL="2152650" indent="3175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5pPr>
      <a:lvl6pPr marL="2609850" indent="3175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6pPr>
      <a:lvl7pPr marL="3067050" indent="3175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7pPr>
      <a:lvl8pPr marL="3524250" indent="3175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8pPr>
      <a:lvl9pPr marL="3981450" indent="3175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13">
            <a:alphaModFix amt="0"/>
            <a:lum/>
          </a:blip>
          <a:srcRect/>
          <a:stretch>
            <a:fillRect l="-3000" r="-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017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914400" y="609600"/>
            <a:ext cx="7315200" cy="1446213"/>
          </a:xfrm>
          <a:prstGeom prst="rect">
            <a:avLst/>
          </a:prstGeom>
          <a:solidFill>
            <a:schemeClr val="tx1"/>
          </a:solidFill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197017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1603375"/>
            <a:ext cx="7315200" cy="4697413"/>
          </a:xfrm>
          <a:prstGeom prst="rect">
            <a:avLst/>
          </a:prstGeom>
          <a:solidFill>
            <a:schemeClr val="tx1"/>
          </a:solidFill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</p:spTree>
    <p:extLst>
      <p:ext uri="{BB962C8B-B14F-4D97-AF65-F5344CB8AC3E}">
        <p14:creationId xmlns:p14="http://schemas.microsoft.com/office/powerpoint/2010/main" val="40063928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994" r:id="rId1"/>
    <p:sldLayoutId id="2147486995" r:id="rId2"/>
    <p:sldLayoutId id="2147486996" r:id="rId3"/>
    <p:sldLayoutId id="2147486997" r:id="rId4"/>
    <p:sldLayoutId id="2147486998" r:id="rId5"/>
    <p:sldLayoutId id="2147486999" r:id="rId6"/>
    <p:sldLayoutId id="2147487000" r:id="rId7"/>
    <p:sldLayoutId id="2147487001" r:id="rId8"/>
    <p:sldLayoutId id="2147487002" r:id="rId9"/>
    <p:sldLayoutId id="2147487003" r:id="rId10"/>
    <p:sldLayoutId id="2147487004" r:id="rId11"/>
  </p:sldLayoutIdLst>
  <p:transition>
    <p:fade/>
  </p:transition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Futura BdCn BT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Futura BdCn BT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Futura BdCn BT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Futura BdCn BT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Futura BdCn BT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Futura BdCn BT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Futura BdCn BT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Futura BdCn BT" pitchFamily="34" charset="0"/>
        </a:defRPr>
      </a:lvl9pPr>
    </p:titleStyle>
    <p:bodyStyle>
      <a:lvl1pPr marL="342900" indent="-342900" algn="ctr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•"/>
        <a:defRPr sz="4400">
          <a:solidFill>
            <a:schemeClr val="bg1"/>
          </a:solidFill>
          <a:latin typeface="+mn-lt"/>
          <a:ea typeface="+mn-ea"/>
          <a:cs typeface="+mn-cs"/>
        </a:defRPr>
      </a:lvl1pPr>
      <a:lvl2pPr marL="363538" indent="93663" algn="ctr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–"/>
        <a:defRPr sz="4400">
          <a:solidFill>
            <a:schemeClr val="bg1"/>
          </a:solidFill>
          <a:latin typeface="+mn-lt"/>
        </a:defRPr>
      </a:lvl2pPr>
      <a:lvl3pPr marL="711200" indent="203200" algn="ctr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•"/>
        <a:defRPr sz="4400">
          <a:solidFill>
            <a:schemeClr val="bg1"/>
          </a:solidFill>
          <a:latin typeface="+mn-lt"/>
        </a:defRPr>
      </a:lvl3pPr>
      <a:lvl4pPr marL="1074738" indent="296863" algn="ctr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–"/>
        <a:defRPr sz="4400">
          <a:solidFill>
            <a:schemeClr val="bg1"/>
          </a:solidFill>
          <a:latin typeface="+mn-lt"/>
        </a:defRPr>
      </a:lvl4pPr>
      <a:lvl5pPr marL="1436688" indent="392113" algn="ctr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»"/>
        <a:defRPr sz="4400">
          <a:solidFill>
            <a:schemeClr val="bg1"/>
          </a:solidFill>
          <a:latin typeface="+mn-lt"/>
        </a:defRPr>
      </a:lvl5pPr>
      <a:lvl6pPr marL="1893888" algn="ctr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4400">
          <a:solidFill>
            <a:schemeClr val="bg1"/>
          </a:solidFill>
          <a:latin typeface="+mn-lt"/>
        </a:defRPr>
      </a:lvl6pPr>
      <a:lvl7pPr marL="2351088" algn="ctr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4400">
          <a:solidFill>
            <a:schemeClr val="bg1"/>
          </a:solidFill>
          <a:latin typeface="+mn-lt"/>
        </a:defRPr>
      </a:lvl7pPr>
      <a:lvl8pPr marL="2808288" algn="ctr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4400">
          <a:solidFill>
            <a:schemeClr val="bg1"/>
          </a:solidFill>
          <a:latin typeface="+mn-lt"/>
        </a:defRPr>
      </a:lvl8pPr>
      <a:lvl9pPr marL="3265488" algn="ctr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44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4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295275" y="179388"/>
            <a:ext cx="8520113" cy="12176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rgbClr val="000000"/>
            </a:outerShdw>
          </a:effec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35843" name="Rectangle 5"/>
          <p:cNvSpPr>
            <a:spLocks noGrp="1" noChangeArrowheads="1"/>
          </p:cNvSpPr>
          <p:nvPr>
            <p:ph type="body" idx="1"/>
          </p:nvPr>
        </p:nvSpPr>
        <p:spPr bwMode="auto">
          <a:xfrm>
            <a:off x="295275" y="1522413"/>
            <a:ext cx="8505825" cy="533558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31" r:id="rId1"/>
  </p:sldLayoutIdLst>
  <p:transition>
    <p:push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 b="1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 b="1">
          <a:solidFill>
            <a:schemeClr val="bg1"/>
          </a:solidFill>
          <a:latin typeface="Candara" pitchFamily="34" charset="0"/>
          <a:cs typeface="Arial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 b="1">
          <a:solidFill>
            <a:schemeClr val="bg1"/>
          </a:solidFill>
          <a:latin typeface="Candara" pitchFamily="34" charset="0"/>
          <a:cs typeface="Arial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 b="1">
          <a:solidFill>
            <a:schemeClr val="bg1"/>
          </a:solidFill>
          <a:latin typeface="Candara" pitchFamily="34" charset="0"/>
          <a:cs typeface="Arial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000" b="1">
          <a:solidFill>
            <a:schemeClr val="bg1"/>
          </a:solidFill>
          <a:latin typeface="Candara" pitchFamily="34" charset="0"/>
          <a:cs typeface="Arial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NeoSans-Bold" pitchFamily="34" charset="0"/>
          <a:cs typeface="Arial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NeoSans-Bold" pitchFamily="34" charset="0"/>
          <a:cs typeface="Arial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NeoSans-Bold" pitchFamily="34" charset="0"/>
          <a:cs typeface="Arial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NeoSans-Bold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365125" indent="92075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712788" indent="201613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073150" indent="63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1427163" indent="401638" algn="l" rtl="0" eaLnBrk="0" fontAlgn="base" hangingPunct="0">
        <a:spcBef>
          <a:spcPct val="20000"/>
        </a:spcBef>
        <a:spcAft>
          <a:spcPct val="0"/>
        </a:spcAft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24">
            <a:alphaModFix amt="0"/>
            <a:lum/>
          </a:blip>
          <a:srcRect/>
          <a:stretch>
            <a:fillRect l="-3000" r="-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Espaço Reservado para Título 1"/>
          <p:cNvSpPr>
            <a:spLocks noGrp="1"/>
          </p:cNvSpPr>
          <p:nvPr>
            <p:ph type="title"/>
          </p:nvPr>
        </p:nvSpPr>
        <p:spPr bwMode="auto">
          <a:xfrm>
            <a:off x="457200" y="333375"/>
            <a:ext cx="8229600" cy="120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título mestre</a:t>
            </a:r>
          </a:p>
        </p:txBody>
      </p:sp>
      <p:sp>
        <p:nvSpPr>
          <p:cNvPr id="1027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457200" y="1557338"/>
            <a:ext cx="8229600" cy="4679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</p:spTree>
    <p:extLst>
      <p:ext uri="{BB962C8B-B14F-4D97-AF65-F5344CB8AC3E}">
        <p14:creationId xmlns:p14="http://schemas.microsoft.com/office/powerpoint/2010/main" val="24481273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006" r:id="rId1"/>
    <p:sldLayoutId id="2147487007" r:id="rId2"/>
    <p:sldLayoutId id="2147487008" r:id="rId3"/>
    <p:sldLayoutId id="2147487009" r:id="rId4"/>
    <p:sldLayoutId id="2147487010" r:id="rId5"/>
    <p:sldLayoutId id="2147487011" r:id="rId6"/>
    <p:sldLayoutId id="2147487012" r:id="rId7"/>
    <p:sldLayoutId id="2147487013" r:id="rId8"/>
    <p:sldLayoutId id="2147487014" r:id="rId9"/>
    <p:sldLayoutId id="2147487015" r:id="rId10"/>
    <p:sldLayoutId id="2147487016" r:id="rId11"/>
    <p:sldLayoutId id="2147487017" r:id="rId12"/>
    <p:sldLayoutId id="2147487018" r:id="rId13"/>
    <p:sldLayoutId id="2147487019" r:id="rId14"/>
    <p:sldLayoutId id="2147487020" r:id="rId15"/>
    <p:sldLayoutId id="2147487021" r:id="rId16"/>
    <p:sldLayoutId id="2147487022" r:id="rId17"/>
    <p:sldLayoutId id="2147487023" r:id="rId18"/>
    <p:sldLayoutId id="2147487024" r:id="rId19"/>
    <p:sldLayoutId id="2147487025" r:id="rId20"/>
    <p:sldLayoutId id="2147487026" r:id="rId21"/>
    <p:sldLayoutId id="2147487027" r:id="rId22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 kern="1200">
          <a:solidFill>
            <a:schemeClr val="tx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1pPr>
      <a:lvl2pPr marL="357188" indent="635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2pPr>
      <a:lvl3pPr marL="714375" indent="-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3pPr>
      <a:lvl4pPr marL="1071563" indent="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4pPr>
      <a:lvl5pPr marL="1428750" indent="7938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7">
            <a:alphaModFix amt="0"/>
            <a:lum/>
          </a:blip>
          <a:srcRect/>
          <a:stretch>
            <a:fillRect l="-3000" r="-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465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560388" y="5549900"/>
            <a:ext cx="8520112" cy="1217613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00000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13259968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029" r:id="rId1"/>
    <p:sldLayoutId id="2147487030" r:id="rId2"/>
    <p:sldLayoutId id="2147487031" r:id="rId3"/>
    <p:sldLayoutId id="2147487032" r:id="rId4"/>
    <p:sldLayoutId id="2147487033" r:id="rId5"/>
  </p:sldLayoutIdLst>
  <p:transition>
    <p:push/>
  </p:transition>
  <p:timing>
    <p:tnLst>
      <p:par>
        <p:cTn id="1" dur="indefinite" restart="never" nodeType="tmRoot"/>
      </p:par>
    </p:tnLst>
  </p:timing>
  <p:txStyles>
    <p:titleStyle>
      <a:lvl1pPr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2pPr>
      <a:lvl3pPr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3pPr>
      <a:lvl4pPr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4pPr>
      <a:lvl5pPr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5pPr>
      <a:lvl6pPr marL="457200"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6pPr>
      <a:lvl7pPr marL="914400"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7pPr>
      <a:lvl8pPr marL="1371600"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8pPr>
      <a:lvl9pPr marL="1828800"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9pPr>
    </p:titleStyle>
    <p:bodyStyle>
      <a:lvl1pPr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ea typeface="+mn-ea"/>
          <a:cs typeface="+mn-cs"/>
        </a:defRPr>
      </a:lvl1pPr>
      <a:lvl2pPr marL="354013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2pPr>
      <a:lvl3pPr marL="7239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3pPr>
      <a:lvl4pPr marL="10795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4pPr>
      <a:lvl5pPr marL="14351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5pPr>
      <a:lvl6pPr marL="18923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6pPr>
      <a:lvl7pPr marL="23495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7pPr>
      <a:lvl8pPr marL="28067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8pPr>
      <a:lvl9pPr marL="32639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8">
            <a:alphaModFix amt="0"/>
            <a:lum/>
          </a:blip>
          <a:srcRect/>
          <a:stretch>
            <a:fillRect l="-3000" r="-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-6350" y="5434013"/>
            <a:ext cx="9220200" cy="11938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9219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9220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9221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-6350" y="103188"/>
            <a:ext cx="9220200" cy="169068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3716426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035" r:id="rId1"/>
    <p:sldLayoutId id="2147487036" r:id="rId2"/>
    <p:sldLayoutId id="2147487037" r:id="rId3"/>
    <p:sldLayoutId id="2147487038" r:id="rId4"/>
    <p:sldLayoutId id="2147487039" r:id="rId5"/>
    <p:sldLayoutId id="2147487040" r:id="rId6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2pPr>
      <a:lvl3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3pPr>
      <a:lvl4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4pPr>
      <a:lvl5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5pPr>
      <a:lvl6pPr marL="4572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6pPr>
      <a:lvl7pPr marL="9144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7pPr>
      <a:lvl8pPr marL="13716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8pPr>
      <a:lvl9pPr marL="18288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9pPr>
    </p:titleStyle>
    <p:bodyStyle>
      <a:lvl1pPr indent="635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556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2pPr>
      <a:lvl3pPr marL="72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3pPr>
      <a:lvl4pPr marL="107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4pPr>
      <a:lvl5pPr marL="14351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5pPr>
      <a:lvl6pPr marL="18923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234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28067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326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396875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12291" name="Rectangle 4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191493" name="Rectangle 5"/>
          <p:cNvSpPr>
            <a:spLocks noChangeArrowheads="1"/>
          </p:cNvSpPr>
          <p:nvPr/>
        </p:nvSpPr>
        <p:spPr bwMode="auto">
          <a:xfrm>
            <a:off x="0" y="15875"/>
            <a:ext cx="42545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C81D6C23-FEE9-4B36-9715-8D8EC64762D0}" type="slidenum">
              <a:rPr lang="pt-BR" sz="1200">
                <a:solidFill>
                  <a:srgbClr val="4E8CAE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>
              <a:solidFill>
                <a:srgbClr val="4E8CAE"/>
              </a:solidFill>
            </a:endParaRPr>
          </a:p>
        </p:txBody>
      </p:sp>
      <p:pic>
        <p:nvPicPr>
          <p:cNvPr id="12293" name="Picture 6" descr="pr_cube"/>
          <p:cNvPicPr>
            <a:picLocks noChangeAspect="1" noChangeArrowheads="1"/>
          </p:cNvPicPr>
          <p:nvPr/>
        </p:nvPicPr>
        <p:blipFill>
          <a:blip r:embed="rId14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0" y="6459538"/>
            <a:ext cx="366713" cy="3540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213524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042" r:id="rId1"/>
    <p:sldLayoutId id="2147487043" r:id="rId2"/>
    <p:sldLayoutId id="2147487044" r:id="rId3"/>
    <p:sldLayoutId id="2147487045" r:id="rId4"/>
    <p:sldLayoutId id="2147487046" r:id="rId5"/>
    <p:sldLayoutId id="2147487047" r:id="rId6"/>
    <p:sldLayoutId id="2147487048" r:id="rId7"/>
    <p:sldLayoutId id="2147487049" r:id="rId8"/>
    <p:sldLayoutId id="2147487050" r:id="rId9"/>
    <p:sldLayoutId id="2147487051" r:id="rId10"/>
    <p:sldLayoutId id="2147487052" r:id="rId11"/>
    <p:sldLayoutId id="2147487053" r:id="rId12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37647D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37647D"/>
          </a:solidFill>
          <a:latin typeface="GrilledCheese BTN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37647D"/>
          </a:solidFill>
          <a:latin typeface="GrilledCheese BTN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37647D"/>
          </a:solidFill>
          <a:latin typeface="GrilledCheese BTN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37647D"/>
          </a:solidFill>
          <a:latin typeface="GrilledCheese BTN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37647D"/>
          </a:solidFill>
          <a:latin typeface="GrilledCheese BTN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37647D"/>
          </a:solidFill>
          <a:latin typeface="GrilledCheese BTN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37647D"/>
          </a:solidFill>
          <a:latin typeface="GrilledCheese BTN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37647D"/>
          </a:solidFill>
          <a:latin typeface="GrilledCheese BTN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4400">
          <a:solidFill>
            <a:srgbClr val="4E8CAE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4000">
          <a:solidFill>
            <a:srgbClr val="4E8CAE"/>
          </a:solidFill>
          <a:latin typeface="+mn-lt"/>
        </a:defRPr>
      </a:lvl2pPr>
      <a:lvl3pPr marL="1144588" indent="-228600" algn="l" rtl="0" eaLnBrk="0" fontAlgn="base" hangingPunct="0">
        <a:spcBef>
          <a:spcPct val="20000"/>
        </a:spcBef>
        <a:spcAft>
          <a:spcPct val="0"/>
        </a:spcAft>
        <a:buChar char="•"/>
        <a:defRPr sz="3600">
          <a:solidFill>
            <a:srgbClr val="4E8CAE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rgbClr val="4E8CAE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3200">
          <a:solidFill>
            <a:srgbClr val="4E8CAE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3200">
          <a:solidFill>
            <a:srgbClr val="4E8CAE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3200">
          <a:solidFill>
            <a:srgbClr val="4E8CAE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3200">
          <a:solidFill>
            <a:srgbClr val="4E8CAE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3200">
          <a:solidFill>
            <a:srgbClr val="4E8CAE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4E8CA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098" name="Object 8"/>
          <p:cNvGraphicFramePr>
            <a:graphicFrameLocks noChangeAspect="1"/>
          </p:cNvGraphicFramePr>
          <p:nvPr/>
        </p:nvGraphicFramePr>
        <p:xfrm>
          <a:off x="-36513" y="-26988"/>
          <a:ext cx="8258176" cy="189865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6228" name="Image" r:id="rId14" imgW="3047619" imgH="2539683" progId="">
                  <p:embed/>
                </p:oleObj>
              </mc:Choice>
              <mc:Fallback>
                <p:oleObj name="Image" r:id="rId14" imgW="3047619" imgH="2539683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t="22783" r="1122" b="52405"/>
                      <a:stretch>
                        <a:fillRect/>
                      </a:stretch>
                    </p:blipFill>
                    <p:spPr bwMode="auto">
                      <a:xfrm>
                        <a:off x="-36513" y="-26988"/>
                        <a:ext cx="8258176" cy="1898651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BBE0E3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099" name="Object 7"/>
          <p:cNvGraphicFramePr>
            <a:graphicFrameLocks noChangeAspect="1"/>
          </p:cNvGraphicFramePr>
          <p:nvPr/>
        </p:nvGraphicFramePr>
        <p:xfrm>
          <a:off x="-127000" y="1844675"/>
          <a:ext cx="9271000" cy="5013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26229" name="Image" r:id="rId16" imgW="3047619" imgH="2539683" progId="">
                  <p:embed/>
                </p:oleObj>
              </mc:Choice>
              <mc:Fallback>
                <p:oleObj name="Image" r:id="rId16" imgW="3047619" imgH="2539683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 t="50525" r="1122"/>
                      <a:stretch>
                        <a:fillRect/>
                      </a:stretch>
                    </p:blipFill>
                    <p:spPr bwMode="auto">
                      <a:xfrm>
                        <a:off x="-127000" y="1844675"/>
                        <a:ext cx="9271000" cy="50133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BBE0E3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101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582613" y="341313"/>
            <a:ext cx="3906837" cy="11430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4102" name="Rectangle 5"/>
          <p:cNvSpPr>
            <a:spLocks noGrp="1" noChangeArrowheads="1"/>
          </p:cNvSpPr>
          <p:nvPr>
            <p:ph type="body" idx="1"/>
          </p:nvPr>
        </p:nvSpPr>
        <p:spPr bwMode="auto">
          <a:xfrm>
            <a:off x="582613" y="2016125"/>
            <a:ext cx="3906837" cy="42037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pic>
        <p:nvPicPr>
          <p:cNvPr id="4103" name="Picture 9" descr="Imagem1"/>
          <p:cNvPicPr>
            <a:picLocks noChangeAspect="1" noChangeArrowheads="1"/>
          </p:cNvPicPr>
          <p:nvPr/>
        </p:nvPicPr>
        <p:blipFill>
          <a:blip r:embed="rId17" cstate="print"/>
          <a:srcRect r="5739"/>
          <a:stretch>
            <a:fillRect/>
          </a:stretch>
        </p:blipFill>
        <p:spPr bwMode="auto">
          <a:xfrm flipH="1">
            <a:off x="7005638" y="0"/>
            <a:ext cx="2138362" cy="1873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04" name="Picture 11" descr="pr_cube"/>
          <p:cNvPicPr>
            <a:picLocks noChangeAspect="1" noChangeArrowheads="1"/>
          </p:cNvPicPr>
          <p:nvPr/>
        </p:nvPicPr>
        <p:blipFill>
          <a:blip r:embed="rId18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20638" y="6489700"/>
            <a:ext cx="366712" cy="354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42051055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055" r:id="rId1"/>
    <p:sldLayoutId id="2147487056" r:id="rId2"/>
    <p:sldLayoutId id="2147487057" r:id="rId3"/>
    <p:sldLayoutId id="2147487058" r:id="rId4"/>
    <p:sldLayoutId id="2147487059" r:id="rId5"/>
    <p:sldLayoutId id="2147487060" r:id="rId6"/>
    <p:sldLayoutId id="2147487061" r:id="rId7"/>
    <p:sldLayoutId id="2147487062" r:id="rId8"/>
    <p:sldLayoutId id="2147487063" r:id="rId9"/>
    <p:sldLayoutId id="2147487064" r:id="rId10"/>
    <p:sldLayoutId id="2147487065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GrilledCheese BTN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GrilledCheese BTN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GrilledCheese BTN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GrilledCheese BTN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GrilledCheese BTN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GrilledCheese BTN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GrilledCheese BTN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GrilledCheese BTN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SzPct val="65000"/>
        <a:buChar char="•"/>
        <a:defRPr sz="3200">
          <a:solidFill>
            <a:schemeClr val="bg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SzPct val="65000"/>
        <a:buChar char="–"/>
        <a:defRPr sz="3200">
          <a:solidFill>
            <a:schemeClr val="bg1"/>
          </a:solidFill>
          <a:latin typeface="+mn-lt"/>
        </a:defRPr>
      </a:lvl2pPr>
      <a:lvl3pPr marL="1144588" indent="-228600" algn="l" rtl="0" eaLnBrk="0" fontAlgn="base" hangingPunct="0">
        <a:spcBef>
          <a:spcPct val="20000"/>
        </a:spcBef>
        <a:spcAft>
          <a:spcPct val="0"/>
        </a:spcAft>
        <a:buSzPct val="65000"/>
        <a:buChar char="•"/>
        <a:defRPr sz="3200">
          <a:solidFill>
            <a:schemeClr val="bg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SzPct val="65000"/>
        <a:buChar char="–"/>
        <a:defRPr sz="3200">
          <a:solidFill>
            <a:schemeClr val="bg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SzPct val="65000"/>
        <a:buChar char="»"/>
        <a:defRPr sz="3200">
          <a:solidFill>
            <a:schemeClr val="bg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SzPct val="65000"/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SzPct val="65000"/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SzPct val="65000"/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SzPct val="65000"/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412875"/>
            <a:ext cx="8664575" cy="4706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pt-BR" smtClean="0"/>
              <a:t>Click to edit Master text styles</a:t>
            </a:r>
          </a:p>
          <a:p>
            <a:pPr lvl="1"/>
            <a:r>
              <a:rPr lang="en-US" altLang="pt-BR" smtClean="0"/>
              <a:t>Second level</a:t>
            </a:r>
          </a:p>
          <a:p>
            <a:pPr lvl="2"/>
            <a:r>
              <a:rPr lang="en-US" altLang="pt-BR" smtClean="0"/>
              <a:t>Third level</a:t>
            </a:r>
          </a:p>
          <a:p>
            <a:pPr lvl="3"/>
            <a:r>
              <a:rPr lang="en-US" altLang="pt-BR" smtClean="0"/>
              <a:t>Fourth level</a:t>
            </a:r>
          </a:p>
          <a:p>
            <a:pPr lvl="4"/>
            <a:r>
              <a:rPr lang="en-US" altLang="pt-BR" smtClean="0"/>
              <a:t>Fifth level</a:t>
            </a:r>
          </a:p>
        </p:txBody>
      </p:sp>
      <p:sp>
        <p:nvSpPr>
          <p:cNvPr id="5124" name="Rectangle 4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pt-BR">
              <a:solidFill>
                <a:srgbClr val="000000"/>
              </a:solidFill>
              <a:latin typeface="Candara" pitchFamily="34" charset="0"/>
            </a:endParaRPr>
          </a:p>
        </p:txBody>
      </p:sp>
      <p:sp>
        <p:nvSpPr>
          <p:cNvPr id="5125" name="Rectangle 5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pt-BR">
              <a:solidFill>
                <a:srgbClr val="000000"/>
              </a:solidFill>
              <a:latin typeface="Candara" pitchFamily="34" charset="0"/>
            </a:endParaRPr>
          </a:p>
        </p:txBody>
      </p:sp>
      <p:sp>
        <p:nvSpPr>
          <p:cNvPr id="12293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1100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pt-BR" smtClean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4533818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080" r:id="rId1"/>
    <p:sldLayoutId id="2147487081" r:id="rId2"/>
    <p:sldLayoutId id="2147487082" r:id="rId3"/>
    <p:sldLayoutId id="2147487083" r:id="rId4"/>
    <p:sldLayoutId id="2147487084" r:id="rId5"/>
    <p:sldLayoutId id="2147487085" r:id="rId6"/>
    <p:sldLayoutId id="2147487086" r:id="rId7"/>
    <p:sldLayoutId id="2147487087" r:id="rId8"/>
    <p:sldLayoutId id="2147487088" r:id="rId9"/>
    <p:sldLayoutId id="2147487089" r:id="rId10"/>
    <p:sldLayoutId id="2147487090" r:id="rId11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NeoSans-Bold" pitchFamily="34" charset="0"/>
          <a:cs typeface="Arial" charset="0"/>
        </a:defRPr>
      </a:lvl9pPr>
    </p:titleStyle>
    <p:bodyStyle>
      <a:lvl1pPr marL="342900" indent="-33655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355600" indent="101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723900" indent="1905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079500" indent="2921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1435100" indent="3937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1">
          <a:blip r:embed="rId24">
            <a:alphaModFix amt="0"/>
            <a:lum/>
          </a:blip>
          <a:srcRect/>
          <a:stretch>
            <a:fillRect l="-3000" r="-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Espaço Reservado para Título 1"/>
          <p:cNvSpPr>
            <a:spLocks noGrp="1"/>
          </p:cNvSpPr>
          <p:nvPr>
            <p:ph type="title"/>
          </p:nvPr>
        </p:nvSpPr>
        <p:spPr bwMode="auto">
          <a:xfrm>
            <a:off x="457200" y="333375"/>
            <a:ext cx="8229600" cy="120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título mestre</a:t>
            </a:r>
          </a:p>
        </p:txBody>
      </p:sp>
      <p:sp>
        <p:nvSpPr>
          <p:cNvPr id="1027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457200" y="1557338"/>
            <a:ext cx="8229600" cy="4679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</p:spTree>
    <p:extLst>
      <p:ext uri="{BB962C8B-B14F-4D97-AF65-F5344CB8AC3E}">
        <p14:creationId xmlns:p14="http://schemas.microsoft.com/office/powerpoint/2010/main" val="33393897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092" r:id="rId1"/>
    <p:sldLayoutId id="2147487093" r:id="rId2"/>
    <p:sldLayoutId id="2147487094" r:id="rId3"/>
    <p:sldLayoutId id="2147487095" r:id="rId4"/>
    <p:sldLayoutId id="2147487096" r:id="rId5"/>
    <p:sldLayoutId id="2147487097" r:id="rId6"/>
    <p:sldLayoutId id="2147487098" r:id="rId7"/>
    <p:sldLayoutId id="2147487099" r:id="rId8"/>
    <p:sldLayoutId id="2147487100" r:id="rId9"/>
    <p:sldLayoutId id="2147487101" r:id="rId10"/>
    <p:sldLayoutId id="2147487102" r:id="rId11"/>
    <p:sldLayoutId id="2147487103" r:id="rId12"/>
    <p:sldLayoutId id="2147487104" r:id="rId13"/>
    <p:sldLayoutId id="2147487105" r:id="rId14"/>
    <p:sldLayoutId id="2147487106" r:id="rId15"/>
    <p:sldLayoutId id="2147487107" r:id="rId16"/>
    <p:sldLayoutId id="2147487108" r:id="rId17"/>
    <p:sldLayoutId id="2147487109" r:id="rId18"/>
    <p:sldLayoutId id="2147487110" r:id="rId19"/>
    <p:sldLayoutId id="2147487111" r:id="rId20"/>
    <p:sldLayoutId id="2147487112" r:id="rId21"/>
    <p:sldLayoutId id="2147487113" r:id="rId22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 kern="1200">
          <a:solidFill>
            <a:schemeClr val="tx1"/>
          </a:solidFill>
          <a:latin typeface="DIN-Black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1pPr>
      <a:lvl2pPr marL="357188" indent="635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2pPr>
      <a:lvl3pPr marL="714375" indent="-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3pPr>
      <a:lvl4pPr marL="1071563" indent="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4pPr>
      <a:lvl5pPr marL="1428750" indent="7938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5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858692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116" r:id="rId1"/>
    <p:sldLayoutId id="2147487117" r:id="rId2"/>
    <p:sldLayoutId id="2147487118" r:id="rId3"/>
    <p:sldLayoutId id="2147487119" r:id="rId4"/>
    <p:sldLayoutId id="2147487120" r:id="rId5"/>
    <p:sldLayoutId id="2147487121" r:id="rId6"/>
    <p:sldLayoutId id="2147487122" r:id="rId7"/>
    <p:sldLayoutId id="2147487123" r:id="rId8"/>
    <p:sldLayoutId id="2147487124" r:id="rId9"/>
    <p:sldLayoutId id="2147487125" r:id="rId10"/>
    <p:sldLayoutId id="2147487126" r:id="rId11"/>
    <p:sldLayoutId id="2147487127" r:id="rId12"/>
    <p:sldLayoutId id="2147487128" r:id="rId13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900113" y="404813"/>
            <a:ext cx="7272337" cy="132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Clique para editar o estilo do título mestre</a:t>
            </a:r>
          </a:p>
        </p:txBody>
      </p:sp>
      <p:sp>
        <p:nvSpPr>
          <p:cNvPr id="23347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00113" y="1736725"/>
            <a:ext cx="7343775" cy="4468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Clique para editar os estilos do texto mestre</a:t>
            </a:r>
          </a:p>
          <a:p>
            <a:pPr lvl="1"/>
            <a:r>
              <a:rPr lang="en-US" smtClean="0"/>
              <a:t>Segundo nível</a:t>
            </a:r>
          </a:p>
          <a:p>
            <a:pPr lvl="2"/>
            <a:r>
              <a:rPr lang="en-US" smtClean="0"/>
              <a:t>Terceiro nível</a:t>
            </a:r>
          </a:p>
          <a:p>
            <a:pPr lvl="3"/>
            <a:r>
              <a:rPr lang="en-US" smtClean="0"/>
              <a:t>Quarto nível</a:t>
            </a:r>
          </a:p>
          <a:p>
            <a:pPr lvl="4"/>
            <a:r>
              <a:rPr lang="en-US" smtClean="0"/>
              <a:t>Quinto nível</a:t>
            </a:r>
          </a:p>
        </p:txBody>
      </p:sp>
      <p:sp>
        <p:nvSpPr>
          <p:cNvPr id="7172" name="Rectangle 9"/>
          <p:cNvSpPr>
            <a:spLocks noChangeArrowheads="1"/>
          </p:cNvSpPr>
          <p:nvPr/>
        </p:nvSpPr>
        <p:spPr bwMode="auto">
          <a:xfrm>
            <a:off x="8458200" y="6553200"/>
            <a:ext cx="685800" cy="304800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/>
          <a:p>
            <a:pPr algn="r" fontAlgn="base">
              <a:spcBef>
                <a:spcPct val="50000"/>
              </a:spcBef>
              <a:spcAft>
                <a:spcPct val="0"/>
              </a:spcAft>
              <a:defRPr/>
            </a:pPr>
            <a:fld id="{A474E321-1D3E-451F-8842-5BFB9CC08C49}" type="slidenum">
              <a:rPr lang="en-US" sz="1400">
                <a:solidFill>
                  <a:srgbClr val="FFFFFF"/>
                </a:solidFill>
                <a:latin typeface="TradeGothic-Bold" pitchFamily="2" charset="0"/>
              </a:rPr>
              <a:pPr algn="r" fontAlgn="base">
                <a:spcBef>
                  <a:spcPct val="50000"/>
                </a:spcBef>
                <a:spcAft>
                  <a:spcPct val="0"/>
                </a:spcAft>
                <a:defRPr/>
              </a:pPr>
              <a:t>‹nº›</a:t>
            </a:fld>
            <a:endParaRPr lang="en-US" sz="1400">
              <a:solidFill>
                <a:srgbClr val="FFFFFF"/>
              </a:solidFill>
              <a:latin typeface="TradeGothic-Bold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9834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200" r:id="rId1"/>
    <p:sldLayoutId id="2147487201" r:id="rId2"/>
    <p:sldLayoutId id="2147487202" r:id="rId3"/>
    <p:sldLayoutId id="2147487203" r:id="rId4"/>
    <p:sldLayoutId id="2147487204" r:id="rId5"/>
  </p:sldLayoutIdLst>
  <p:transition spd="med">
    <p:fade/>
  </p:transition>
  <p:timing>
    <p:tnLst>
      <p:par>
        <p:cTn id="1" dur="indefinite" restart="never" nodeType="tmRoot"/>
      </p:par>
    </p:tnLst>
  </p:timing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Calibri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Calibri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Calibri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Calibri" pitchFamily="34" charset="0"/>
          <a:cs typeface="Arial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Calibri" pitchFamily="34" charset="0"/>
          <a:cs typeface="Arial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Calibri" pitchFamily="34" charset="0"/>
          <a:cs typeface="Arial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Calibri" pitchFamily="34" charset="0"/>
          <a:cs typeface="Arial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1"/>
          </a:solidFill>
          <a:latin typeface="Calibri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•"/>
        <a:defRPr sz="3600">
          <a:solidFill>
            <a:schemeClr val="tx1"/>
          </a:solidFill>
          <a:latin typeface="+mn-lt"/>
          <a:ea typeface="+mn-ea"/>
          <a:cs typeface="+mn-cs"/>
        </a:defRPr>
      </a:lvl1pPr>
      <a:lvl2pPr marL="360363" indent="96838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–"/>
        <a:defRPr sz="3600">
          <a:solidFill>
            <a:schemeClr val="tx1"/>
          </a:solidFill>
          <a:latin typeface="+mn-lt"/>
          <a:cs typeface="+mn-cs"/>
        </a:defRPr>
      </a:lvl2pPr>
      <a:lvl3pPr marL="719138" indent="317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•"/>
        <a:defRPr sz="3600">
          <a:solidFill>
            <a:schemeClr val="tx1"/>
          </a:solidFill>
          <a:latin typeface="+mn-lt"/>
          <a:cs typeface="+mn-cs"/>
        </a:defRPr>
      </a:lvl3pPr>
      <a:lvl4pPr marL="1081088" indent="-95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–"/>
        <a:defRPr sz="3600">
          <a:solidFill>
            <a:schemeClr val="tx1"/>
          </a:solidFill>
          <a:latin typeface="+mn-lt"/>
          <a:cs typeface="+mn-cs"/>
        </a:defRPr>
      </a:lvl4pPr>
      <a:lvl5pPr marL="1431925" indent="39687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»"/>
        <a:defRPr sz="3600">
          <a:solidFill>
            <a:schemeClr val="tx1"/>
          </a:solidFill>
          <a:latin typeface="+mn-lt"/>
          <a:cs typeface="+mn-cs"/>
        </a:defRPr>
      </a:lvl5pPr>
      <a:lvl6pPr marL="18891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tx1"/>
          </a:solidFill>
          <a:latin typeface="+mn-lt"/>
          <a:cs typeface="+mn-cs"/>
        </a:defRPr>
      </a:lvl6pPr>
      <a:lvl7pPr marL="23463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tx1"/>
          </a:solidFill>
          <a:latin typeface="+mn-lt"/>
          <a:cs typeface="+mn-cs"/>
        </a:defRPr>
      </a:lvl7pPr>
      <a:lvl8pPr marL="28035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tx1"/>
          </a:solidFill>
          <a:latin typeface="+mn-lt"/>
          <a:cs typeface="+mn-cs"/>
        </a:defRPr>
      </a:lvl8pPr>
      <a:lvl9pPr marL="32607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900113" y="476250"/>
            <a:ext cx="7343775" cy="1249363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Clique para editar o estilo do título mestre</a:t>
            </a:r>
          </a:p>
        </p:txBody>
      </p:sp>
      <p:sp>
        <p:nvSpPr>
          <p:cNvPr id="23449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00113" y="1736725"/>
            <a:ext cx="7343775" cy="4468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Clique para editar os estilos do texto mestre</a:t>
            </a:r>
          </a:p>
          <a:p>
            <a:pPr lvl="1"/>
            <a:r>
              <a:rPr lang="en-US" smtClean="0"/>
              <a:t>Segundo nível</a:t>
            </a:r>
          </a:p>
          <a:p>
            <a:pPr lvl="2"/>
            <a:r>
              <a:rPr lang="en-US" smtClean="0"/>
              <a:t>Terceiro nível</a:t>
            </a:r>
          </a:p>
          <a:p>
            <a:pPr lvl="3"/>
            <a:r>
              <a:rPr lang="en-US" smtClean="0"/>
              <a:t>Quarto nível</a:t>
            </a:r>
          </a:p>
          <a:p>
            <a:pPr lvl="4"/>
            <a:r>
              <a:rPr lang="en-US" smtClean="0"/>
              <a:t>Quinto nível</a:t>
            </a:r>
          </a:p>
        </p:txBody>
      </p:sp>
    </p:spTree>
    <p:extLst>
      <p:ext uri="{BB962C8B-B14F-4D97-AF65-F5344CB8AC3E}">
        <p14:creationId xmlns:p14="http://schemas.microsoft.com/office/powerpoint/2010/main" val="27580612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206" r:id="rId1"/>
    <p:sldLayoutId id="2147487207" r:id="rId2"/>
    <p:sldLayoutId id="2147487208" r:id="rId3"/>
    <p:sldLayoutId id="2147487209" r:id="rId4"/>
    <p:sldLayoutId id="2147487210" r:id="rId5"/>
    <p:sldLayoutId id="2147487211" r:id="rId6"/>
    <p:sldLayoutId id="2147487212" r:id="rId7"/>
  </p:sldLayoutIdLst>
  <p:transition spd="med">
    <p:fade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•"/>
        <a:defRPr sz="3600">
          <a:solidFill>
            <a:schemeClr val="bg1"/>
          </a:solidFill>
          <a:latin typeface="+mn-lt"/>
          <a:ea typeface="+mn-ea"/>
          <a:cs typeface="+mn-cs"/>
        </a:defRPr>
      </a:lvl1pPr>
      <a:lvl2pPr marL="360363" indent="96838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–"/>
        <a:defRPr sz="3600">
          <a:solidFill>
            <a:schemeClr val="bg1"/>
          </a:solidFill>
          <a:latin typeface="+mn-lt"/>
          <a:cs typeface="+mn-cs"/>
        </a:defRPr>
      </a:lvl2pPr>
      <a:lvl3pPr marL="719138" indent="317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•"/>
        <a:defRPr sz="3600">
          <a:solidFill>
            <a:schemeClr val="bg1"/>
          </a:solidFill>
          <a:latin typeface="+mn-lt"/>
          <a:cs typeface="+mn-cs"/>
        </a:defRPr>
      </a:lvl3pPr>
      <a:lvl4pPr marL="1081088" indent="-95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–"/>
        <a:defRPr sz="3600">
          <a:solidFill>
            <a:schemeClr val="bg1"/>
          </a:solidFill>
          <a:latin typeface="+mn-lt"/>
          <a:cs typeface="+mn-cs"/>
        </a:defRPr>
      </a:lvl4pPr>
      <a:lvl5pPr marL="1431925" indent="39687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»"/>
        <a:defRPr sz="3600">
          <a:solidFill>
            <a:schemeClr val="bg1"/>
          </a:solidFill>
          <a:latin typeface="+mn-lt"/>
          <a:cs typeface="+mn-cs"/>
        </a:defRPr>
      </a:lvl5pPr>
      <a:lvl6pPr marL="18891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bg1"/>
          </a:solidFill>
          <a:latin typeface="+mn-lt"/>
          <a:cs typeface="+mn-cs"/>
        </a:defRPr>
      </a:lvl6pPr>
      <a:lvl7pPr marL="23463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bg1"/>
          </a:solidFill>
          <a:latin typeface="+mn-lt"/>
          <a:cs typeface="+mn-cs"/>
        </a:defRPr>
      </a:lvl7pPr>
      <a:lvl8pPr marL="28035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bg1"/>
          </a:solidFill>
          <a:latin typeface="+mn-lt"/>
          <a:cs typeface="+mn-cs"/>
        </a:defRPr>
      </a:lvl8pPr>
      <a:lvl9pPr marL="32607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439988" y="184150"/>
            <a:ext cx="6588125" cy="11636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</a:t>
            </a:r>
          </a:p>
        </p:txBody>
      </p:sp>
      <p:sp>
        <p:nvSpPr>
          <p:cNvPr id="3686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441575" y="1503363"/>
            <a:ext cx="6586538" cy="46847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nívelv</a:t>
            </a:r>
          </a:p>
        </p:txBody>
      </p:sp>
      <p:sp>
        <p:nvSpPr>
          <p:cNvPr id="44036" name="AutoShape 4"/>
          <p:cNvSpPr>
            <a:spLocks noChangeArrowheads="1"/>
          </p:cNvSpPr>
          <p:nvPr/>
        </p:nvSpPr>
        <p:spPr bwMode="auto">
          <a:xfrm rot="5400000">
            <a:off x="4494212" y="-3146424"/>
            <a:ext cx="155575" cy="9144000"/>
          </a:xfrm>
          <a:custGeom>
            <a:avLst/>
            <a:gdLst>
              <a:gd name="G0" fmla="+- 8283 0 0"/>
              <a:gd name="G1" fmla="+- 21600 0 8283"/>
              <a:gd name="G2" fmla="*/ 8283 1 2"/>
              <a:gd name="G3" fmla="+- 21600 0 G2"/>
              <a:gd name="G4" fmla="+/ 8283 21600 2"/>
              <a:gd name="G5" fmla="+/ G1 0 2"/>
              <a:gd name="G6" fmla="*/ 21600 21600 8283"/>
              <a:gd name="G7" fmla="*/ G6 1 2"/>
              <a:gd name="G8" fmla="+- 21600 0 G7"/>
              <a:gd name="G9" fmla="*/ 21600 1 2"/>
              <a:gd name="G10" fmla="+- 8283 0 G9"/>
              <a:gd name="G11" fmla="?: G10 G8 0"/>
              <a:gd name="G12" fmla="?: G10 G7 21600"/>
              <a:gd name="T0" fmla="*/ 17458 w 21600"/>
              <a:gd name="T1" fmla="*/ 10800 h 21600"/>
              <a:gd name="T2" fmla="*/ 10800 w 21600"/>
              <a:gd name="T3" fmla="*/ 21600 h 21600"/>
              <a:gd name="T4" fmla="*/ 4142 w 21600"/>
              <a:gd name="T5" fmla="*/ 10800 h 21600"/>
              <a:gd name="T6" fmla="*/ 10800 w 21600"/>
              <a:gd name="T7" fmla="*/ 0 h 21600"/>
              <a:gd name="T8" fmla="*/ 5942 w 21600"/>
              <a:gd name="T9" fmla="*/ 5942 h 21600"/>
              <a:gd name="T10" fmla="*/ 15658 w 21600"/>
              <a:gd name="T11" fmla="*/ 15658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>
                <a:moveTo>
                  <a:pt x="0" y="0"/>
                </a:moveTo>
                <a:lnTo>
                  <a:pt x="8283" y="21600"/>
                </a:lnTo>
                <a:lnTo>
                  <a:pt x="13317" y="21600"/>
                </a:lnTo>
                <a:lnTo>
                  <a:pt x="21600" y="0"/>
                </a:lnTo>
                <a:close/>
              </a:path>
            </a:pathLst>
          </a:custGeom>
          <a:solidFill>
            <a:srgbClr val="FF6600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>
              <a:latin typeface="Arial" pitchFamily="34" charset="0"/>
              <a:cs typeface="Arial" charset="0"/>
            </a:endParaRPr>
          </a:p>
        </p:txBody>
      </p:sp>
      <p:sp>
        <p:nvSpPr>
          <p:cNvPr id="44037" name="Freeform 5"/>
          <p:cNvSpPr>
            <a:spLocks/>
          </p:cNvSpPr>
          <p:nvPr/>
        </p:nvSpPr>
        <p:spPr bwMode="auto">
          <a:xfrm rot="-12600000" flipH="1" flipV="1">
            <a:off x="158750" y="1022350"/>
            <a:ext cx="2417763" cy="1924050"/>
          </a:xfrm>
          <a:custGeom>
            <a:avLst/>
            <a:gdLst/>
            <a:ahLst/>
            <a:cxnLst>
              <a:cxn ang="0">
                <a:pos x="13" y="0"/>
              </a:cxn>
              <a:cxn ang="0">
                <a:pos x="0" y="47"/>
              </a:cxn>
              <a:cxn ang="0">
                <a:pos x="45" y="66"/>
              </a:cxn>
              <a:cxn ang="0">
                <a:pos x="68" y="12"/>
              </a:cxn>
              <a:cxn ang="0">
                <a:pos x="13" y="0"/>
              </a:cxn>
            </a:cxnLst>
            <a:rect l="0" t="0" r="r" b="b"/>
            <a:pathLst>
              <a:path w="68" h="66">
                <a:moveTo>
                  <a:pt x="13" y="0"/>
                </a:moveTo>
                <a:lnTo>
                  <a:pt x="0" y="47"/>
                </a:lnTo>
                <a:lnTo>
                  <a:pt x="45" y="66"/>
                </a:lnTo>
                <a:lnTo>
                  <a:pt x="68" y="12"/>
                </a:lnTo>
                <a:lnTo>
                  <a:pt x="13" y="0"/>
                </a:lnTo>
                <a:close/>
              </a:path>
            </a:pathLst>
          </a:custGeom>
          <a:solidFill>
            <a:srgbClr val="DDDDDD"/>
          </a:solidFill>
          <a:ln w="9525" cap="flat" cmpd="sng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>
              <a:defRPr/>
            </a:pPr>
            <a:endParaRPr lang="pt-BR">
              <a:latin typeface="Arial" pitchFamily="34" charset="0"/>
              <a:cs typeface="Arial" charset="0"/>
            </a:endParaRPr>
          </a:p>
        </p:txBody>
      </p:sp>
      <p:grpSp>
        <p:nvGrpSpPr>
          <p:cNvPr id="2" name="Group 6"/>
          <p:cNvGrpSpPr>
            <a:grpSpLocks/>
          </p:cNvGrpSpPr>
          <p:nvPr/>
        </p:nvGrpSpPr>
        <p:grpSpPr bwMode="auto">
          <a:xfrm>
            <a:off x="684213" y="1157288"/>
            <a:ext cx="1363662" cy="1652587"/>
            <a:chOff x="1811" y="3063"/>
            <a:chExt cx="820" cy="918"/>
          </a:xfrm>
        </p:grpSpPr>
        <p:sp>
          <p:nvSpPr>
            <p:cNvPr id="44039" name="Freeform 7"/>
            <p:cNvSpPr>
              <a:spLocks noEditPoints="1"/>
            </p:cNvSpPr>
            <p:nvPr userDrawn="1"/>
          </p:nvSpPr>
          <p:spPr bwMode="auto">
            <a:xfrm>
              <a:off x="1811" y="3290"/>
              <a:ext cx="820" cy="520"/>
            </a:xfrm>
            <a:custGeom>
              <a:avLst/>
              <a:gdLst/>
              <a:ahLst/>
              <a:cxnLst>
                <a:cxn ang="0">
                  <a:pos x="0" y="81"/>
                </a:cxn>
                <a:cxn ang="0">
                  <a:pos x="2" y="0"/>
                </a:cxn>
                <a:cxn ang="0">
                  <a:pos x="235" y="0"/>
                </a:cxn>
                <a:cxn ang="0">
                  <a:pos x="235" y="82"/>
                </a:cxn>
                <a:cxn ang="0">
                  <a:pos x="0" y="81"/>
                </a:cxn>
                <a:cxn ang="0">
                  <a:pos x="0" y="122"/>
                </a:cxn>
                <a:cxn ang="0">
                  <a:pos x="235" y="121"/>
                </a:cxn>
                <a:cxn ang="0">
                  <a:pos x="235" y="204"/>
                </a:cxn>
                <a:cxn ang="0">
                  <a:pos x="2" y="204"/>
                </a:cxn>
                <a:cxn ang="0">
                  <a:pos x="0" y="122"/>
                </a:cxn>
              </a:cxnLst>
              <a:rect l="0" t="0" r="r" b="b"/>
              <a:pathLst>
                <a:path w="235" h="204">
                  <a:moveTo>
                    <a:pt x="0" y="81"/>
                  </a:moveTo>
                  <a:cubicBezTo>
                    <a:pt x="3" y="18"/>
                    <a:pt x="2" y="0"/>
                    <a:pt x="2" y="0"/>
                  </a:cubicBezTo>
                  <a:cubicBezTo>
                    <a:pt x="124" y="2"/>
                    <a:pt x="235" y="0"/>
                    <a:pt x="235" y="0"/>
                  </a:cubicBezTo>
                  <a:cubicBezTo>
                    <a:pt x="234" y="60"/>
                    <a:pt x="235" y="82"/>
                    <a:pt x="235" y="82"/>
                  </a:cubicBezTo>
                  <a:cubicBezTo>
                    <a:pt x="100" y="81"/>
                    <a:pt x="0" y="81"/>
                    <a:pt x="0" y="81"/>
                  </a:cubicBezTo>
                  <a:close/>
                  <a:moveTo>
                    <a:pt x="0" y="122"/>
                  </a:moveTo>
                  <a:cubicBezTo>
                    <a:pt x="0" y="122"/>
                    <a:pt x="106" y="123"/>
                    <a:pt x="235" y="121"/>
                  </a:cubicBezTo>
                  <a:cubicBezTo>
                    <a:pt x="235" y="121"/>
                    <a:pt x="234" y="148"/>
                    <a:pt x="235" y="204"/>
                  </a:cubicBezTo>
                  <a:cubicBezTo>
                    <a:pt x="235" y="204"/>
                    <a:pt x="133" y="202"/>
                    <a:pt x="2" y="204"/>
                  </a:cubicBezTo>
                  <a:cubicBezTo>
                    <a:pt x="2" y="204"/>
                    <a:pt x="3" y="187"/>
                    <a:pt x="0" y="122"/>
                  </a:cubicBez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pitchFamily="34" charset="0"/>
                <a:cs typeface="Arial" charset="0"/>
              </a:endParaRPr>
            </a:p>
          </p:txBody>
        </p:sp>
        <p:sp>
          <p:nvSpPr>
            <p:cNvPr id="44040" name="Freeform 8"/>
            <p:cNvSpPr>
              <a:spLocks/>
            </p:cNvSpPr>
            <p:nvPr userDrawn="1"/>
          </p:nvSpPr>
          <p:spPr bwMode="auto">
            <a:xfrm rot="2488063">
              <a:off x="1977" y="3063"/>
              <a:ext cx="472" cy="918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79" y="0"/>
                </a:cxn>
                <a:cxn ang="0">
                  <a:pos x="185" y="334"/>
                </a:cxn>
                <a:cxn ang="0">
                  <a:pos x="106" y="360"/>
                </a:cxn>
                <a:cxn ang="0">
                  <a:pos x="0" y="22"/>
                </a:cxn>
              </a:cxnLst>
              <a:rect l="0" t="0" r="r" b="b"/>
              <a:pathLst>
                <a:path w="185" h="360">
                  <a:moveTo>
                    <a:pt x="0" y="22"/>
                  </a:moveTo>
                  <a:cubicBezTo>
                    <a:pt x="62" y="6"/>
                    <a:pt x="79" y="0"/>
                    <a:pt x="79" y="0"/>
                  </a:cubicBezTo>
                  <a:cubicBezTo>
                    <a:pt x="133" y="175"/>
                    <a:pt x="185" y="334"/>
                    <a:pt x="185" y="334"/>
                  </a:cubicBezTo>
                  <a:cubicBezTo>
                    <a:pt x="128" y="351"/>
                    <a:pt x="106" y="360"/>
                    <a:pt x="106" y="360"/>
                  </a:cubicBezTo>
                  <a:cubicBezTo>
                    <a:pt x="47" y="165"/>
                    <a:pt x="0" y="22"/>
                    <a:pt x="0" y="22"/>
                  </a:cubicBez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pitchFamily="34" charset="0"/>
                <a:cs typeface="Arial" charset="0"/>
              </a:endParaRPr>
            </a:p>
          </p:txBody>
        </p:sp>
      </p:grpSp>
      <p:sp>
        <p:nvSpPr>
          <p:cNvPr id="44041" name="Rectangle 9"/>
          <p:cNvSpPr>
            <a:spLocks noChangeArrowheads="1"/>
          </p:cNvSpPr>
          <p:nvPr/>
        </p:nvSpPr>
        <p:spPr bwMode="auto">
          <a:xfrm>
            <a:off x="155575" y="6643688"/>
            <a:ext cx="2652713" cy="2301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pt-BR" sz="900">
                <a:solidFill>
                  <a:srgbClr val="000000"/>
                </a:solidFill>
                <a:latin typeface="Trebuchet MS" pitchFamily="34" charset="0"/>
                <a:cs typeface="Arial" charset="0"/>
              </a:rPr>
              <a:t>Ponto de Referência© | www.pdr.com.br | </a:t>
            </a:r>
            <a:fld id="{356BB9FF-02D8-4B09-B3FC-918A51704CA4}" type="slidenum">
              <a:rPr lang="en-US" sz="900">
                <a:solidFill>
                  <a:srgbClr val="000000"/>
                </a:solidFill>
                <a:latin typeface="Trebuchet MS" pitchFamily="34" charset="0"/>
                <a:cs typeface="Arial" charset="0"/>
              </a:rPr>
              <a:pPr>
                <a:defRPr/>
              </a:pPr>
              <a:t>‹nº›</a:t>
            </a:fld>
            <a:endParaRPr lang="pt-BR" sz="900">
              <a:solidFill>
                <a:srgbClr val="000000"/>
              </a:solidFill>
              <a:latin typeface="Trebuchet MS" pitchFamily="34" charset="0"/>
              <a:cs typeface="Arial" charset="0"/>
            </a:endParaRPr>
          </a:p>
        </p:txBody>
      </p:sp>
      <p:grpSp>
        <p:nvGrpSpPr>
          <p:cNvPr id="3" name="Group 10"/>
          <p:cNvGrpSpPr>
            <a:grpSpLocks/>
          </p:cNvGrpSpPr>
          <p:nvPr/>
        </p:nvGrpSpPr>
        <p:grpSpPr bwMode="auto">
          <a:xfrm>
            <a:off x="53975" y="6632575"/>
            <a:ext cx="157163" cy="176213"/>
            <a:chOff x="362" y="529"/>
            <a:chExt cx="737" cy="761"/>
          </a:xfrm>
        </p:grpSpPr>
        <p:sp>
          <p:nvSpPr>
            <p:cNvPr id="44043" name="Freeform 11"/>
            <p:cNvSpPr>
              <a:spLocks/>
            </p:cNvSpPr>
            <p:nvPr userDrawn="1"/>
          </p:nvSpPr>
          <p:spPr bwMode="auto">
            <a:xfrm>
              <a:off x="362" y="529"/>
              <a:ext cx="737" cy="761"/>
            </a:xfrm>
            <a:custGeom>
              <a:avLst/>
              <a:gdLst/>
              <a:ahLst/>
              <a:cxnLst>
                <a:cxn ang="0">
                  <a:pos x="676" y="701"/>
                </a:cxn>
                <a:cxn ang="0">
                  <a:pos x="21" y="680"/>
                </a:cxn>
                <a:cxn ang="0">
                  <a:pos x="0" y="59"/>
                </a:cxn>
                <a:cxn ang="0">
                  <a:pos x="678" y="0"/>
                </a:cxn>
                <a:cxn ang="0">
                  <a:pos x="676" y="701"/>
                </a:cxn>
              </a:cxnLst>
              <a:rect l="0" t="0" r="r" b="b"/>
              <a:pathLst>
                <a:path w="678" h="701">
                  <a:moveTo>
                    <a:pt x="676" y="701"/>
                  </a:moveTo>
                  <a:lnTo>
                    <a:pt x="21" y="680"/>
                  </a:lnTo>
                  <a:lnTo>
                    <a:pt x="0" y="59"/>
                  </a:lnTo>
                  <a:lnTo>
                    <a:pt x="678" y="0"/>
                  </a:lnTo>
                  <a:lnTo>
                    <a:pt x="676" y="701"/>
                  </a:lnTo>
                  <a:close/>
                </a:path>
              </a:pathLst>
            </a:custGeom>
            <a:solidFill>
              <a:srgbClr val="EA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pitchFamily="34" charset="0"/>
                <a:cs typeface="Arial" charset="0"/>
              </a:endParaRPr>
            </a:p>
          </p:txBody>
        </p:sp>
        <p:sp>
          <p:nvSpPr>
            <p:cNvPr id="44044" name="Freeform 12"/>
            <p:cNvSpPr>
              <a:spLocks/>
            </p:cNvSpPr>
            <p:nvPr userDrawn="1"/>
          </p:nvSpPr>
          <p:spPr bwMode="auto">
            <a:xfrm>
              <a:off x="503" y="604"/>
              <a:ext cx="506" cy="507"/>
            </a:xfrm>
            <a:custGeom>
              <a:avLst/>
              <a:gdLst/>
              <a:ahLst/>
              <a:cxnLst>
                <a:cxn ang="0">
                  <a:pos x="470" y="465"/>
                </a:cxn>
                <a:cxn ang="0">
                  <a:pos x="68" y="468"/>
                </a:cxn>
                <a:cxn ang="0">
                  <a:pos x="0" y="71"/>
                </a:cxn>
                <a:cxn ang="0">
                  <a:pos x="468" y="0"/>
                </a:cxn>
                <a:cxn ang="0">
                  <a:pos x="470" y="465"/>
                </a:cxn>
              </a:cxnLst>
              <a:rect l="0" t="0" r="r" b="b"/>
              <a:pathLst>
                <a:path w="470" h="468">
                  <a:moveTo>
                    <a:pt x="470" y="465"/>
                  </a:moveTo>
                  <a:lnTo>
                    <a:pt x="68" y="468"/>
                  </a:lnTo>
                  <a:lnTo>
                    <a:pt x="0" y="71"/>
                  </a:lnTo>
                  <a:lnTo>
                    <a:pt x="468" y="0"/>
                  </a:lnTo>
                  <a:lnTo>
                    <a:pt x="470" y="465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pitchFamily="34" charset="0"/>
                <a:cs typeface="Arial" charset="0"/>
              </a:endParaRPr>
            </a:p>
          </p:txBody>
        </p:sp>
        <p:sp>
          <p:nvSpPr>
            <p:cNvPr id="44045" name="Freeform 13"/>
            <p:cNvSpPr>
              <a:spLocks/>
            </p:cNvSpPr>
            <p:nvPr userDrawn="1"/>
          </p:nvSpPr>
          <p:spPr bwMode="auto">
            <a:xfrm>
              <a:off x="697" y="700"/>
              <a:ext cx="253" cy="261"/>
            </a:xfrm>
            <a:custGeom>
              <a:avLst/>
              <a:gdLst/>
              <a:ahLst/>
              <a:cxnLst>
                <a:cxn ang="0">
                  <a:pos x="203" y="243"/>
                </a:cxn>
                <a:cxn ang="0">
                  <a:pos x="0" y="212"/>
                </a:cxn>
                <a:cxn ang="0">
                  <a:pos x="12" y="14"/>
                </a:cxn>
                <a:cxn ang="0">
                  <a:pos x="236" y="0"/>
                </a:cxn>
                <a:cxn ang="0">
                  <a:pos x="203" y="243"/>
                </a:cxn>
              </a:cxnLst>
              <a:rect l="0" t="0" r="r" b="b"/>
              <a:pathLst>
                <a:path w="236" h="243">
                  <a:moveTo>
                    <a:pt x="203" y="243"/>
                  </a:moveTo>
                  <a:lnTo>
                    <a:pt x="0" y="212"/>
                  </a:lnTo>
                  <a:lnTo>
                    <a:pt x="12" y="14"/>
                  </a:lnTo>
                  <a:lnTo>
                    <a:pt x="236" y="0"/>
                  </a:lnTo>
                  <a:lnTo>
                    <a:pt x="203" y="243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pt-BR">
                <a:latin typeface="Arial" pitchFamily="34" charset="0"/>
                <a:cs typeface="Arial" charset="0"/>
              </a:endParaRPr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33" r:id="rId1"/>
    <p:sldLayoutId id="2147484634" r:id="rId2"/>
    <p:sldLayoutId id="2147484635" r:id="rId3"/>
    <p:sldLayoutId id="2147484636" r:id="rId4"/>
    <p:sldLayoutId id="2147484637" r:id="rId5"/>
    <p:sldLayoutId id="2147484638" r:id="rId6"/>
    <p:sldLayoutId id="2147484639" r:id="rId7"/>
    <p:sldLayoutId id="2147484640" r:id="rId8"/>
    <p:sldLayoutId id="2147484641" r:id="rId9"/>
    <p:sldLayoutId id="2147484642" r:id="rId10"/>
    <p:sldLayoutId id="2147484643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tx1"/>
          </a:solidFill>
          <a:latin typeface="Trebuchet MS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tx1"/>
          </a:solidFill>
          <a:latin typeface="Trebuchet MS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tx1"/>
          </a:solidFill>
          <a:latin typeface="Trebuchet MS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tx1"/>
          </a:solidFill>
          <a:latin typeface="Trebuchet MS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800" b="1">
          <a:solidFill>
            <a:schemeClr val="tx1"/>
          </a:solidFill>
          <a:latin typeface="Trebuchet MS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800" b="1">
          <a:solidFill>
            <a:schemeClr val="tx1"/>
          </a:solidFill>
          <a:latin typeface="Trebuchet MS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800" b="1">
          <a:solidFill>
            <a:schemeClr val="tx1"/>
          </a:solidFill>
          <a:latin typeface="Trebuchet MS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800" b="1">
          <a:solidFill>
            <a:schemeClr val="tx1"/>
          </a:solidFill>
          <a:latin typeface="Trebuchet MS" pitchFamily="34" charset="0"/>
        </a:defRPr>
      </a:lvl9pPr>
    </p:titleStyle>
    <p:bodyStyle>
      <a:lvl1pPr marL="342900" indent="-342900" algn="l" rtl="0" eaLnBrk="0" fontAlgn="base" hangingPunct="0">
        <a:spcBef>
          <a:spcPct val="50000"/>
        </a:spcBef>
        <a:spcAft>
          <a:spcPct val="0"/>
        </a:spcAft>
        <a:buChar char="•"/>
        <a:defRPr sz="1200">
          <a:solidFill>
            <a:srgbClr val="000000"/>
          </a:solidFill>
          <a:latin typeface="+mn-lt"/>
          <a:ea typeface="+mn-ea"/>
          <a:cs typeface="+mn-cs"/>
        </a:defRPr>
      </a:lvl1pPr>
      <a:lvl2pPr marL="457200" algn="l" rtl="0" eaLnBrk="0" fontAlgn="base" hangingPunct="0">
        <a:spcBef>
          <a:spcPct val="50000"/>
        </a:spcBef>
        <a:spcAft>
          <a:spcPct val="0"/>
        </a:spcAft>
        <a:buChar char="–"/>
        <a:defRPr sz="1200">
          <a:solidFill>
            <a:srgbClr val="000000"/>
          </a:solidFill>
          <a:latin typeface="+mn-lt"/>
        </a:defRPr>
      </a:lvl2pPr>
      <a:lvl3pPr marL="914400" algn="l" rtl="0" eaLnBrk="0" fontAlgn="base" hangingPunct="0">
        <a:spcBef>
          <a:spcPct val="50000"/>
        </a:spcBef>
        <a:spcAft>
          <a:spcPct val="0"/>
        </a:spcAft>
        <a:buChar char="•"/>
        <a:defRPr sz="1200">
          <a:solidFill>
            <a:srgbClr val="000000"/>
          </a:solidFill>
          <a:latin typeface="+mn-lt"/>
        </a:defRPr>
      </a:lvl3pPr>
      <a:lvl4pPr marL="1371600" algn="l" rtl="0" eaLnBrk="0" fontAlgn="base" hangingPunct="0">
        <a:spcBef>
          <a:spcPct val="50000"/>
        </a:spcBef>
        <a:spcAft>
          <a:spcPct val="0"/>
        </a:spcAft>
        <a:buChar char="–"/>
        <a:defRPr sz="1200">
          <a:solidFill>
            <a:srgbClr val="000000"/>
          </a:solidFill>
          <a:latin typeface="+mn-lt"/>
        </a:defRPr>
      </a:lvl4pPr>
      <a:lvl5pPr marL="1828800" algn="l" rtl="0" eaLnBrk="0" fontAlgn="base" hangingPunct="0">
        <a:spcBef>
          <a:spcPct val="50000"/>
        </a:spcBef>
        <a:spcAft>
          <a:spcPct val="0"/>
        </a:spcAft>
        <a:buChar char="»"/>
        <a:defRPr sz="1200">
          <a:solidFill>
            <a:srgbClr val="000000"/>
          </a:solidFill>
          <a:latin typeface="+mn-lt"/>
        </a:defRPr>
      </a:lvl5pPr>
      <a:lvl6pPr marL="2286000" algn="l" rtl="0" fontAlgn="base">
        <a:spcBef>
          <a:spcPct val="50000"/>
        </a:spcBef>
        <a:spcAft>
          <a:spcPct val="0"/>
        </a:spcAft>
        <a:defRPr sz="1200">
          <a:solidFill>
            <a:srgbClr val="000000"/>
          </a:solidFill>
          <a:latin typeface="+mn-lt"/>
        </a:defRPr>
      </a:lvl6pPr>
      <a:lvl7pPr marL="2743200" algn="l" rtl="0" fontAlgn="base">
        <a:spcBef>
          <a:spcPct val="50000"/>
        </a:spcBef>
        <a:spcAft>
          <a:spcPct val="0"/>
        </a:spcAft>
        <a:defRPr sz="1200">
          <a:solidFill>
            <a:srgbClr val="000000"/>
          </a:solidFill>
          <a:latin typeface="+mn-lt"/>
        </a:defRPr>
      </a:lvl7pPr>
      <a:lvl8pPr marL="3200400" algn="l" rtl="0" fontAlgn="base">
        <a:spcBef>
          <a:spcPct val="50000"/>
        </a:spcBef>
        <a:spcAft>
          <a:spcPct val="0"/>
        </a:spcAft>
        <a:defRPr sz="1200">
          <a:solidFill>
            <a:srgbClr val="000000"/>
          </a:solidFill>
          <a:latin typeface="+mn-lt"/>
        </a:defRPr>
      </a:lvl8pPr>
      <a:lvl9pPr marL="3657600" algn="l" rtl="0" fontAlgn="base">
        <a:spcBef>
          <a:spcPct val="50000"/>
        </a:spcBef>
        <a:spcAft>
          <a:spcPct val="0"/>
        </a:spcAft>
        <a:defRPr sz="1200">
          <a:solidFill>
            <a:srgbClr val="000000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465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560388" y="5549900"/>
            <a:ext cx="8520112" cy="1217613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000000"/>
            </a:outerShdw>
          </a:effectLst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8952875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214" r:id="rId1"/>
    <p:sldLayoutId id="2147487215" r:id="rId2"/>
    <p:sldLayoutId id="2147487216" r:id="rId3"/>
    <p:sldLayoutId id="2147487217" r:id="rId4"/>
    <p:sldLayoutId id="2147487218" r:id="rId5"/>
  </p:sldLayoutIdLst>
  <p:transition>
    <p:push/>
  </p:transition>
  <p:timing>
    <p:tnLst>
      <p:par>
        <p:cTn id="1" dur="indefinite" restart="never" nodeType="tmRoot"/>
      </p:par>
    </p:tnLst>
  </p:timing>
  <p:txStyles>
    <p:titleStyle>
      <a:lvl1pPr algn="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lack" pitchFamily="34" charset="0"/>
          <a:ea typeface="+mj-ea"/>
          <a:cs typeface="+mj-cs"/>
        </a:defRPr>
      </a:lvl1pPr>
      <a:lvl2pPr algn="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lack"/>
          <a:cs typeface="Arial" charset="0"/>
        </a:defRPr>
      </a:lvl2pPr>
      <a:lvl3pPr algn="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lack"/>
          <a:cs typeface="Arial" charset="0"/>
        </a:defRPr>
      </a:lvl3pPr>
      <a:lvl4pPr algn="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lack"/>
          <a:cs typeface="Arial" charset="0"/>
        </a:defRPr>
      </a:lvl4pPr>
      <a:lvl5pPr algn="r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lack"/>
          <a:cs typeface="Arial" charset="0"/>
        </a:defRPr>
      </a:lvl5pPr>
      <a:lvl6pPr marL="457200"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6pPr>
      <a:lvl7pPr marL="914400"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7pPr>
      <a:lvl8pPr marL="1371600"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8pPr>
      <a:lvl9pPr marL="1828800"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9pPr>
    </p:titleStyle>
    <p:bodyStyle>
      <a:lvl1pPr marL="342900" indent="-342900" algn="r" rtl="0" eaLnBrk="0" fontAlgn="base" hangingPunct="0">
        <a:spcBef>
          <a:spcPct val="20000"/>
        </a:spcBef>
        <a:spcAft>
          <a:spcPct val="0"/>
        </a:spcAft>
        <a:buSzPct val="80000"/>
        <a:buFont typeface="Wingdings" pitchFamily="2" charset="2"/>
        <a:buChar char="•"/>
        <a:defRPr sz="2800">
          <a:solidFill>
            <a:schemeClr val="bg1"/>
          </a:solidFill>
          <a:latin typeface="+mn-lt"/>
          <a:ea typeface="+mn-ea"/>
          <a:cs typeface="+mn-cs"/>
        </a:defRPr>
      </a:lvl1pPr>
      <a:lvl2pPr marL="354013" indent="103188" algn="r" rtl="0" eaLnBrk="0" fontAlgn="base" hangingPunct="0">
        <a:spcBef>
          <a:spcPct val="20000"/>
        </a:spcBef>
        <a:spcAft>
          <a:spcPct val="0"/>
        </a:spcAft>
        <a:buSzPct val="80000"/>
        <a:buFont typeface="Wingdings" pitchFamily="2" charset="2"/>
        <a:buChar char="–"/>
        <a:defRPr sz="2800">
          <a:solidFill>
            <a:schemeClr val="bg1"/>
          </a:solidFill>
          <a:latin typeface="+mn-lt"/>
          <a:cs typeface="+mn-cs"/>
        </a:defRPr>
      </a:lvl2pPr>
      <a:lvl3pPr marL="723900" indent="190500" algn="r" rtl="0" eaLnBrk="0" fontAlgn="base" hangingPunct="0">
        <a:spcBef>
          <a:spcPct val="20000"/>
        </a:spcBef>
        <a:spcAft>
          <a:spcPct val="0"/>
        </a:spcAft>
        <a:buSzPct val="80000"/>
        <a:buFont typeface="Wingdings" pitchFamily="2" charset="2"/>
        <a:buChar char="•"/>
        <a:defRPr sz="2800">
          <a:solidFill>
            <a:schemeClr val="bg1"/>
          </a:solidFill>
          <a:latin typeface="+mn-lt"/>
          <a:cs typeface="+mn-cs"/>
        </a:defRPr>
      </a:lvl3pPr>
      <a:lvl4pPr marL="1079500" indent="292100" algn="r" rtl="0" eaLnBrk="0" fontAlgn="base" hangingPunct="0">
        <a:spcBef>
          <a:spcPct val="20000"/>
        </a:spcBef>
        <a:spcAft>
          <a:spcPct val="0"/>
        </a:spcAft>
        <a:buSzPct val="80000"/>
        <a:buFont typeface="Wingdings" pitchFamily="2" charset="2"/>
        <a:buChar char="–"/>
        <a:defRPr sz="2800">
          <a:solidFill>
            <a:schemeClr val="bg1"/>
          </a:solidFill>
          <a:latin typeface="+mn-lt"/>
          <a:cs typeface="+mn-cs"/>
        </a:defRPr>
      </a:lvl4pPr>
      <a:lvl5pPr marL="1435100" indent="393700" algn="r" rtl="0" eaLnBrk="0" fontAlgn="base" hangingPunct="0">
        <a:spcBef>
          <a:spcPct val="20000"/>
        </a:spcBef>
        <a:spcAft>
          <a:spcPct val="0"/>
        </a:spcAft>
        <a:buSzPct val="80000"/>
        <a:buFont typeface="Wingdings" pitchFamily="2" charset="2"/>
        <a:buChar char="»"/>
        <a:defRPr sz="2800">
          <a:solidFill>
            <a:schemeClr val="bg1"/>
          </a:solidFill>
          <a:latin typeface="+mn-lt"/>
          <a:cs typeface="+mn-cs"/>
        </a:defRPr>
      </a:lvl5pPr>
      <a:lvl6pPr marL="18923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6pPr>
      <a:lvl7pPr marL="23495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7pPr>
      <a:lvl8pPr marL="28067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8pPr>
      <a:lvl9pPr marL="32639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02" name="Picture 2" descr="Logo novo preto sem slogan"/>
          <p:cNvPicPr>
            <a:picLocks noChangeAspect="1" noChangeArrowheads="1"/>
          </p:cNvPicPr>
          <p:nvPr/>
        </p:nvPicPr>
        <p:blipFill>
          <a:blip r:embed="rId14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 r="74757"/>
          <a:stretch>
            <a:fillRect/>
          </a:stretch>
        </p:blipFill>
        <p:spPr bwMode="auto">
          <a:xfrm>
            <a:off x="98425" y="6316663"/>
            <a:ext cx="512763" cy="541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240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412875"/>
            <a:ext cx="8569325" cy="47069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22532" name="Rectangle 4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22533" name="Rectangle 5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  <a:defRPr/>
            </a:pPr>
            <a:endParaRPr lang="pt-BR" sz="4000">
              <a:solidFill>
                <a:srgbClr val="FFFFFF"/>
              </a:solidFill>
              <a:latin typeface="GrilledCheese BTN" pitchFamily="34" charset="0"/>
            </a:endParaRPr>
          </a:p>
        </p:txBody>
      </p:sp>
      <p:sp>
        <p:nvSpPr>
          <p:cNvPr id="102406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260350"/>
            <a:ext cx="8569325" cy="11001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22535" name="Rectangle 7"/>
          <p:cNvSpPr>
            <a:spLocks noChangeArrowheads="1"/>
          </p:cNvSpPr>
          <p:nvPr/>
        </p:nvSpPr>
        <p:spPr bwMode="auto">
          <a:xfrm>
            <a:off x="7551738" y="6381750"/>
            <a:ext cx="446087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fld id="{D16F1581-B587-4187-BBE1-3C2181B78759}" type="slidenum">
              <a:rPr lang="pt-BR">
                <a:solidFill>
                  <a:srgbClr val="000000"/>
                </a:solidFill>
              </a:rPr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9250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233" r:id="rId1"/>
    <p:sldLayoutId id="2147487234" r:id="rId2"/>
    <p:sldLayoutId id="2147487235" r:id="rId3"/>
    <p:sldLayoutId id="2147487236" r:id="rId4"/>
    <p:sldLayoutId id="2147487237" r:id="rId5"/>
    <p:sldLayoutId id="2147487238" r:id="rId6"/>
    <p:sldLayoutId id="2147487239" r:id="rId7"/>
    <p:sldLayoutId id="2147487240" r:id="rId8"/>
    <p:sldLayoutId id="2147487241" r:id="rId9"/>
    <p:sldLayoutId id="2147487242" r:id="rId10"/>
    <p:sldLayoutId id="2147487243" r:id="rId11"/>
    <p:sldLayoutId id="2147487244" r:id="rId12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Sinzano" pitchFamily="82" charset="0"/>
          <a:cs typeface="Arial" pitchFamily="34" charset="0"/>
        </a:defRPr>
      </a:lvl9pPr>
    </p:titleStyle>
    <p:bodyStyle>
      <a:lvl1pPr marL="342900" indent="-33655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355600" indent="1016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tx1"/>
          </a:solidFill>
          <a:latin typeface="+mn-lt"/>
          <a:cs typeface="+mn-cs"/>
        </a:defRPr>
      </a:lvl2pPr>
      <a:lvl3pPr marL="723900" indent="1905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079500" indent="2921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tx1"/>
          </a:solidFill>
          <a:latin typeface="+mn-lt"/>
          <a:cs typeface="+mn-cs"/>
        </a:defRPr>
      </a:lvl4pPr>
      <a:lvl5pPr marL="1435100" indent="3937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»"/>
        <a:defRPr sz="2400">
          <a:solidFill>
            <a:schemeClr val="tx1"/>
          </a:solidFill>
          <a:latin typeface="+mn-lt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1042988" y="908050"/>
            <a:ext cx="7129462" cy="12334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10649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1060450" y="2133600"/>
            <a:ext cx="7112000" cy="38877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3460100" name="Rectangle 4"/>
          <p:cNvSpPr>
            <a:spLocks noChangeArrowheads="1"/>
          </p:cNvSpPr>
          <p:nvPr/>
        </p:nvSpPr>
        <p:spPr bwMode="auto">
          <a:xfrm>
            <a:off x="8697913" y="6588125"/>
            <a:ext cx="428625" cy="2762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fld id="{1DF137D6-2AE6-41DC-873E-FA78153B78BB}" type="slidenum">
              <a:rPr lang="pt-BR" sz="1200">
                <a:solidFill>
                  <a:srgbClr val="000000"/>
                </a:solidFill>
              </a:rPr>
              <a:pPr algn="ctr"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63541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246" r:id="rId1"/>
    <p:sldLayoutId id="2147487247" r:id="rId2"/>
    <p:sldLayoutId id="2147487248" r:id="rId3"/>
    <p:sldLayoutId id="2147487249" r:id="rId4"/>
    <p:sldLayoutId id="2147487250" r:id="rId5"/>
    <p:sldLayoutId id="2147487251" r:id="rId6"/>
    <p:sldLayoutId id="2147487252" r:id="rId7"/>
    <p:sldLayoutId id="2147487253" r:id="rId8"/>
    <p:sldLayoutId id="2147487254" r:id="rId9"/>
    <p:sldLayoutId id="2147487255" r:id="rId10"/>
    <p:sldLayoutId id="2147487256" r:id="rId11"/>
  </p:sldLayoutIdLst>
  <p:transition>
    <p:fade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Swis721 Cn BT" pitchFamily="34" charset="0"/>
          <a:cs typeface="Arial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Swis721 Cn BT" pitchFamily="34" charset="0"/>
          <a:cs typeface="Arial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Swis721 Cn BT" pitchFamily="34" charset="0"/>
          <a:cs typeface="Arial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Swis721 Cn BT" pitchFamily="34" charset="0"/>
          <a:cs typeface="Arial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Swis721 Cn BT" pitchFamily="34" charset="0"/>
          <a:cs typeface="Arial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Swis721 Cn BT" pitchFamily="34" charset="0"/>
          <a:cs typeface="Arial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Swis721 Cn BT" pitchFamily="34" charset="0"/>
          <a:cs typeface="Arial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Swis721 Cn BT" pitchFamily="34" charset="0"/>
          <a:cs typeface="Arial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363538" indent="93663" algn="l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–"/>
        <a:defRPr sz="3200">
          <a:solidFill>
            <a:schemeClr val="tx1"/>
          </a:solidFill>
          <a:latin typeface="+mn-lt"/>
          <a:ea typeface="+mn-ea"/>
          <a:cs typeface="+mn-cs"/>
        </a:defRPr>
      </a:lvl2pPr>
      <a:lvl3pPr marL="711200" indent="203200" algn="l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3pPr>
      <a:lvl4pPr marL="1074738" indent="296863" algn="l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–"/>
        <a:defRPr sz="3200">
          <a:solidFill>
            <a:schemeClr val="tx1"/>
          </a:solidFill>
          <a:latin typeface="+mn-lt"/>
          <a:ea typeface="+mn-ea"/>
          <a:cs typeface="+mn-cs"/>
        </a:defRPr>
      </a:lvl4pPr>
      <a:lvl5pPr marL="1436688" indent="392113" algn="l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»"/>
        <a:defRPr sz="3200">
          <a:solidFill>
            <a:schemeClr val="tx1"/>
          </a:solidFill>
          <a:latin typeface="+mn-lt"/>
          <a:ea typeface="+mn-ea"/>
          <a:cs typeface="+mn-cs"/>
        </a:defRPr>
      </a:lvl5pPr>
      <a:lvl6pPr marL="189388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  <a:ea typeface="+mn-ea"/>
          <a:cs typeface="+mn-cs"/>
        </a:defRPr>
      </a:lvl6pPr>
      <a:lvl7pPr marL="235108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  <a:ea typeface="+mn-ea"/>
          <a:cs typeface="+mn-cs"/>
        </a:defRPr>
      </a:lvl7pPr>
      <a:lvl8pPr marL="280828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  <a:ea typeface="+mn-ea"/>
          <a:cs typeface="+mn-cs"/>
        </a:defRPr>
      </a:lvl8pPr>
      <a:lvl9pPr marL="326548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993775"/>
            <a:ext cx="8664575" cy="51260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205827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8080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8294196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284" r:id="rId1"/>
    <p:sldLayoutId id="2147487285" r:id="rId2"/>
    <p:sldLayoutId id="2147487286" r:id="rId3"/>
    <p:sldLayoutId id="2147487287" r:id="rId4"/>
    <p:sldLayoutId id="2147487288" r:id="rId5"/>
    <p:sldLayoutId id="2147487289" r:id="rId6"/>
    <p:sldLayoutId id="2147487290" r:id="rId7"/>
    <p:sldLayoutId id="2147487291" r:id="rId8"/>
    <p:sldLayoutId id="2147487292" r:id="rId9"/>
    <p:sldLayoutId id="2147487293" r:id="rId10"/>
    <p:sldLayoutId id="2147487294" r:id="rId11"/>
    <p:sldLayoutId id="2147487295" r:id="rId12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9pPr>
    </p:titleStyle>
    <p:bodyStyle>
      <a:lvl1pPr marL="342900" indent="-33655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355600" indent="101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–"/>
        <a:defRPr sz="2400">
          <a:solidFill>
            <a:schemeClr val="tx1"/>
          </a:solidFill>
          <a:latin typeface="+mn-lt"/>
          <a:cs typeface="+mn-cs"/>
        </a:defRPr>
      </a:lvl2pPr>
      <a:lvl3pPr marL="723900" indent="1905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079500" indent="2921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–"/>
        <a:defRPr sz="2400">
          <a:solidFill>
            <a:schemeClr val="tx1"/>
          </a:solidFill>
          <a:latin typeface="+mn-lt"/>
          <a:cs typeface="+mn-cs"/>
        </a:defRPr>
      </a:lvl4pPr>
      <a:lvl5pPr marL="1435100" indent="3937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»"/>
        <a:defRPr sz="2400">
          <a:solidFill>
            <a:schemeClr val="tx1"/>
          </a:solidFill>
          <a:latin typeface="+mn-lt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73006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297" r:id="rId1"/>
    <p:sldLayoutId id="2147487298" r:id="rId2"/>
    <p:sldLayoutId id="2147487299" r:id="rId3"/>
    <p:sldLayoutId id="2147487300" r:id="rId4"/>
    <p:sldLayoutId id="2147487301" r:id="rId5"/>
    <p:sldLayoutId id="2147487302" r:id="rId6"/>
    <p:sldLayoutId id="2147487303" r:id="rId7"/>
    <p:sldLayoutId id="2147487304" r:id="rId8"/>
    <p:sldLayoutId id="2147487305" r:id="rId9"/>
    <p:sldLayoutId id="2147487306" r:id="rId10"/>
    <p:sldLayoutId id="2147487307" r:id="rId11"/>
    <p:sldLayoutId id="2147487308" r:id="rId12"/>
  </p:sldLayoutIdLst>
  <p:timing>
    <p:tnLst>
      <p:par>
        <p:cTn id="1" dur="indefinite" restart="never" nodeType="tmRoot"/>
      </p:par>
    </p:tnLst>
  </p:timing>
  <p:txStyles>
    <p:titleStyle>
      <a:lvl1pPr algn="ctr" defTabSz="814726" rtl="0" eaLnBrk="1" latinLnBrk="0" hangingPunct="1">
        <a:spcBef>
          <a:spcPct val="0"/>
        </a:spcBef>
        <a:buNone/>
        <a:defRPr sz="39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05527" indent="-305527" algn="l" defTabSz="814726" rtl="0" eaLnBrk="1" latinLnBrk="0" hangingPunct="1">
        <a:spcBef>
          <a:spcPct val="20000"/>
        </a:spcBef>
        <a:buFont typeface="Arial" pitchFamily="34" charset="0"/>
        <a:buChar char="•"/>
        <a:defRPr sz="2900" kern="1200">
          <a:solidFill>
            <a:schemeClr val="tx1"/>
          </a:solidFill>
          <a:latin typeface="+mn-lt"/>
          <a:ea typeface="+mn-ea"/>
          <a:cs typeface="+mn-cs"/>
        </a:defRPr>
      </a:lvl1pPr>
      <a:lvl2pPr marL="661962" indent="-254596" algn="l" defTabSz="814726" rtl="0" eaLnBrk="1" latinLnBrk="0" hangingPunct="1">
        <a:spcBef>
          <a:spcPct val="20000"/>
        </a:spcBef>
        <a:buFont typeface="Arial" pitchFamily="34" charset="0"/>
        <a:buChar char="–"/>
        <a:defRPr sz="2500" kern="1200">
          <a:solidFill>
            <a:schemeClr val="tx1"/>
          </a:solidFill>
          <a:latin typeface="+mn-lt"/>
          <a:ea typeface="+mn-ea"/>
          <a:cs typeface="+mn-cs"/>
        </a:defRPr>
      </a:lvl2pPr>
      <a:lvl3pPr marL="1018404" indent="-203674" algn="l" defTabSz="814726" rtl="0" eaLnBrk="1" latinLnBrk="0" hangingPunct="1">
        <a:spcBef>
          <a:spcPct val="20000"/>
        </a:spcBef>
        <a:buFont typeface="Arial" pitchFamily="34" charset="0"/>
        <a:buChar char="•"/>
        <a:defRPr sz="2200" kern="1200">
          <a:solidFill>
            <a:schemeClr val="tx1"/>
          </a:solidFill>
          <a:latin typeface="+mn-lt"/>
          <a:ea typeface="+mn-ea"/>
          <a:cs typeface="+mn-cs"/>
        </a:defRPr>
      </a:lvl3pPr>
      <a:lvl4pPr marL="1425774" indent="-203674" algn="l" defTabSz="814726" rtl="0" eaLnBrk="1" latinLnBrk="0" hangingPunct="1">
        <a:spcBef>
          <a:spcPct val="20000"/>
        </a:spcBef>
        <a:buFont typeface="Arial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33123" indent="-203674" algn="l" defTabSz="814726" rtl="0" eaLnBrk="1" latinLnBrk="0" hangingPunct="1">
        <a:spcBef>
          <a:spcPct val="20000"/>
        </a:spcBef>
        <a:buFont typeface="Arial" pitchFamily="34" charset="0"/>
        <a:buChar char="»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40489" indent="-203674" algn="l" defTabSz="814726" rtl="0" eaLnBrk="1" latinLnBrk="0" hangingPunct="1">
        <a:spcBef>
          <a:spcPct val="20000"/>
        </a:spcBef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647852" indent="-203674" algn="l" defTabSz="814726" rtl="0" eaLnBrk="1" latinLnBrk="0" hangingPunct="1">
        <a:spcBef>
          <a:spcPct val="20000"/>
        </a:spcBef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055217" indent="-203674" algn="l" defTabSz="814726" rtl="0" eaLnBrk="1" latinLnBrk="0" hangingPunct="1">
        <a:spcBef>
          <a:spcPct val="20000"/>
        </a:spcBef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462575" indent="-203674" algn="l" defTabSz="814726" rtl="0" eaLnBrk="1" latinLnBrk="0" hangingPunct="1">
        <a:spcBef>
          <a:spcPct val="20000"/>
        </a:spcBef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814726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407361" algn="l" defTabSz="814726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814726" algn="l" defTabSz="814726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222081" algn="l" defTabSz="814726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629448" algn="l" defTabSz="814726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036810" algn="l" defTabSz="814726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2444175" algn="l" defTabSz="814726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2851529" algn="l" defTabSz="814726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3258896" algn="l" defTabSz="814726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373714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310" r:id="rId1"/>
    <p:sldLayoutId id="2147487311" r:id="rId2"/>
    <p:sldLayoutId id="2147487312" r:id="rId3"/>
    <p:sldLayoutId id="2147487313" r:id="rId4"/>
    <p:sldLayoutId id="2147487314" r:id="rId5"/>
    <p:sldLayoutId id="2147487315" r:id="rId6"/>
    <p:sldLayoutId id="2147487316" r:id="rId7"/>
    <p:sldLayoutId id="2147487317" r:id="rId8"/>
    <p:sldLayoutId id="2147487318" r:id="rId9"/>
    <p:sldLayoutId id="2147487319" r:id="rId10"/>
    <p:sldLayoutId id="2147487320" r:id="rId11"/>
    <p:sldLayoutId id="2147487321" r:id="rId12"/>
  </p:sldLayoutIdLst>
  <p:timing>
    <p:tnLst>
      <p:par>
        <p:cTn id="1" dur="indefinite" restart="never" nodeType="tmRoot"/>
      </p:par>
    </p:tnLst>
  </p:timing>
  <p:txStyles>
    <p:titleStyle>
      <a:lvl1pPr algn="ctr" defTabSz="815539" rtl="0" eaLnBrk="1" latinLnBrk="0" hangingPunct="1">
        <a:spcBef>
          <a:spcPct val="0"/>
        </a:spcBef>
        <a:buNone/>
        <a:defRPr sz="39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05827" indent="-305827" algn="l" defTabSz="815539" rtl="0" eaLnBrk="1" latinLnBrk="0" hangingPunct="1">
        <a:spcBef>
          <a:spcPct val="20000"/>
        </a:spcBef>
        <a:buFont typeface="Arial" pitchFamily="34" charset="0"/>
        <a:buChar char="•"/>
        <a:defRPr sz="2900" kern="1200">
          <a:solidFill>
            <a:schemeClr val="tx1"/>
          </a:solidFill>
          <a:latin typeface="+mn-lt"/>
          <a:ea typeface="+mn-ea"/>
          <a:cs typeface="+mn-cs"/>
        </a:defRPr>
      </a:lvl1pPr>
      <a:lvl2pPr marL="662625" indent="-254856" algn="l" defTabSz="815539" rtl="0" eaLnBrk="1" latinLnBrk="0" hangingPunct="1">
        <a:spcBef>
          <a:spcPct val="20000"/>
        </a:spcBef>
        <a:buFont typeface="Arial" pitchFamily="34" charset="0"/>
        <a:buChar char="–"/>
        <a:defRPr sz="2500" kern="1200">
          <a:solidFill>
            <a:schemeClr val="tx1"/>
          </a:solidFill>
          <a:latin typeface="+mn-lt"/>
          <a:ea typeface="+mn-ea"/>
          <a:cs typeface="+mn-cs"/>
        </a:defRPr>
      </a:lvl2pPr>
      <a:lvl3pPr marL="1019424" indent="-203884" algn="l" defTabSz="815539" rtl="0" eaLnBrk="1" latinLnBrk="0" hangingPunct="1">
        <a:spcBef>
          <a:spcPct val="20000"/>
        </a:spcBef>
        <a:buFont typeface="Arial" pitchFamily="34" charset="0"/>
        <a:buChar char="•"/>
        <a:defRPr sz="2200" kern="1200">
          <a:solidFill>
            <a:schemeClr val="tx1"/>
          </a:solidFill>
          <a:latin typeface="+mn-lt"/>
          <a:ea typeface="+mn-ea"/>
          <a:cs typeface="+mn-cs"/>
        </a:defRPr>
      </a:lvl3pPr>
      <a:lvl4pPr marL="1427194" indent="-203884" algn="l" defTabSz="815539" rtl="0" eaLnBrk="1" latinLnBrk="0" hangingPunct="1">
        <a:spcBef>
          <a:spcPct val="20000"/>
        </a:spcBef>
        <a:buFont typeface="Arial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34963" indent="-203884" algn="l" defTabSz="815539" rtl="0" eaLnBrk="1" latinLnBrk="0" hangingPunct="1">
        <a:spcBef>
          <a:spcPct val="20000"/>
        </a:spcBef>
        <a:buFont typeface="Arial" pitchFamily="34" charset="0"/>
        <a:buChar char="»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42732" indent="-203884" algn="l" defTabSz="815539" rtl="0" eaLnBrk="1" latinLnBrk="0" hangingPunct="1">
        <a:spcBef>
          <a:spcPct val="20000"/>
        </a:spcBef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650502" indent="-203884" algn="l" defTabSz="815539" rtl="0" eaLnBrk="1" latinLnBrk="0" hangingPunct="1">
        <a:spcBef>
          <a:spcPct val="20000"/>
        </a:spcBef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058271" indent="-203884" algn="l" defTabSz="815539" rtl="0" eaLnBrk="1" latinLnBrk="0" hangingPunct="1">
        <a:spcBef>
          <a:spcPct val="20000"/>
        </a:spcBef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466041" indent="-203884" algn="l" defTabSz="815539" rtl="0" eaLnBrk="1" latinLnBrk="0" hangingPunct="1">
        <a:spcBef>
          <a:spcPct val="20000"/>
        </a:spcBef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815539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407769" algn="l" defTabSz="815539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815539" algn="l" defTabSz="815539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223309" algn="l" defTabSz="815539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631078" algn="l" defTabSz="815539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038848" algn="l" defTabSz="815539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2446618" algn="l" defTabSz="815539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2854387" algn="l" defTabSz="815539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3262156" algn="l" defTabSz="815539" rtl="0" eaLnBrk="1" latinLnBrk="0" hangingPunct="1"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Imagem 6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7402513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schemeClr val="bg1"/>
              </a:solidFill>
              <a:latin typeface="Burbank Small Bold" pitchFamily="50" charset="0"/>
              <a:ea typeface="+mj-ea"/>
              <a:cs typeface="Arial" pitchFamily="34" charset="0"/>
            </a:endParaRPr>
          </a:p>
        </p:txBody>
      </p:sp>
      <p:sp>
        <p:nvSpPr>
          <p:cNvPr id="2" name="Espaço Reservado para Título 1"/>
          <p:cNvSpPr>
            <a:spLocks noGrp="1"/>
          </p:cNvSpPr>
          <p:nvPr>
            <p:ph type="title"/>
          </p:nvPr>
        </p:nvSpPr>
        <p:spPr>
          <a:xfrm>
            <a:off x="212725" y="106363"/>
            <a:ext cx="6484938" cy="14160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125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230188" y="1549400"/>
            <a:ext cx="647065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9" name="Espaço Reservado para Número de Slide 5"/>
          <p:cNvSpPr>
            <a:spLocks noGrp="1"/>
          </p:cNvSpPr>
          <p:nvPr>
            <p:ph type="sldNum" sz="quarter" idx="4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B000F97E-D57D-4114-8B78-61B7AF005745}" type="slidenum">
              <a:rPr lang="pt-BR"/>
              <a:pPr>
                <a:defRPr/>
              </a:pPr>
              <a:t>‹nº›</a:t>
            </a:fld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4299050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166" r:id="rId1"/>
    <p:sldLayoutId id="2147485167" r:id="rId2"/>
    <p:sldLayoutId id="2147485168" r:id="rId3"/>
    <p:sldLayoutId id="2147485169" r:id="rId4"/>
    <p:sldLayoutId id="2147485170" r:id="rId5"/>
    <p:sldLayoutId id="2147485171" r:id="rId6"/>
    <p:sldLayoutId id="2147485172" r:id="rId7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302"/>
          <p:cNvPicPr>
            <a:picLocks noChangeAspect="1" noChangeArrowheads="1"/>
          </p:cNvPicPr>
          <p:nvPr/>
        </p:nvPicPr>
        <p:blipFill>
          <a:blip r:embed="rId13" cstate="print"/>
          <a:srcRect l="4268" t="5150" r="4596" b="6926"/>
          <a:stretch>
            <a:fillRect/>
          </a:stretch>
        </p:blipFill>
        <p:spPr bwMode="auto">
          <a:xfrm>
            <a:off x="0" y="-26988"/>
            <a:ext cx="9144000" cy="691197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1032" name="Rectangle 303"/>
          <p:cNvSpPr>
            <a:spLocks noChangeArrowheads="1"/>
          </p:cNvSpPr>
          <p:nvPr/>
        </p:nvSpPr>
        <p:spPr bwMode="auto">
          <a:xfrm>
            <a:off x="461963" y="506413"/>
            <a:ext cx="8216900" cy="6016625"/>
          </a:xfrm>
          <a:prstGeom prst="rect">
            <a:avLst/>
          </a:prstGeom>
          <a:solidFill>
            <a:srgbClr val="FF6600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 sz="6000" b="1" dirty="0">
              <a:solidFill>
                <a:schemeClr val="bg1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033" name="Rectangle 9"/>
          <p:cNvSpPr>
            <a:spLocks noChangeArrowheads="1"/>
          </p:cNvSpPr>
          <p:nvPr/>
        </p:nvSpPr>
        <p:spPr bwMode="auto">
          <a:xfrm>
            <a:off x="8458200" y="6553200"/>
            <a:ext cx="68580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>
              <a:defRPr/>
            </a:pPr>
            <a:fld id="{310AE661-934F-4236-8FD3-E35390A32E62}" type="slidenum">
              <a:rPr lang="en-US" sz="1400">
                <a:solidFill>
                  <a:schemeClr val="bg1"/>
                </a:solidFill>
                <a:latin typeface="Burbank Small Bold" pitchFamily="50" charset="0"/>
                <a:cs typeface="Arial" charset="0"/>
              </a:rPr>
              <a:pPr algn="r">
                <a:defRPr/>
              </a:pPr>
              <a:t>‹nº›</a:t>
            </a:fld>
            <a:endParaRPr lang="en-US" sz="1400" dirty="0">
              <a:solidFill>
                <a:schemeClr val="bg1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029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742950" y="706438"/>
            <a:ext cx="7583488" cy="1262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1030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50888" y="1858963"/>
            <a:ext cx="7554912" cy="4446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pic>
        <p:nvPicPr>
          <p:cNvPr id="1031" name="Picture 11"/>
          <p:cNvPicPr>
            <a:picLocks noChangeAspect="1" noChangeArrowheads="1"/>
          </p:cNvPicPr>
          <p:nvPr/>
        </p:nvPicPr>
        <p:blipFill>
          <a:blip r:embed="rId14" cstate="print"/>
          <a:srcRect/>
          <a:stretch>
            <a:fillRect/>
          </a:stretch>
        </p:blipFill>
        <p:spPr bwMode="auto">
          <a:xfrm>
            <a:off x="1644650" y="6375400"/>
            <a:ext cx="1489075" cy="482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45" r:id="rId1"/>
    <p:sldLayoutId id="2147484646" r:id="rId2"/>
    <p:sldLayoutId id="2147484647" r:id="rId3"/>
    <p:sldLayoutId id="2147484648" r:id="rId4"/>
    <p:sldLayoutId id="2147484649" r:id="rId5"/>
    <p:sldLayoutId id="2147484650" r:id="rId6"/>
    <p:sldLayoutId id="2147484651" r:id="rId7"/>
    <p:sldLayoutId id="2147484652" r:id="rId8"/>
    <p:sldLayoutId id="2147484653" r:id="rId9"/>
    <p:sldLayoutId id="2147484654" r:id="rId10"/>
    <p:sldLayoutId id="2147484655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Candara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Candara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Candara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Candara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357188" indent="100013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714375" indent="1588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073150" indent="2984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1431925" indent="396875" algn="l" rtl="0" eaLnBrk="0" fontAlgn="base" hangingPunct="0">
        <a:spcBef>
          <a:spcPct val="20000"/>
        </a:spcBef>
        <a:spcAft>
          <a:spcPct val="0"/>
        </a:spcAft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1889125" algn="l" rtl="0" fontAlgn="base">
        <a:spcBef>
          <a:spcPct val="20000"/>
        </a:spcBef>
        <a:spcAft>
          <a:spcPct val="0"/>
        </a:spcAft>
        <a:defRPr sz="2400">
          <a:solidFill>
            <a:schemeClr val="tx1"/>
          </a:solidFill>
          <a:latin typeface="+mn-lt"/>
          <a:cs typeface="+mn-cs"/>
        </a:defRPr>
      </a:lvl6pPr>
      <a:lvl7pPr marL="2346325" algn="l" rtl="0" fontAlgn="base">
        <a:spcBef>
          <a:spcPct val="20000"/>
        </a:spcBef>
        <a:spcAft>
          <a:spcPct val="0"/>
        </a:spcAft>
        <a:defRPr sz="2400">
          <a:solidFill>
            <a:schemeClr val="tx1"/>
          </a:solidFill>
          <a:latin typeface="+mn-lt"/>
          <a:cs typeface="+mn-cs"/>
        </a:defRPr>
      </a:lvl7pPr>
      <a:lvl8pPr marL="2803525" algn="l" rtl="0" fontAlgn="base">
        <a:spcBef>
          <a:spcPct val="20000"/>
        </a:spcBef>
        <a:spcAft>
          <a:spcPct val="0"/>
        </a:spcAft>
        <a:defRPr sz="2400">
          <a:solidFill>
            <a:schemeClr val="tx1"/>
          </a:solidFill>
          <a:latin typeface="+mn-lt"/>
          <a:cs typeface="+mn-cs"/>
        </a:defRPr>
      </a:lvl8pPr>
      <a:lvl9pPr marL="3260725" algn="l" rtl="0" fontAlgn="base">
        <a:spcBef>
          <a:spcPct val="20000"/>
        </a:spcBef>
        <a:spcAft>
          <a:spcPct val="0"/>
        </a:spcAft>
        <a:defRPr sz="24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614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441450"/>
            <a:ext cx="8229600" cy="4684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57" r:id="rId1"/>
    <p:sldLayoutId id="2147484658" r:id="rId2"/>
    <p:sldLayoutId id="2147484659" r:id="rId3"/>
    <p:sldLayoutId id="2147484660" r:id="rId4"/>
    <p:sldLayoutId id="2147484661" r:id="rId5"/>
    <p:sldLayoutId id="2147484662" r:id="rId6"/>
    <p:sldLayoutId id="2147484663" r:id="rId7"/>
    <p:sldLayoutId id="2147484664" r:id="rId8"/>
    <p:sldLayoutId id="2147484665" r:id="rId9"/>
    <p:sldLayoutId id="2147484666" r:id="rId10"/>
    <p:sldLayoutId id="2147484667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tx2"/>
          </a:solidFill>
          <a:latin typeface="Candara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tx2"/>
          </a:solidFill>
          <a:latin typeface="Candara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tx2"/>
          </a:solidFill>
          <a:latin typeface="Candara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 b="1">
          <a:solidFill>
            <a:schemeClr val="tx2"/>
          </a:solidFill>
          <a:latin typeface="Candara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 b="1">
          <a:solidFill>
            <a:schemeClr val="tx2"/>
          </a:solidFill>
          <a:latin typeface="Candara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 b="1">
          <a:solidFill>
            <a:schemeClr val="tx2"/>
          </a:solidFill>
          <a:latin typeface="Candara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 b="1">
          <a:solidFill>
            <a:schemeClr val="tx2"/>
          </a:solidFill>
          <a:latin typeface="Candara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 b="1">
          <a:solidFill>
            <a:schemeClr val="tx2"/>
          </a:solidFill>
          <a:latin typeface="Candara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3"/>
          <p:cNvPicPr>
            <a:picLocks noChangeAspect="1" noChangeArrowheads="1"/>
          </p:cNvPicPr>
          <p:nvPr/>
        </p:nvPicPr>
        <p:blipFill>
          <a:blip r:embed="rId13" cstate="print"/>
          <a:srcRect l="4541" t="4684" r="4510" b="7242"/>
          <a:stretch>
            <a:fillRect/>
          </a:stretch>
        </p:blipFill>
        <p:spPr bwMode="auto">
          <a:xfrm>
            <a:off x="-74613" y="-55563"/>
            <a:ext cx="9218613" cy="69135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318467" name="Rectangle 9"/>
          <p:cNvSpPr>
            <a:spLocks noChangeArrowheads="1"/>
          </p:cNvSpPr>
          <p:nvPr/>
        </p:nvSpPr>
        <p:spPr bwMode="auto">
          <a:xfrm>
            <a:off x="8458200" y="6553200"/>
            <a:ext cx="68580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>
              <a:defRPr/>
            </a:pPr>
            <a:fld id="{02C2AE46-0887-4141-8DF3-FEFD84076BC4}" type="slidenum">
              <a:rPr lang="en-US" sz="1400">
                <a:solidFill>
                  <a:schemeClr val="bg1"/>
                </a:solidFill>
                <a:latin typeface="Burbank Small Bold" pitchFamily="50" charset="0"/>
                <a:cs typeface="Arial" charset="0"/>
              </a:rPr>
              <a:pPr algn="r">
                <a:defRPr/>
              </a:pPr>
              <a:t>‹nº›</a:t>
            </a:fld>
            <a:endParaRPr lang="en-US" sz="1400" dirty="0">
              <a:solidFill>
                <a:schemeClr val="bg1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5124" name="Picture 8" descr="boneco sentado.png"/>
          <p:cNvPicPr>
            <a:picLocks noChangeAspect="1"/>
          </p:cNvPicPr>
          <p:nvPr/>
        </p:nvPicPr>
        <p:blipFill>
          <a:blip r:embed="rId14" cstate="print"/>
          <a:srcRect/>
          <a:stretch>
            <a:fillRect/>
          </a:stretch>
        </p:blipFill>
        <p:spPr bwMode="auto">
          <a:xfrm>
            <a:off x="6156325" y="2189163"/>
            <a:ext cx="2786063" cy="46688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125" name="Picture 19"/>
          <p:cNvPicPr>
            <a:picLocks noChangeAspect="1" noChangeArrowheads="1"/>
          </p:cNvPicPr>
          <p:nvPr/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7308850" y="549275"/>
            <a:ext cx="1257300" cy="14097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pic>
        <p:nvPicPr>
          <p:cNvPr id="5126" name="Picture 19"/>
          <p:cNvPicPr>
            <a:picLocks noChangeAspect="1" noChangeArrowheads="1"/>
          </p:cNvPicPr>
          <p:nvPr/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6948488" y="836613"/>
            <a:ext cx="1027112" cy="11509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pic>
        <p:nvPicPr>
          <p:cNvPr id="5127" name="Picture 19"/>
          <p:cNvPicPr>
            <a:picLocks noChangeAspect="1" noChangeArrowheads="1"/>
          </p:cNvPicPr>
          <p:nvPr/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7740650" y="1052513"/>
            <a:ext cx="1027113" cy="11509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5128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179388" y="620713"/>
            <a:ext cx="5867400" cy="4987925"/>
          </a:xfrm>
          <a:prstGeom prst="wedgeEllipseCallout">
            <a:avLst>
              <a:gd name="adj1" fmla="val 56926"/>
              <a:gd name="adj2" fmla="val -1338"/>
            </a:avLst>
          </a:prstGeom>
          <a:solidFill>
            <a:schemeClr val="bg1"/>
          </a:solidFill>
          <a:ln w="76200" algn="ctr">
            <a:solidFill>
              <a:srgbClr val="000000"/>
            </a:solidFill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Clique para editar o estilo do título mestre</a:t>
            </a:r>
          </a:p>
        </p:txBody>
      </p:sp>
      <p:pic>
        <p:nvPicPr>
          <p:cNvPr id="5129" name="Picture 10"/>
          <p:cNvPicPr>
            <a:picLocks noChangeAspect="1" noChangeArrowheads="1"/>
          </p:cNvPicPr>
          <p:nvPr/>
        </p:nvPicPr>
        <p:blipFill>
          <a:blip r:embed="rId16" cstate="print"/>
          <a:srcRect/>
          <a:stretch>
            <a:fillRect/>
          </a:stretch>
        </p:blipFill>
        <p:spPr bwMode="auto">
          <a:xfrm>
            <a:off x="1663700" y="6375400"/>
            <a:ext cx="1489075" cy="482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69" r:id="rId1"/>
    <p:sldLayoutId id="2147484670" r:id="rId2"/>
    <p:sldLayoutId id="2147484671" r:id="rId3"/>
    <p:sldLayoutId id="2147484672" r:id="rId4"/>
    <p:sldLayoutId id="2147484673" r:id="rId5"/>
    <p:sldLayoutId id="2147484674" r:id="rId6"/>
    <p:sldLayoutId id="2147484675" r:id="rId7"/>
    <p:sldLayoutId id="2147484676" r:id="rId8"/>
    <p:sldLayoutId id="2147484677" r:id="rId9"/>
    <p:sldLayoutId id="2147484678" r:id="rId10"/>
    <p:sldLayoutId id="2147484679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sz="4800">
          <a:solidFill>
            <a:srgbClr val="320000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800">
          <a:solidFill>
            <a:srgbClr val="320000"/>
          </a:solidFill>
          <a:latin typeface="Candara" pitchFamily="34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800">
          <a:solidFill>
            <a:srgbClr val="320000"/>
          </a:solidFill>
          <a:latin typeface="Candara" pitchFamily="34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800">
          <a:solidFill>
            <a:srgbClr val="320000"/>
          </a:solidFill>
          <a:latin typeface="Candara" pitchFamily="34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800">
          <a:solidFill>
            <a:srgbClr val="320000"/>
          </a:solidFill>
          <a:latin typeface="Candara" pitchFamily="34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800">
          <a:solidFill>
            <a:srgbClr val="320000"/>
          </a:solidFill>
          <a:latin typeface="Candara" pitchFamily="34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800">
          <a:solidFill>
            <a:srgbClr val="320000"/>
          </a:solidFill>
          <a:latin typeface="Candara" pitchFamily="34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800">
          <a:solidFill>
            <a:srgbClr val="320000"/>
          </a:solidFill>
          <a:latin typeface="Candara" pitchFamily="34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800">
          <a:solidFill>
            <a:srgbClr val="320000"/>
          </a:solidFill>
          <a:latin typeface="Candara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•"/>
        <a:defRPr sz="3600">
          <a:solidFill>
            <a:srgbClr val="320000"/>
          </a:solidFill>
          <a:latin typeface="+mn-lt"/>
          <a:ea typeface="+mn-ea"/>
          <a:cs typeface="+mn-cs"/>
        </a:defRPr>
      </a:lvl1pPr>
      <a:lvl2pPr marL="363538" indent="93663" algn="l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–"/>
        <a:defRPr sz="3600">
          <a:solidFill>
            <a:srgbClr val="320000"/>
          </a:solidFill>
          <a:latin typeface="+mn-lt"/>
          <a:cs typeface="+mn-cs"/>
        </a:defRPr>
      </a:lvl2pPr>
      <a:lvl3pPr marL="711200" indent="203200" algn="l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•"/>
        <a:defRPr sz="3600">
          <a:solidFill>
            <a:srgbClr val="320000"/>
          </a:solidFill>
          <a:latin typeface="+mn-lt"/>
          <a:cs typeface="+mn-cs"/>
        </a:defRPr>
      </a:lvl3pPr>
      <a:lvl4pPr marL="1074738" indent="296863" algn="l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–"/>
        <a:defRPr sz="3600">
          <a:solidFill>
            <a:srgbClr val="320000"/>
          </a:solidFill>
          <a:latin typeface="+mn-lt"/>
          <a:cs typeface="+mn-cs"/>
        </a:defRPr>
      </a:lvl4pPr>
      <a:lvl5pPr marL="1436688" indent="392113" algn="l" rtl="0" eaLnBrk="0" fontAlgn="base" hangingPunct="0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»"/>
        <a:defRPr sz="3600">
          <a:solidFill>
            <a:srgbClr val="320000"/>
          </a:solidFill>
          <a:latin typeface="+mn-lt"/>
          <a:cs typeface="+mn-cs"/>
        </a:defRPr>
      </a:lvl5pPr>
      <a:lvl6pPr marL="1893888" indent="392113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»"/>
        <a:defRPr sz="3600">
          <a:solidFill>
            <a:srgbClr val="320000"/>
          </a:solidFill>
          <a:latin typeface="+mn-lt"/>
          <a:cs typeface="+mn-cs"/>
        </a:defRPr>
      </a:lvl6pPr>
      <a:lvl7pPr marL="2351088" indent="392113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»"/>
        <a:defRPr sz="3600">
          <a:solidFill>
            <a:srgbClr val="320000"/>
          </a:solidFill>
          <a:latin typeface="+mn-lt"/>
          <a:cs typeface="+mn-cs"/>
        </a:defRPr>
      </a:lvl7pPr>
      <a:lvl8pPr marL="2808288" indent="392113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»"/>
        <a:defRPr sz="3600">
          <a:solidFill>
            <a:srgbClr val="320000"/>
          </a:solidFill>
          <a:latin typeface="+mn-lt"/>
          <a:cs typeface="+mn-cs"/>
        </a:defRPr>
      </a:lvl8pPr>
      <a:lvl9pPr marL="3265488" indent="392113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buChar char="»"/>
        <a:defRPr sz="3600">
          <a:solidFill>
            <a:srgbClr val="320000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187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187187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1871876" name="Rectangle 4"/>
          <p:cNvSpPr>
            <a:spLocks noChangeArrowheads="1"/>
          </p:cNvSpPr>
          <p:nvPr/>
        </p:nvSpPr>
        <p:spPr bwMode="auto">
          <a:xfrm>
            <a:off x="8804275" y="6583363"/>
            <a:ext cx="425450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1B8D3AE4-328B-4134-82B4-2CC14FED7CAF}" type="slidenum">
              <a:rPr lang="pt-BR" sz="1200">
                <a:solidFill>
                  <a:schemeClr val="bg1"/>
                </a:solidFill>
              </a:rPr>
              <a:pPr/>
              <a:t>‹nº›</a:t>
            </a:fld>
            <a:endParaRPr lang="pt-BR" sz="1200">
              <a:solidFill>
                <a:schemeClr val="bg1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681" r:id="rId1"/>
    <p:sldLayoutId id="2147484682" r:id="rId2"/>
    <p:sldLayoutId id="2147484683" r:id="rId3"/>
    <p:sldLayoutId id="2147484684" r:id="rId4"/>
    <p:sldLayoutId id="2147484685" r:id="rId5"/>
    <p:sldLayoutId id="2147484686" r:id="rId6"/>
    <p:sldLayoutId id="2147484687" r:id="rId7"/>
    <p:sldLayoutId id="2147484688" r:id="rId8"/>
    <p:sldLayoutId id="2147484689" r:id="rId9"/>
    <p:sldLayoutId id="2147484690" r:id="rId10"/>
    <p:sldLayoutId id="2147484691" r:id="rId11"/>
  </p:sldLayoutIdLst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Cuckoo" pitchFamily="50" charset="0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Cuckoo" pitchFamily="50" charset="0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Cuckoo" pitchFamily="50" charset="0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Cuckoo" pitchFamily="50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Cuckoo" pitchFamily="50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Cuckoo" pitchFamily="50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Cuckoo" pitchFamily="50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Cuckoo" pitchFamily="50" charset="0"/>
        </a:defRPr>
      </a:lvl9pPr>
    </p:titleStyle>
    <p:bodyStyle>
      <a:lvl1pPr algn="l" rtl="0" fontAlgn="base">
        <a:spcBef>
          <a:spcPct val="20000"/>
        </a:spcBef>
        <a:spcAft>
          <a:spcPct val="0"/>
        </a:spcAft>
        <a:defRPr sz="4400">
          <a:solidFill>
            <a:schemeClr val="bg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defRPr sz="4000">
          <a:solidFill>
            <a:schemeClr val="bg1"/>
          </a:solidFill>
          <a:latin typeface="+mn-lt"/>
        </a:defRPr>
      </a:lvl2pPr>
      <a:lvl3pPr marL="1144588" indent="-228600" algn="l" rtl="0" fontAlgn="base">
        <a:spcBef>
          <a:spcPct val="20000"/>
        </a:spcBef>
        <a:spcAft>
          <a:spcPct val="0"/>
        </a:spcAft>
        <a:defRPr sz="3600">
          <a:solidFill>
            <a:schemeClr val="bg1"/>
          </a:solidFill>
          <a:latin typeface="+mn-lt"/>
        </a:defRPr>
      </a:lvl3pPr>
      <a:lvl4pPr marL="1600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4pPr>
      <a:lvl5pPr marL="20574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012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86" name="Rectangle 6"/>
          <p:cNvSpPr>
            <a:spLocks noChangeArrowheads="1"/>
          </p:cNvSpPr>
          <p:nvPr/>
        </p:nvSpPr>
        <p:spPr bwMode="auto">
          <a:xfrm>
            <a:off x="250825" y="260350"/>
            <a:ext cx="8642350" cy="626427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1863687" name="Rectangle 7"/>
          <p:cNvSpPr>
            <a:spLocks noChangeArrowheads="1"/>
          </p:cNvSpPr>
          <p:nvPr/>
        </p:nvSpPr>
        <p:spPr bwMode="auto">
          <a:xfrm>
            <a:off x="431800" y="439738"/>
            <a:ext cx="8280400" cy="5905500"/>
          </a:xfrm>
          <a:prstGeom prst="rect">
            <a:avLst/>
          </a:prstGeom>
          <a:solidFill>
            <a:srgbClr val="001260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1863684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582613" y="655638"/>
            <a:ext cx="3906837" cy="11430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1863685" name="Rectangle 5"/>
          <p:cNvSpPr>
            <a:spLocks noGrp="1" noChangeArrowheads="1"/>
          </p:cNvSpPr>
          <p:nvPr>
            <p:ph type="body" idx="1"/>
          </p:nvPr>
        </p:nvSpPr>
        <p:spPr bwMode="auto">
          <a:xfrm>
            <a:off x="582613" y="2016125"/>
            <a:ext cx="3906837" cy="42037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pic>
        <p:nvPicPr>
          <p:cNvPr id="1863695" name="Picture 15" descr="Imagem1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38100" y="6227763"/>
            <a:ext cx="582613" cy="582612"/>
          </a:xfrm>
          <a:prstGeom prst="rect">
            <a:avLst/>
          </a:prstGeom>
          <a:noFill/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693" r:id="rId1"/>
    <p:sldLayoutId id="2147484694" r:id="rId2"/>
    <p:sldLayoutId id="2147484695" r:id="rId3"/>
    <p:sldLayoutId id="2147484696" r:id="rId4"/>
    <p:sldLayoutId id="2147484697" r:id="rId5"/>
    <p:sldLayoutId id="2147484698" r:id="rId6"/>
    <p:sldLayoutId id="2147484699" r:id="rId7"/>
    <p:sldLayoutId id="2147484700" r:id="rId8"/>
    <p:sldLayoutId id="2147484701" r:id="rId9"/>
    <p:sldLayoutId id="2147484702" r:id="rId10"/>
    <p:sldLayoutId id="2147484703" r:id="rId11"/>
  </p:sldLayoutIdLst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000">
          <a:solidFill>
            <a:srgbClr val="FFF500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000">
          <a:solidFill>
            <a:srgbClr val="FFF500"/>
          </a:solidFill>
          <a:latin typeface="Cuckoo" pitchFamily="50" charset="0"/>
        </a:defRPr>
      </a:lvl2pPr>
      <a:lvl3pPr algn="l" rtl="0" fontAlgn="base">
        <a:spcBef>
          <a:spcPct val="0"/>
        </a:spcBef>
        <a:spcAft>
          <a:spcPct val="0"/>
        </a:spcAft>
        <a:defRPr sz="4000">
          <a:solidFill>
            <a:srgbClr val="FFF500"/>
          </a:solidFill>
          <a:latin typeface="Cuckoo" pitchFamily="50" charset="0"/>
        </a:defRPr>
      </a:lvl3pPr>
      <a:lvl4pPr algn="l" rtl="0" fontAlgn="base">
        <a:spcBef>
          <a:spcPct val="0"/>
        </a:spcBef>
        <a:spcAft>
          <a:spcPct val="0"/>
        </a:spcAft>
        <a:defRPr sz="4000">
          <a:solidFill>
            <a:srgbClr val="FFF500"/>
          </a:solidFill>
          <a:latin typeface="Cuckoo" pitchFamily="50" charset="0"/>
        </a:defRPr>
      </a:lvl4pPr>
      <a:lvl5pPr algn="l" rtl="0" fontAlgn="base">
        <a:spcBef>
          <a:spcPct val="0"/>
        </a:spcBef>
        <a:spcAft>
          <a:spcPct val="0"/>
        </a:spcAft>
        <a:defRPr sz="4000">
          <a:solidFill>
            <a:srgbClr val="FFF500"/>
          </a:solidFill>
          <a:latin typeface="Cuckoo" pitchFamily="50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rgbClr val="FFF500"/>
          </a:solidFill>
          <a:latin typeface="Cuckoo" pitchFamily="50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rgbClr val="FFF500"/>
          </a:solidFill>
          <a:latin typeface="Cuckoo" pitchFamily="50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rgbClr val="FFF500"/>
          </a:solidFill>
          <a:latin typeface="Cuckoo" pitchFamily="50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rgbClr val="FFF500"/>
          </a:solidFill>
          <a:latin typeface="Cuckoo" pitchFamily="50" charset="0"/>
        </a:defRPr>
      </a:lvl9pPr>
    </p:titleStyle>
    <p:bodyStyle>
      <a:lvl1pPr algn="l" rtl="0" fontAlgn="base">
        <a:spcBef>
          <a:spcPct val="20000"/>
        </a:spcBef>
        <a:spcAft>
          <a:spcPct val="0"/>
        </a:spcAft>
        <a:buSzPct val="65000"/>
        <a:defRPr sz="3200">
          <a:solidFill>
            <a:schemeClr val="bg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SzPct val="65000"/>
        <a:defRPr sz="3200">
          <a:solidFill>
            <a:schemeClr val="bg1"/>
          </a:solidFill>
          <a:latin typeface="+mn-lt"/>
        </a:defRPr>
      </a:lvl2pPr>
      <a:lvl3pPr marL="1144588" indent="-228600" algn="l" rtl="0" fontAlgn="base">
        <a:spcBef>
          <a:spcPct val="20000"/>
        </a:spcBef>
        <a:spcAft>
          <a:spcPct val="0"/>
        </a:spcAft>
        <a:buSzPct val="65000"/>
        <a:defRPr sz="3200">
          <a:solidFill>
            <a:schemeClr val="bg1"/>
          </a:solidFill>
          <a:latin typeface="+mn-lt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SzPct val="65000"/>
        <a:defRPr sz="3200">
          <a:solidFill>
            <a:schemeClr val="bg1"/>
          </a:solidFill>
          <a:latin typeface="+mn-lt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SzPct val="65000"/>
        <a:defRPr sz="3200">
          <a:solidFill>
            <a:schemeClr val="bg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SzPct val="65000"/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SzPct val="65000"/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SzPct val="65000"/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SzPct val="65000"/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5570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0" y="1484313"/>
            <a:ext cx="9144000" cy="537368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rgbClr val="000000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8685571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0" y="0"/>
            <a:ext cx="9144000" cy="14843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rgbClr val="000000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705" r:id="rId1"/>
    <p:sldLayoutId id="2147484706" r:id="rId2"/>
    <p:sldLayoutId id="2147484707" r:id="rId3"/>
    <p:sldLayoutId id="2147484708" r:id="rId4"/>
    <p:sldLayoutId id="2147484709" r:id="rId5"/>
    <p:sldLayoutId id="2147484710" r:id="rId6"/>
    <p:sldLayoutId id="2147484711" r:id="rId7"/>
    <p:sldLayoutId id="2147484712" r:id="rId8"/>
    <p:sldLayoutId id="2147484713" r:id="rId9"/>
    <p:sldLayoutId id="2147484714" r:id="rId10"/>
    <p:sldLayoutId id="2147484715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2pPr>
      <a:lvl3pPr algn="l" rtl="0" fontAlgn="base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3pPr>
      <a:lvl4pPr algn="l" rtl="0" fontAlgn="base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4pPr>
      <a:lvl5pPr algn="l" rtl="0" fontAlgn="base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 b="1">
          <a:solidFill>
            <a:schemeClr val="bg1"/>
          </a:solidFill>
          <a:latin typeface="Franklin Gothic Medium Cond" pitchFamily="34" charset="0"/>
        </a:defRPr>
      </a:lvl9pPr>
    </p:titleStyle>
    <p:bodyStyle>
      <a:lvl1pPr marL="357188" indent="-35718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901700" indent="-365125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2pPr>
      <a:lvl3pPr marL="1431925" indent="-3508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3pPr>
      <a:lvl4pPr marL="1974850" indent="-358775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4pPr>
      <a:lvl5pPr marL="25177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5pPr>
      <a:lvl6pPr marL="29749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6pPr>
      <a:lvl7pPr marL="34321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7pPr>
      <a:lvl8pPr marL="38893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8pPr>
      <a:lvl9pPr marL="43465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SzPct val="110000"/>
        <a:buFont typeface="Wingdings" pitchFamily="2" charset="2"/>
        <a:buBlip>
          <a:blip r:embed="rId13"/>
        </a:buBlip>
        <a:defRPr sz="2400">
          <a:solidFill>
            <a:schemeClr val="bg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CC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8786" name="Rectangle 2"/>
          <p:cNvSpPr>
            <a:spLocks noChangeArrowheads="1"/>
          </p:cNvSpPr>
          <p:nvPr/>
        </p:nvSpPr>
        <p:spPr bwMode="auto">
          <a:xfrm>
            <a:off x="0" y="-15875"/>
            <a:ext cx="3906838" cy="687228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pic>
        <p:nvPicPr>
          <p:cNvPr id="3318787" name="Picture 3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-2108200" y="-4211638"/>
            <a:ext cx="8113713" cy="13368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3318788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-33338" y="33338"/>
            <a:ext cx="3940176" cy="68564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Clique </a:t>
            </a:r>
            <a:r>
              <a:rPr lang="en-US" dirty="0" err="1" smtClean="0"/>
              <a:t>para</a:t>
            </a:r>
            <a:r>
              <a:rPr lang="en-US" dirty="0" smtClean="0"/>
              <a:t> </a:t>
            </a:r>
            <a:r>
              <a:rPr lang="en-US" dirty="0" err="1" smtClean="0"/>
              <a:t>editar</a:t>
            </a:r>
            <a:r>
              <a:rPr lang="en-US" dirty="0" smtClean="0"/>
              <a:t> o </a:t>
            </a:r>
            <a:r>
              <a:rPr lang="en-US" dirty="0" err="1" smtClean="0"/>
              <a:t>estilo</a:t>
            </a:r>
            <a:r>
              <a:rPr lang="en-US" dirty="0" smtClean="0"/>
              <a:t> do </a:t>
            </a:r>
            <a:r>
              <a:rPr lang="en-US" dirty="0" err="1" smtClean="0"/>
              <a:t>título</a:t>
            </a:r>
            <a:r>
              <a:rPr lang="en-US" dirty="0" smtClean="0"/>
              <a:t> </a:t>
            </a:r>
            <a:r>
              <a:rPr lang="en-US" dirty="0" err="1" smtClean="0"/>
              <a:t>mestre</a:t>
            </a:r>
            <a:endParaRPr lang="en-US" dirty="0" smtClean="0"/>
          </a:p>
        </p:txBody>
      </p:sp>
      <p:sp>
        <p:nvSpPr>
          <p:cNvPr id="3318789" name="AutoShape 5"/>
          <p:cNvSpPr>
            <a:spLocks noChangeAspect="1" noChangeArrowheads="1"/>
          </p:cNvSpPr>
          <p:nvPr/>
        </p:nvSpPr>
        <p:spPr bwMode="auto">
          <a:xfrm>
            <a:off x="5186363" y="2589213"/>
            <a:ext cx="4484687" cy="4283075"/>
          </a:xfrm>
          <a:prstGeom prst="hexagon">
            <a:avLst>
              <a:gd name="adj" fmla="val 26177"/>
              <a:gd name="vf" fmla="val 115470"/>
            </a:avLst>
          </a:prstGeom>
          <a:solidFill>
            <a:srgbClr val="A40000"/>
          </a:solidFill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>
              <a:lnSpc>
                <a:spcPct val="90000"/>
              </a:lnSpc>
            </a:pPr>
            <a:r>
              <a:rPr lang="pt-BR" sz="40700" dirty="0">
                <a:solidFill>
                  <a:srgbClr val="CC0000"/>
                </a:solidFill>
                <a:latin typeface="Burbank Small Bold" pitchFamily="50" charset="0"/>
              </a:rPr>
              <a:t>?</a:t>
            </a:r>
          </a:p>
        </p:txBody>
      </p:sp>
      <p:sp>
        <p:nvSpPr>
          <p:cNvPr id="3318790" name="AutoShape 6"/>
          <p:cNvSpPr>
            <a:spLocks noChangeAspect="1" noChangeArrowheads="1"/>
          </p:cNvSpPr>
          <p:nvPr/>
        </p:nvSpPr>
        <p:spPr bwMode="auto">
          <a:xfrm>
            <a:off x="5186363" y="-1924050"/>
            <a:ext cx="4484687" cy="4283075"/>
          </a:xfrm>
          <a:prstGeom prst="hexagon">
            <a:avLst>
              <a:gd name="adj" fmla="val 26177"/>
              <a:gd name="vf" fmla="val 115470"/>
            </a:avLst>
          </a:prstGeom>
          <a:solidFill>
            <a:srgbClr val="A40000"/>
          </a:solidFill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/>
            <a:endParaRPr lang="es-ES" sz="40700" dirty="0">
              <a:solidFill>
                <a:srgbClr val="CC0000"/>
              </a:solidFill>
              <a:latin typeface="Burbank Small Bold" pitchFamily="50" charset="0"/>
            </a:endParaRPr>
          </a:p>
        </p:txBody>
      </p:sp>
      <p:sp>
        <p:nvSpPr>
          <p:cNvPr id="3318791" name="AutoShape 7"/>
          <p:cNvSpPr>
            <a:spLocks noChangeAspect="1" noChangeArrowheads="1"/>
          </p:cNvSpPr>
          <p:nvPr/>
        </p:nvSpPr>
        <p:spPr bwMode="auto">
          <a:xfrm>
            <a:off x="8801100" y="230188"/>
            <a:ext cx="4484688" cy="4283075"/>
          </a:xfrm>
          <a:prstGeom prst="hexagon">
            <a:avLst>
              <a:gd name="adj" fmla="val 26177"/>
              <a:gd name="vf" fmla="val 115470"/>
            </a:avLst>
          </a:prstGeom>
          <a:solidFill>
            <a:srgbClr val="A40000"/>
          </a:solidFill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/>
            <a:endParaRPr lang="es-ES" sz="40700" dirty="0">
              <a:solidFill>
                <a:srgbClr val="CC0000"/>
              </a:solidFill>
              <a:latin typeface="Burbank Small Bold" pitchFamily="50" charset="0"/>
            </a:endParaRPr>
          </a:p>
        </p:txBody>
      </p:sp>
      <p:sp>
        <p:nvSpPr>
          <p:cNvPr id="3318792" name="AutoShape 8"/>
          <p:cNvSpPr>
            <a:spLocks noChangeAspect="1" noChangeArrowheads="1"/>
          </p:cNvSpPr>
          <p:nvPr/>
        </p:nvSpPr>
        <p:spPr bwMode="auto">
          <a:xfrm>
            <a:off x="8801100" y="4818063"/>
            <a:ext cx="4484688" cy="4283075"/>
          </a:xfrm>
          <a:prstGeom prst="hexagon">
            <a:avLst>
              <a:gd name="adj" fmla="val 26177"/>
              <a:gd name="vf" fmla="val 115470"/>
            </a:avLst>
          </a:prstGeom>
          <a:solidFill>
            <a:srgbClr val="A40000"/>
          </a:solidFill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/>
            <a:endParaRPr lang="es-ES" sz="40700" dirty="0">
              <a:solidFill>
                <a:srgbClr val="CC0000"/>
              </a:solidFill>
              <a:latin typeface="Burbank Small Bold" pitchFamily="50" charset="0"/>
            </a:endParaRPr>
          </a:p>
        </p:txBody>
      </p:sp>
      <p:pic>
        <p:nvPicPr>
          <p:cNvPr id="3318793" name="Picture 9"/>
          <p:cNvPicPr>
            <a:picLocks noChangeAspect="1" noChangeArrowheads="1"/>
          </p:cNvPicPr>
          <p:nvPr/>
        </p:nvPicPr>
        <p:blipFill>
          <a:blip r:embed="rId14" cstate="print"/>
          <a:srcRect l="51799"/>
          <a:stretch>
            <a:fillRect/>
          </a:stretch>
        </p:blipFill>
        <p:spPr bwMode="auto">
          <a:xfrm>
            <a:off x="3906838" y="-4210050"/>
            <a:ext cx="2168525" cy="13368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3318794" name="Rectangle 10"/>
          <p:cNvSpPr>
            <a:spLocks noGrp="1" noChangeArrowheads="1"/>
          </p:cNvSpPr>
          <p:nvPr>
            <p:ph type="body" idx="1"/>
          </p:nvPr>
        </p:nvSpPr>
        <p:spPr bwMode="auto">
          <a:xfrm>
            <a:off x="3925888" y="614363"/>
            <a:ext cx="5203825" cy="49228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Clique </a:t>
            </a:r>
            <a:r>
              <a:rPr lang="en-US" dirty="0" err="1" smtClean="0"/>
              <a:t>para</a:t>
            </a:r>
            <a:r>
              <a:rPr lang="en-US" dirty="0" smtClean="0"/>
              <a:t> </a:t>
            </a:r>
            <a:r>
              <a:rPr lang="en-US" dirty="0" err="1" smtClean="0"/>
              <a:t>editar</a:t>
            </a:r>
            <a:r>
              <a:rPr lang="en-US" dirty="0" smtClean="0"/>
              <a:t> </a:t>
            </a:r>
            <a:r>
              <a:rPr lang="en-US" dirty="0" err="1" smtClean="0"/>
              <a:t>os</a:t>
            </a:r>
            <a:r>
              <a:rPr lang="en-US" dirty="0" smtClean="0"/>
              <a:t> </a:t>
            </a:r>
            <a:r>
              <a:rPr lang="en-US" dirty="0" err="1" smtClean="0"/>
              <a:t>estilos</a:t>
            </a:r>
            <a:r>
              <a:rPr lang="en-US" dirty="0" smtClean="0"/>
              <a:t> do </a:t>
            </a:r>
            <a:r>
              <a:rPr lang="en-US" dirty="0" err="1" smtClean="0"/>
              <a:t>texto</a:t>
            </a:r>
            <a:r>
              <a:rPr lang="en-US" dirty="0" smtClean="0"/>
              <a:t> </a:t>
            </a:r>
            <a:r>
              <a:rPr lang="en-US" dirty="0" err="1" smtClean="0"/>
              <a:t>mestre</a:t>
            </a:r>
            <a:endParaRPr lang="en-US" dirty="0" smtClean="0"/>
          </a:p>
          <a:p>
            <a:pPr lvl="1"/>
            <a:r>
              <a:rPr lang="en-US" dirty="0" smtClean="0"/>
              <a:t>Segundo </a:t>
            </a:r>
            <a:r>
              <a:rPr lang="en-US" dirty="0" err="1" smtClean="0"/>
              <a:t>nível</a:t>
            </a:r>
            <a:endParaRPr lang="en-US" dirty="0" smtClean="0"/>
          </a:p>
          <a:p>
            <a:pPr lvl="2"/>
            <a:r>
              <a:rPr lang="en-US" dirty="0" err="1" smtClean="0"/>
              <a:t>Terceiro</a:t>
            </a:r>
            <a:r>
              <a:rPr lang="en-US" dirty="0" smtClean="0"/>
              <a:t> </a:t>
            </a:r>
            <a:r>
              <a:rPr lang="en-US" dirty="0" err="1" smtClean="0"/>
              <a:t>nível</a:t>
            </a:r>
            <a:endParaRPr lang="en-US" dirty="0" smtClean="0"/>
          </a:p>
          <a:p>
            <a:pPr lvl="3"/>
            <a:r>
              <a:rPr lang="en-US" dirty="0" smtClean="0"/>
              <a:t>Quarto </a:t>
            </a:r>
            <a:r>
              <a:rPr lang="en-US" dirty="0" err="1" smtClean="0"/>
              <a:t>nível</a:t>
            </a:r>
            <a:endParaRPr lang="en-US" dirty="0" smtClean="0"/>
          </a:p>
          <a:p>
            <a:pPr lvl="4"/>
            <a:r>
              <a:rPr lang="en-US" dirty="0" err="1" smtClean="0"/>
              <a:t>Quinto</a:t>
            </a:r>
            <a:r>
              <a:rPr lang="en-US" dirty="0" smtClean="0"/>
              <a:t> </a:t>
            </a:r>
            <a:r>
              <a:rPr lang="en-US" dirty="0" err="1" smtClean="0"/>
              <a:t>nível</a:t>
            </a:r>
            <a:endParaRPr lang="en-US" dirty="0" smtClean="0"/>
          </a:p>
        </p:txBody>
      </p:sp>
      <p:sp>
        <p:nvSpPr>
          <p:cNvPr id="3318795" name="Rectangle 11"/>
          <p:cNvSpPr>
            <a:spLocks noChangeArrowheads="1"/>
          </p:cNvSpPr>
          <p:nvPr/>
        </p:nvSpPr>
        <p:spPr bwMode="auto">
          <a:xfrm>
            <a:off x="7718425" y="31750"/>
            <a:ext cx="1431802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pt-BR" sz="1000" dirty="0">
                <a:solidFill>
                  <a:schemeClr val="bg1"/>
                </a:solidFill>
                <a:latin typeface="Burbank Small Bold" pitchFamily="50" charset="0"/>
              </a:rPr>
              <a:t>©</a:t>
            </a:r>
            <a:r>
              <a:rPr lang="pt-BR" sz="1000" dirty="0" err="1">
                <a:solidFill>
                  <a:schemeClr val="bg1"/>
                </a:solidFill>
                <a:latin typeface="Burbank Small Bold" pitchFamily="50" charset="0"/>
              </a:rPr>
              <a:t>edmoursaiani</a:t>
            </a:r>
            <a:r>
              <a:rPr lang="pt-BR" sz="1000" dirty="0">
                <a:solidFill>
                  <a:schemeClr val="bg1"/>
                </a:solidFill>
                <a:latin typeface="Burbank Small Bold" pitchFamily="50" charset="0"/>
              </a:rPr>
              <a:t> | </a:t>
            </a:r>
            <a:fld id="{B21A11EF-7109-4E75-A7B1-FFCF71F4AA45}" type="slidenum">
              <a:rPr lang="en-US" sz="1000">
                <a:solidFill>
                  <a:schemeClr val="bg1"/>
                </a:solidFill>
                <a:latin typeface="Burbank Small Bold" pitchFamily="50" charset="0"/>
              </a:rPr>
              <a:pPr/>
              <a:t>‹nº›</a:t>
            </a:fld>
            <a:endParaRPr lang="en-US" sz="1000" dirty="0">
              <a:solidFill>
                <a:schemeClr val="bg1"/>
              </a:solidFill>
              <a:latin typeface="Burbank Small Bold" pitchFamily="50" charset="0"/>
            </a:endParaRPr>
          </a:p>
          <a:p>
            <a:endParaRPr lang="pt-BR" sz="1000" dirty="0">
              <a:solidFill>
                <a:schemeClr val="bg1"/>
              </a:solidFill>
              <a:latin typeface="Burbank Small Bold" pitchFamily="50" charset="0"/>
            </a:endParaRPr>
          </a:p>
        </p:txBody>
      </p:sp>
      <p:pic>
        <p:nvPicPr>
          <p:cNvPr id="3318796" name="Picture 12" descr="só ciclo">
            <a:hlinkClick r:id="rId15" action="ppaction://hlinksldjump"/>
          </p:cNvPr>
          <p:cNvPicPr>
            <a:picLocks noChangeAspect="1" noChangeArrowheads="1"/>
          </p:cNvPicPr>
          <p:nvPr/>
        </p:nvPicPr>
        <p:blipFill>
          <a:blip r:embed="rId16" cstate="print"/>
          <a:srcRect/>
          <a:stretch>
            <a:fillRect/>
          </a:stretch>
        </p:blipFill>
        <p:spPr bwMode="auto">
          <a:xfrm>
            <a:off x="7316788" y="33338"/>
            <a:ext cx="401637" cy="4016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717" r:id="rId1"/>
    <p:sldLayoutId id="2147484718" r:id="rId2"/>
    <p:sldLayoutId id="2147484719" r:id="rId3"/>
    <p:sldLayoutId id="2147484720" r:id="rId4"/>
    <p:sldLayoutId id="2147484721" r:id="rId5"/>
    <p:sldLayoutId id="2147484722" r:id="rId6"/>
    <p:sldLayoutId id="2147484723" r:id="rId7"/>
    <p:sldLayoutId id="2147484724" r:id="rId8"/>
    <p:sldLayoutId id="2147484725" r:id="rId9"/>
    <p:sldLayoutId id="2147484726" r:id="rId10"/>
    <p:sldLayoutId id="2147484727" r:id="rId11"/>
  </p:sldLayoutIdLst>
  <p:transition spd="med">
    <p:wipe dir="r"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DIN-Black" pitchFamily="34" charset="0"/>
          <a:cs typeface="Arial" pitchFamily="34" charset="0"/>
        </a:defRPr>
      </a:lvl2pPr>
      <a:lvl3pPr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DIN-Black" pitchFamily="34" charset="0"/>
          <a:cs typeface="Arial" pitchFamily="34" charset="0"/>
        </a:defRPr>
      </a:lvl3pPr>
      <a:lvl4pPr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DIN-Black" pitchFamily="34" charset="0"/>
          <a:cs typeface="Arial" pitchFamily="34" charset="0"/>
        </a:defRPr>
      </a:lvl4pPr>
      <a:lvl5pPr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DIN-Black" pitchFamily="34" charset="0"/>
          <a:cs typeface="Arial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DIN-Black" pitchFamily="34" charset="0"/>
          <a:cs typeface="Arial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DIN-Black" pitchFamily="34" charset="0"/>
          <a:cs typeface="Arial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DIN-Black" pitchFamily="34" charset="0"/>
          <a:cs typeface="Arial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DIN-Black" pitchFamily="34" charset="0"/>
          <a:cs typeface="Arial" pitchFamily="34" charset="0"/>
        </a:defRPr>
      </a:lvl9pPr>
    </p:titleStyle>
    <p:bodyStyle>
      <a:lvl1pPr marL="277813" indent="-277813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Font typeface="Wingdings 3" pitchFamily="18" charset="2"/>
        <a:buChar char="}"/>
        <a:defRPr sz="28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754063" indent="-285750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Font typeface="Wingdings 3" pitchFamily="18" charset="2"/>
        <a:buChar char="}"/>
        <a:defRPr sz="2800">
          <a:solidFill>
            <a:schemeClr val="bg1"/>
          </a:solidFill>
          <a:latin typeface="Burbank Small Bold" pitchFamily="50" charset="0"/>
          <a:cs typeface="+mn-cs"/>
        </a:defRPr>
      </a:lvl2pPr>
      <a:lvl3pPr marL="1230313" indent="-285750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Font typeface="Wingdings 3" pitchFamily="18" charset="2"/>
        <a:buChar char="}"/>
        <a:defRPr sz="2800">
          <a:solidFill>
            <a:schemeClr val="bg1"/>
          </a:solidFill>
          <a:latin typeface="Burbank Small Bold" pitchFamily="50" charset="0"/>
          <a:cs typeface="+mn-cs"/>
        </a:defRPr>
      </a:lvl3pPr>
      <a:lvl4pPr marL="1706563" indent="-285750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Font typeface="Wingdings 3" pitchFamily="18" charset="2"/>
        <a:buChar char="}"/>
        <a:defRPr sz="2800">
          <a:solidFill>
            <a:schemeClr val="bg1"/>
          </a:solidFill>
          <a:latin typeface="Burbank Small Bold" pitchFamily="50" charset="0"/>
          <a:cs typeface="+mn-cs"/>
        </a:defRPr>
      </a:lvl4pPr>
      <a:lvl5pPr marL="2182813" indent="-285750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Font typeface="Wingdings 3" pitchFamily="18" charset="2"/>
        <a:buChar char="}"/>
        <a:defRPr sz="2800">
          <a:solidFill>
            <a:schemeClr val="bg1"/>
          </a:solidFill>
          <a:latin typeface="Burbank Small Bold" pitchFamily="50" charset="0"/>
          <a:cs typeface="+mn-cs"/>
        </a:defRPr>
      </a:lvl5pPr>
      <a:lvl6pPr marL="2640013" indent="-285750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Font typeface="Wingdings 3" pitchFamily="18" charset="2"/>
        <a:buChar char="}"/>
        <a:defRPr sz="2800">
          <a:solidFill>
            <a:schemeClr val="bg1"/>
          </a:solidFill>
          <a:latin typeface="+mn-lt"/>
          <a:cs typeface="+mn-cs"/>
        </a:defRPr>
      </a:lvl6pPr>
      <a:lvl7pPr marL="3097213" indent="-285750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Font typeface="Wingdings 3" pitchFamily="18" charset="2"/>
        <a:buChar char="}"/>
        <a:defRPr sz="2800">
          <a:solidFill>
            <a:schemeClr val="bg1"/>
          </a:solidFill>
          <a:latin typeface="+mn-lt"/>
          <a:cs typeface="+mn-cs"/>
        </a:defRPr>
      </a:lvl7pPr>
      <a:lvl8pPr marL="3554413" indent="-285750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Font typeface="Wingdings 3" pitchFamily="18" charset="2"/>
        <a:buChar char="}"/>
        <a:defRPr sz="2800">
          <a:solidFill>
            <a:schemeClr val="bg1"/>
          </a:solidFill>
          <a:latin typeface="+mn-lt"/>
          <a:cs typeface="+mn-cs"/>
        </a:defRPr>
      </a:lvl8pPr>
      <a:lvl9pPr marL="4011613" indent="-285750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bg1"/>
        </a:buClr>
        <a:buFont typeface="Wingdings 3" pitchFamily="18" charset="2"/>
        <a:buChar char="}"/>
        <a:defRPr sz="28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589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0" y="0"/>
            <a:ext cx="9144000" cy="1295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  <p:sp>
        <p:nvSpPr>
          <p:cNvPr id="3365891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0" y="1295400"/>
            <a:ext cx="9144000" cy="51577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  <p:pic>
        <p:nvPicPr>
          <p:cNvPr id="3365892" name="Picture 4"/>
          <p:cNvPicPr>
            <a:picLocks noChangeAspect="1" noChangeArrowheads="1"/>
          </p:cNvPicPr>
          <p:nvPr/>
        </p:nvPicPr>
        <p:blipFill>
          <a:blip r:embed="rId13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8499475" y="0"/>
            <a:ext cx="631825" cy="6810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</p:pic>
      <p:sp>
        <p:nvSpPr>
          <p:cNvPr id="3365893" name="Text Box 5"/>
          <p:cNvSpPr txBox="1">
            <a:spLocks noChangeArrowheads="1"/>
          </p:cNvSpPr>
          <p:nvPr/>
        </p:nvSpPr>
        <p:spPr bwMode="auto">
          <a:xfrm>
            <a:off x="5301614" y="6505575"/>
            <a:ext cx="3828099" cy="29161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2"/>
            </a:outerShdw>
          </a:effectLst>
        </p:spPr>
        <p:txBody>
          <a:bodyPr wrap="none">
            <a:spAutoFit/>
          </a:bodyPr>
          <a:lstStyle/>
          <a:p>
            <a:pPr algn="r">
              <a:lnSpc>
                <a:spcPct val="90000"/>
              </a:lnSpc>
            </a:pPr>
            <a:r>
              <a:rPr lang="pt-BR" sz="1400" dirty="0">
                <a:solidFill>
                  <a:srgbClr val="EE0000"/>
                </a:solidFill>
                <a:latin typeface="Burbank Small Bold" pitchFamily="50" charset="0"/>
              </a:rPr>
              <a:t>©Ponto de Referência | </a:t>
            </a:r>
            <a:r>
              <a:rPr lang="pt-BR" sz="1400" dirty="0" err="1">
                <a:solidFill>
                  <a:srgbClr val="EE0000"/>
                </a:solidFill>
                <a:latin typeface="Burbank Small Bold" pitchFamily="50" charset="0"/>
              </a:rPr>
              <a:t>Edmour</a:t>
            </a:r>
            <a:r>
              <a:rPr lang="pt-BR" sz="1400" dirty="0">
                <a:solidFill>
                  <a:srgbClr val="EE0000"/>
                </a:solidFill>
                <a:latin typeface="Burbank Small Bold" pitchFamily="50" charset="0"/>
              </a:rPr>
              <a:t> </a:t>
            </a:r>
            <a:r>
              <a:rPr lang="pt-BR" sz="1400" dirty="0" err="1">
                <a:solidFill>
                  <a:srgbClr val="EE0000"/>
                </a:solidFill>
                <a:latin typeface="Burbank Small Bold" pitchFamily="50" charset="0"/>
              </a:rPr>
              <a:t>Saiani</a:t>
            </a:r>
            <a:r>
              <a:rPr lang="pt-BR" sz="1400" dirty="0">
                <a:solidFill>
                  <a:srgbClr val="EE0000"/>
                </a:solidFill>
                <a:latin typeface="Burbank Small Bold" pitchFamily="50" charset="0"/>
              </a:rPr>
              <a:t> | </a:t>
            </a:r>
            <a:fld id="{613ECFF3-3D60-48E7-AE43-840BA7B2777B}" type="slidenum">
              <a:rPr lang="pt-BR" sz="1400">
                <a:solidFill>
                  <a:srgbClr val="EE0000"/>
                </a:solidFill>
                <a:latin typeface="Burbank Small Bold" pitchFamily="50" charset="0"/>
              </a:rPr>
              <a:pPr algn="r">
                <a:lnSpc>
                  <a:spcPct val="90000"/>
                </a:lnSpc>
              </a:pPr>
              <a:t>‹nº›</a:t>
            </a:fld>
            <a:endParaRPr lang="pt-BR" sz="1400" dirty="0">
              <a:solidFill>
                <a:srgbClr val="EE0000"/>
              </a:solidFill>
              <a:latin typeface="Burbank Small Bold" pitchFamily="50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729" r:id="rId1"/>
    <p:sldLayoutId id="2147484730" r:id="rId2"/>
    <p:sldLayoutId id="2147484731" r:id="rId3"/>
    <p:sldLayoutId id="2147484732" r:id="rId4"/>
    <p:sldLayoutId id="2147484733" r:id="rId5"/>
    <p:sldLayoutId id="2147484734" r:id="rId6"/>
    <p:sldLayoutId id="2147484735" r:id="rId7"/>
    <p:sldLayoutId id="2147484736" r:id="rId8"/>
    <p:sldLayoutId id="2147484737" r:id="rId9"/>
    <p:sldLayoutId id="2147484738" r:id="rId10"/>
    <p:sldLayoutId id="2147484739" r:id="rId11"/>
  </p:sldLayoutIdLst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000">
          <a:solidFill>
            <a:srgbClr val="EE0000"/>
          </a:solidFill>
          <a:latin typeface="Burbank Small Bold" pitchFamily="50" charset="0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000">
          <a:solidFill>
            <a:srgbClr val="EE0000"/>
          </a:solidFill>
          <a:latin typeface="GrilledCheese BTN" pitchFamily="34" charset="0"/>
          <a:cs typeface="Arial" pitchFamily="34" charset="0"/>
        </a:defRPr>
      </a:lvl2pPr>
      <a:lvl3pPr algn="l" rtl="0" fontAlgn="base">
        <a:spcBef>
          <a:spcPct val="0"/>
        </a:spcBef>
        <a:spcAft>
          <a:spcPct val="0"/>
        </a:spcAft>
        <a:defRPr sz="4000">
          <a:solidFill>
            <a:srgbClr val="EE0000"/>
          </a:solidFill>
          <a:latin typeface="GrilledCheese BTN" pitchFamily="34" charset="0"/>
          <a:cs typeface="Arial" pitchFamily="34" charset="0"/>
        </a:defRPr>
      </a:lvl3pPr>
      <a:lvl4pPr algn="l" rtl="0" fontAlgn="base">
        <a:spcBef>
          <a:spcPct val="0"/>
        </a:spcBef>
        <a:spcAft>
          <a:spcPct val="0"/>
        </a:spcAft>
        <a:defRPr sz="4000">
          <a:solidFill>
            <a:srgbClr val="EE0000"/>
          </a:solidFill>
          <a:latin typeface="GrilledCheese BTN" pitchFamily="34" charset="0"/>
          <a:cs typeface="Arial" pitchFamily="34" charset="0"/>
        </a:defRPr>
      </a:lvl4pPr>
      <a:lvl5pPr algn="l" rtl="0" fontAlgn="base">
        <a:spcBef>
          <a:spcPct val="0"/>
        </a:spcBef>
        <a:spcAft>
          <a:spcPct val="0"/>
        </a:spcAft>
        <a:defRPr sz="4000">
          <a:solidFill>
            <a:srgbClr val="EE0000"/>
          </a:solidFill>
          <a:latin typeface="GrilledCheese BTN" pitchFamily="34" charset="0"/>
          <a:cs typeface="Arial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rgbClr val="EE0000"/>
          </a:solidFill>
          <a:latin typeface="GrilledCheese BTN" pitchFamily="34" charset="0"/>
          <a:cs typeface="Arial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rgbClr val="EE0000"/>
          </a:solidFill>
          <a:latin typeface="GrilledCheese BTN" pitchFamily="34" charset="0"/>
          <a:cs typeface="Arial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rgbClr val="EE0000"/>
          </a:solidFill>
          <a:latin typeface="GrilledCheese BTN" pitchFamily="34" charset="0"/>
          <a:cs typeface="Arial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rgbClr val="EE0000"/>
          </a:solidFill>
          <a:latin typeface="GrilledCheese BTN" pitchFamily="34" charset="0"/>
          <a:cs typeface="Arial" pitchFamily="34" charset="0"/>
        </a:defRPr>
      </a:lvl9pPr>
    </p:titleStyle>
    <p:bodyStyle>
      <a:lvl1pPr algn="l" rtl="0" fontAlgn="base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defRPr sz="3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533400" indent="6350" algn="l" rtl="0" fontAlgn="base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defRPr sz="3200">
          <a:solidFill>
            <a:schemeClr val="bg1"/>
          </a:solidFill>
          <a:latin typeface="Burbank Small Bold" pitchFamily="50" charset="0"/>
          <a:cs typeface="+mn-cs"/>
        </a:defRPr>
      </a:lvl2pPr>
      <a:lvl3pPr marL="1085850" indent="-6350" algn="l" rtl="0" fontAlgn="base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defRPr sz="3200">
          <a:solidFill>
            <a:schemeClr val="bg1"/>
          </a:solidFill>
          <a:latin typeface="Burbank Small Bold" pitchFamily="50" charset="0"/>
          <a:cs typeface="+mn-cs"/>
        </a:defRPr>
      </a:lvl3pPr>
      <a:lvl4pPr marL="1619250" indent="1588" algn="l" rtl="0" fontAlgn="base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defRPr sz="3200">
          <a:solidFill>
            <a:schemeClr val="bg1"/>
          </a:solidFill>
          <a:latin typeface="Burbank Small Bold" pitchFamily="50" charset="0"/>
          <a:cs typeface="+mn-cs"/>
        </a:defRPr>
      </a:lvl4pPr>
      <a:lvl5pPr marL="2152650" indent="-4763" algn="l" rtl="0" fontAlgn="base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defRPr sz="3200">
          <a:solidFill>
            <a:schemeClr val="bg1"/>
          </a:solidFill>
          <a:latin typeface="Burbank Small Bold" pitchFamily="50" charset="0"/>
          <a:cs typeface="+mn-cs"/>
        </a:defRPr>
      </a:lvl5pPr>
      <a:lvl6pPr marL="2609850" indent="-4763" algn="l" rtl="0" fontAlgn="base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6pPr>
      <a:lvl7pPr marL="3067050" indent="-4763" algn="l" rtl="0" fontAlgn="base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7pPr>
      <a:lvl8pPr marL="3524250" indent="-4763" algn="l" rtl="0" fontAlgn="base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8pPr>
      <a:lvl9pPr marL="3981450" indent="-4763" algn="l" rtl="0" fontAlgn="base">
        <a:spcBef>
          <a:spcPct val="20000"/>
        </a:spcBef>
        <a:spcAft>
          <a:spcPct val="0"/>
        </a:spcAft>
        <a:buClr>
          <a:srgbClr val="FF6600"/>
        </a:buClr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8"/>
          <p:cNvSpPr>
            <a:spLocks noGrp="1" noChangeArrowheads="1"/>
          </p:cNvSpPr>
          <p:nvPr>
            <p:ph type="title"/>
          </p:nvPr>
        </p:nvSpPr>
        <p:spPr bwMode="auto">
          <a:xfrm>
            <a:off x="806450" y="6173788"/>
            <a:ext cx="8229600" cy="568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741" r:id="rId1"/>
    <p:sldLayoutId id="2147484742" r:id="rId2"/>
    <p:sldLayoutId id="2147484743" r:id="rId3"/>
    <p:sldLayoutId id="2147484744" r:id="rId4"/>
    <p:sldLayoutId id="2147484745" r:id="rId5"/>
    <p:sldLayoutId id="2147484746" r:id="rId6"/>
    <p:sldLayoutId id="2147484747" r:id="rId7"/>
    <p:sldLayoutId id="2147484748" r:id="rId8"/>
    <p:sldLayoutId id="2147484749" r:id="rId9"/>
    <p:sldLayoutId id="2147484750" r:id="rId10"/>
    <p:sldLayoutId id="2147484751" r:id="rId11"/>
  </p:sldLayoutIdLst>
  <p:txStyles>
    <p:titleStyle>
      <a:lvl1pPr algn="r" rtl="0" eaLnBrk="0" fontAlgn="base" hangingPunct="0">
        <a:spcBef>
          <a:spcPct val="0"/>
        </a:spcBef>
        <a:spcAft>
          <a:spcPct val="0"/>
        </a:spcAft>
        <a:defRPr sz="1400">
          <a:solidFill>
            <a:schemeClr val="bg2"/>
          </a:solidFill>
          <a:latin typeface="+mj-lt"/>
          <a:ea typeface="+mj-ea"/>
          <a:cs typeface="+mj-cs"/>
        </a:defRPr>
      </a:lvl1pPr>
      <a:lvl2pPr algn="r" rtl="0" eaLnBrk="0" fontAlgn="base" hangingPunct="0">
        <a:spcBef>
          <a:spcPct val="0"/>
        </a:spcBef>
        <a:spcAft>
          <a:spcPct val="0"/>
        </a:spcAft>
        <a:defRPr sz="1400">
          <a:solidFill>
            <a:schemeClr val="bg2"/>
          </a:solidFill>
          <a:latin typeface="Candara" pitchFamily="34" charset="0"/>
          <a:cs typeface="Arial" charset="0"/>
        </a:defRPr>
      </a:lvl2pPr>
      <a:lvl3pPr algn="r" rtl="0" eaLnBrk="0" fontAlgn="base" hangingPunct="0">
        <a:spcBef>
          <a:spcPct val="0"/>
        </a:spcBef>
        <a:spcAft>
          <a:spcPct val="0"/>
        </a:spcAft>
        <a:defRPr sz="1400">
          <a:solidFill>
            <a:schemeClr val="bg2"/>
          </a:solidFill>
          <a:latin typeface="Candara" pitchFamily="34" charset="0"/>
          <a:cs typeface="Arial" charset="0"/>
        </a:defRPr>
      </a:lvl3pPr>
      <a:lvl4pPr algn="r" rtl="0" eaLnBrk="0" fontAlgn="base" hangingPunct="0">
        <a:spcBef>
          <a:spcPct val="0"/>
        </a:spcBef>
        <a:spcAft>
          <a:spcPct val="0"/>
        </a:spcAft>
        <a:defRPr sz="1400">
          <a:solidFill>
            <a:schemeClr val="bg2"/>
          </a:solidFill>
          <a:latin typeface="Candara" pitchFamily="34" charset="0"/>
          <a:cs typeface="Arial" charset="0"/>
        </a:defRPr>
      </a:lvl4pPr>
      <a:lvl5pPr algn="r" rtl="0" eaLnBrk="0" fontAlgn="base" hangingPunct="0">
        <a:spcBef>
          <a:spcPct val="0"/>
        </a:spcBef>
        <a:spcAft>
          <a:spcPct val="0"/>
        </a:spcAft>
        <a:defRPr sz="1400">
          <a:solidFill>
            <a:schemeClr val="bg2"/>
          </a:solidFill>
          <a:latin typeface="Candara" pitchFamily="34" charset="0"/>
          <a:cs typeface="Arial" charset="0"/>
        </a:defRPr>
      </a:lvl5pPr>
      <a:lvl6pPr marL="457200" algn="r" rtl="0" fontAlgn="base">
        <a:spcBef>
          <a:spcPct val="0"/>
        </a:spcBef>
        <a:spcAft>
          <a:spcPct val="0"/>
        </a:spcAft>
        <a:defRPr sz="1400">
          <a:solidFill>
            <a:schemeClr val="bg2"/>
          </a:solidFill>
          <a:latin typeface="Candara" pitchFamily="34" charset="0"/>
          <a:cs typeface="Arial" charset="0"/>
        </a:defRPr>
      </a:lvl6pPr>
      <a:lvl7pPr marL="914400" algn="r" rtl="0" fontAlgn="base">
        <a:spcBef>
          <a:spcPct val="0"/>
        </a:spcBef>
        <a:spcAft>
          <a:spcPct val="0"/>
        </a:spcAft>
        <a:defRPr sz="1400">
          <a:solidFill>
            <a:schemeClr val="bg2"/>
          </a:solidFill>
          <a:latin typeface="Candara" pitchFamily="34" charset="0"/>
          <a:cs typeface="Arial" charset="0"/>
        </a:defRPr>
      </a:lvl7pPr>
      <a:lvl8pPr marL="1371600" algn="r" rtl="0" fontAlgn="base">
        <a:spcBef>
          <a:spcPct val="0"/>
        </a:spcBef>
        <a:spcAft>
          <a:spcPct val="0"/>
        </a:spcAft>
        <a:defRPr sz="1400">
          <a:solidFill>
            <a:schemeClr val="bg2"/>
          </a:solidFill>
          <a:latin typeface="Candara" pitchFamily="34" charset="0"/>
          <a:cs typeface="Arial" charset="0"/>
        </a:defRPr>
      </a:lvl8pPr>
      <a:lvl9pPr marL="1828800" algn="r" rtl="0" fontAlgn="base">
        <a:spcBef>
          <a:spcPct val="0"/>
        </a:spcBef>
        <a:spcAft>
          <a:spcPct val="0"/>
        </a:spcAft>
        <a:defRPr sz="1400">
          <a:solidFill>
            <a:schemeClr val="bg2"/>
          </a:solidFill>
          <a:latin typeface="Candara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CC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-3175" y="0"/>
            <a:ext cx="9147175" cy="908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3686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4925" y="908050"/>
            <a:ext cx="9074150" cy="55403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pic>
        <p:nvPicPr>
          <p:cNvPr id="36868" name="Picture 4" descr="só ciclo">
            <a:hlinkClick r:id="rId14" action="ppaction://hlinksldjump"/>
          </p:cNvPr>
          <p:cNvPicPr>
            <a:picLocks noChangeAspect="1" noChangeArrowheads="1"/>
          </p:cNvPicPr>
          <p:nvPr/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15875" y="6583363"/>
            <a:ext cx="2571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731333" name="Rectangle 5"/>
          <p:cNvSpPr>
            <a:spLocks noChangeArrowheads="1"/>
          </p:cNvSpPr>
          <p:nvPr/>
        </p:nvSpPr>
        <p:spPr bwMode="auto">
          <a:xfrm>
            <a:off x="3417888" y="6626225"/>
            <a:ext cx="503237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  <a:defRPr/>
            </a:pPr>
            <a:r>
              <a:rPr lang="en-US" sz="1000">
                <a:latin typeface="Arial Black" pitchFamily="34" charset="0"/>
                <a:cs typeface="Arial Unicode MS" pitchFamily="34" charset="-128"/>
              </a:rPr>
              <a:t>[</a:t>
            </a:r>
            <a:fld id="{44081319-6B0C-4F92-A70D-8749196E2ED1}" type="slidenum">
              <a:rPr lang="pt-BR" sz="1000">
                <a:latin typeface="Arial Black" pitchFamily="34" charset="0"/>
                <a:cs typeface="Arial Unicode MS" pitchFamily="34" charset="-128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  <a:defRPr/>
              </a:pPr>
              <a:t>‹nº›</a:t>
            </a:fld>
            <a:r>
              <a:rPr lang="pt-BR" sz="1000">
                <a:latin typeface="Arial Black" pitchFamily="34" charset="0"/>
                <a:cs typeface="Arial Unicode MS" pitchFamily="34" charset="-128"/>
              </a:rPr>
              <a:t>]</a:t>
            </a:r>
          </a:p>
        </p:txBody>
      </p:sp>
      <p:sp>
        <p:nvSpPr>
          <p:cNvPr id="5731334" name="Text Box 6"/>
          <p:cNvSpPr txBox="1">
            <a:spLocks noChangeArrowheads="1"/>
          </p:cNvSpPr>
          <p:nvPr/>
        </p:nvSpPr>
        <p:spPr bwMode="auto">
          <a:xfrm>
            <a:off x="230188" y="6621463"/>
            <a:ext cx="1736725" cy="244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  <a:defRPr/>
            </a:pPr>
            <a:r>
              <a:rPr lang="pt-BR" sz="1000">
                <a:latin typeface="Arial Black" pitchFamily="34" charset="0"/>
                <a:cs typeface="Arial Unicode MS" pitchFamily="34" charset="-128"/>
              </a:rPr>
              <a:t>© Ponto de Referência</a:t>
            </a:r>
          </a:p>
        </p:txBody>
      </p:sp>
      <p:pic>
        <p:nvPicPr>
          <p:cNvPr id="36871" name="Picture 7" descr="imagem"/>
          <p:cNvPicPr>
            <a:picLocks noChangeAspect="1" noChangeArrowheads="1"/>
          </p:cNvPicPr>
          <p:nvPr/>
        </p:nvPicPr>
        <p:blipFill>
          <a:blip r:embed="rId16" cstate="print"/>
          <a:srcRect/>
          <a:stretch>
            <a:fillRect/>
          </a:stretch>
        </p:blipFill>
        <p:spPr bwMode="auto">
          <a:xfrm>
            <a:off x="7740650" y="5497513"/>
            <a:ext cx="1403350" cy="1360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753" r:id="rId1"/>
    <p:sldLayoutId id="2147484754" r:id="rId2"/>
    <p:sldLayoutId id="2147484755" r:id="rId3"/>
    <p:sldLayoutId id="2147484756" r:id="rId4"/>
    <p:sldLayoutId id="2147484757" r:id="rId5"/>
    <p:sldLayoutId id="2147484758" r:id="rId6"/>
    <p:sldLayoutId id="2147484759" r:id="rId7"/>
    <p:sldLayoutId id="2147484760" r:id="rId8"/>
    <p:sldLayoutId id="2147484761" r:id="rId9"/>
    <p:sldLayoutId id="2147484762" r:id="rId10"/>
    <p:sldLayoutId id="2147484763" r:id="rId11"/>
    <p:sldLayoutId id="2147484764" r:id="rId12"/>
  </p:sldLayoutIdLst>
  <p:transition/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Arial Black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Arial Black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Arial Black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Arial Black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Arial Black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Arial Black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Arial Black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Arial Black" pitchFamily="34" charset="0"/>
          <a:cs typeface="Arial" charset="0"/>
        </a:defRPr>
      </a:lvl9pPr>
    </p:titleStyle>
    <p:bodyStyle>
      <a:lvl1pPr marL="357188" indent="-35718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4343"/>
        </a:buClr>
        <a:buFont typeface="Wingdings" pitchFamily="2" charset="2"/>
        <a:buChar char="n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901700" indent="-365125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4343"/>
        </a:buClr>
        <a:buFont typeface="Wingdings" pitchFamily="2" charset="2"/>
        <a:buChar char="n"/>
        <a:defRPr sz="2400">
          <a:solidFill>
            <a:schemeClr val="bg1"/>
          </a:solidFill>
          <a:latin typeface="+mn-lt"/>
          <a:ea typeface="+mn-ea"/>
          <a:cs typeface="+mn-cs"/>
        </a:defRPr>
      </a:lvl2pPr>
      <a:lvl3pPr marL="1431925" indent="-35083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4343"/>
        </a:buClr>
        <a:buFont typeface="Wingdings" pitchFamily="2" charset="2"/>
        <a:buChar char="n"/>
        <a:defRPr sz="2400">
          <a:solidFill>
            <a:schemeClr val="bg1"/>
          </a:solidFill>
          <a:latin typeface="+mn-lt"/>
          <a:ea typeface="+mn-ea"/>
          <a:cs typeface="+mn-cs"/>
        </a:defRPr>
      </a:lvl3pPr>
      <a:lvl4pPr marL="1974850" indent="-358775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4343"/>
        </a:buClr>
        <a:buFont typeface="Wingdings" pitchFamily="2" charset="2"/>
        <a:buChar char="n"/>
        <a:defRPr sz="2400">
          <a:solidFill>
            <a:schemeClr val="bg1"/>
          </a:solidFill>
          <a:latin typeface="+mn-lt"/>
          <a:ea typeface="+mn-ea"/>
          <a:cs typeface="+mn-cs"/>
        </a:defRPr>
      </a:lvl4pPr>
      <a:lvl5pPr marL="2517775" indent="-363538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rgbClr val="FF4343"/>
        </a:buClr>
        <a:buFont typeface="Wingdings" pitchFamily="2" charset="2"/>
        <a:buChar char="n"/>
        <a:defRPr sz="2400">
          <a:solidFill>
            <a:schemeClr val="bg1"/>
          </a:solidFill>
          <a:latin typeface="+mn-lt"/>
          <a:ea typeface="+mn-ea"/>
          <a:cs typeface="+mn-cs"/>
        </a:defRPr>
      </a:lvl5pPr>
      <a:lvl6pPr marL="29749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4343"/>
        </a:buClr>
        <a:buFont typeface="Wingdings" pitchFamily="2" charset="2"/>
        <a:buChar char="n"/>
        <a:defRPr sz="2400">
          <a:solidFill>
            <a:schemeClr val="bg1"/>
          </a:solidFill>
          <a:latin typeface="+mn-lt"/>
          <a:ea typeface="+mn-ea"/>
          <a:cs typeface="+mn-cs"/>
        </a:defRPr>
      </a:lvl6pPr>
      <a:lvl7pPr marL="34321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4343"/>
        </a:buClr>
        <a:buFont typeface="Wingdings" pitchFamily="2" charset="2"/>
        <a:buChar char="n"/>
        <a:defRPr sz="2400">
          <a:solidFill>
            <a:schemeClr val="bg1"/>
          </a:solidFill>
          <a:latin typeface="+mn-lt"/>
          <a:ea typeface="+mn-ea"/>
          <a:cs typeface="+mn-cs"/>
        </a:defRPr>
      </a:lvl7pPr>
      <a:lvl8pPr marL="38893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4343"/>
        </a:buClr>
        <a:buFont typeface="Wingdings" pitchFamily="2" charset="2"/>
        <a:buChar char="n"/>
        <a:defRPr sz="2400">
          <a:solidFill>
            <a:schemeClr val="bg1"/>
          </a:solidFill>
          <a:latin typeface="+mn-lt"/>
          <a:ea typeface="+mn-ea"/>
          <a:cs typeface="+mn-cs"/>
        </a:defRPr>
      </a:lvl8pPr>
      <a:lvl9pPr marL="43465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4343"/>
        </a:buClr>
        <a:buFont typeface="Wingdings" pitchFamily="2" charset="2"/>
        <a:buChar char="n"/>
        <a:defRPr sz="2400">
          <a:solidFill>
            <a:schemeClr val="bg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993775"/>
            <a:ext cx="8664575" cy="51260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11269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8080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761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9479205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  <p:sldLayoutId id="2147486620" r:id="rId12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Burbank Small Bold" pitchFamily="50" charset="0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2pPr>
      <a:lvl3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3pPr>
      <a:lvl4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4pPr>
      <a:lvl5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9pPr>
    </p:titleStyle>
    <p:bodyStyle>
      <a:lvl1pPr indent="635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ea typeface="+mn-ea"/>
          <a:cs typeface="+mn-cs"/>
        </a:defRPr>
      </a:lvl1pPr>
      <a:lvl2pPr marL="3556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2pPr>
      <a:lvl3pPr marL="72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3pPr>
      <a:lvl4pPr marL="107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4pPr>
      <a:lvl5pPr marL="14351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Logo novo preto sem slogan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457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412875"/>
            <a:ext cx="8664575" cy="47069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24580" name="Rectangle 4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>
              <a:cs typeface="+mn-cs"/>
            </a:endParaRPr>
          </a:p>
        </p:txBody>
      </p:sp>
      <p:sp>
        <p:nvSpPr>
          <p:cNvPr id="24581" name="Rectangle 5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>
              <a:cs typeface="+mn-cs"/>
            </a:endParaRPr>
          </a:p>
        </p:txBody>
      </p:sp>
      <p:sp>
        <p:nvSpPr>
          <p:cNvPr id="24582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11001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24583" name="Rectangle 7"/>
          <p:cNvSpPr>
            <a:spLocks noChangeArrowheads="1"/>
          </p:cNvSpPr>
          <p:nvPr/>
        </p:nvSpPr>
        <p:spPr bwMode="auto">
          <a:xfrm>
            <a:off x="8596313" y="6486525"/>
            <a:ext cx="549275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l">
              <a:spcBef>
                <a:spcPct val="0"/>
              </a:spcBef>
              <a:defRPr/>
            </a:pPr>
            <a:fld id="{5FC6DB4F-9BF3-49BC-9372-32B206DEBC41}" type="slidenum">
              <a:rPr lang="pt-BR" sz="1800">
                <a:latin typeface="Sinzano" pitchFamily="82" charset="0"/>
                <a:cs typeface="+mn-cs"/>
              </a:rPr>
              <a:pPr algn="l">
                <a:spcBef>
                  <a:spcPct val="0"/>
                </a:spcBef>
                <a:defRPr/>
              </a:pPr>
              <a:t>‹nº›</a:t>
            </a:fld>
            <a:endParaRPr lang="pt-BR" sz="1800">
              <a:latin typeface="Sinzano" pitchFamily="82" charset="0"/>
              <a:cs typeface="+mn-cs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766" r:id="rId1"/>
    <p:sldLayoutId id="2147484767" r:id="rId2"/>
    <p:sldLayoutId id="2147484768" r:id="rId3"/>
    <p:sldLayoutId id="2147484769" r:id="rId4"/>
    <p:sldLayoutId id="2147484770" r:id="rId5"/>
    <p:sldLayoutId id="2147484771" r:id="rId6"/>
    <p:sldLayoutId id="2147484772" r:id="rId7"/>
    <p:sldLayoutId id="2147484773" r:id="rId8"/>
    <p:sldLayoutId id="2147484774" r:id="rId9"/>
    <p:sldLayoutId id="2147484775" r:id="rId10"/>
    <p:sldLayoutId id="2147484776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9pPr>
    </p:titleStyle>
    <p:bodyStyle>
      <a:lvl1pPr marL="349250" indent="-3429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895350" indent="-366713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1427163" indent="-35242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976438" indent="-357188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2514600" indent="-35877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29718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34290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38862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43434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0866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287338" y="1125538"/>
            <a:ext cx="8616950" cy="5040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700867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1700868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1700869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287338" y="288925"/>
            <a:ext cx="8616950" cy="6540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72000" tIns="45720" rIns="7200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700870" name="Rectangle 6"/>
          <p:cNvSpPr>
            <a:spLocks noChangeArrowheads="1"/>
          </p:cNvSpPr>
          <p:nvPr/>
        </p:nvSpPr>
        <p:spPr bwMode="auto">
          <a:xfrm>
            <a:off x="8334375" y="6580188"/>
            <a:ext cx="846138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/>
            <a:fld id="{9D3E5CCC-D3C2-4670-B698-AF480918BF46}" type="slidenum">
              <a:rPr lang="pt-BR" sz="1400" b="1">
                <a:solidFill>
                  <a:srgbClr val="777777"/>
                </a:solidFill>
              </a:rPr>
              <a:pPr algn="ctr"/>
              <a:t>‹nº›</a:t>
            </a:fld>
            <a:endParaRPr lang="pt-BR" sz="1400" b="1">
              <a:solidFill>
                <a:srgbClr val="777777"/>
              </a:solidFill>
            </a:endParaRPr>
          </a:p>
        </p:txBody>
      </p:sp>
      <p:sp>
        <p:nvSpPr>
          <p:cNvPr id="1700871" name="Rectangle 7"/>
          <p:cNvSpPr>
            <a:spLocks noChangeArrowheads="1"/>
          </p:cNvSpPr>
          <p:nvPr/>
        </p:nvSpPr>
        <p:spPr bwMode="auto">
          <a:xfrm rot="16200000">
            <a:off x="-1764506" y="4806156"/>
            <a:ext cx="3816350" cy="287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l"/>
            <a:r>
              <a:rPr lang="pt-BR" sz="1000">
                <a:solidFill>
                  <a:schemeClr val="bg2"/>
                </a:solidFill>
              </a:rPr>
              <a:t>Ponto de Referência |www.pdr.com.br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778" r:id="rId1"/>
    <p:sldLayoutId id="2147484779" r:id="rId2"/>
    <p:sldLayoutId id="2147484780" r:id="rId3"/>
    <p:sldLayoutId id="2147484781" r:id="rId4"/>
    <p:sldLayoutId id="2147484782" r:id="rId5"/>
    <p:sldLayoutId id="2147484783" r:id="rId6"/>
    <p:sldLayoutId id="2147484784" r:id="rId7"/>
    <p:sldLayoutId id="2147484785" r:id="rId8"/>
    <p:sldLayoutId id="2147484786" r:id="rId9"/>
    <p:sldLayoutId id="2147484787" r:id="rId10"/>
    <p:sldLayoutId id="2147484788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Two Stroke Standard" pitchFamily="2" charset="0"/>
          <a:cs typeface="Arial" pitchFamily="34" charset="0"/>
        </a:defRPr>
      </a:lvl9pPr>
    </p:titleStyle>
    <p:bodyStyle>
      <a:lvl1pPr indent="635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ea typeface="+mn-ea"/>
          <a:cs typeface="+mn-cs"/>
        </a:defRPr>
      </a:lvl1pPr>
      <a:lvl2pPr marL="533400" indent="-4763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2pPr>
      <a:lvl3pPr marL="1085850" indent="-11113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3pPr>
      <a:lvl4pPr marL="161925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4pPr>
      <a:lvl5pPr marL="2152650" indent="3175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5pPr>
      <a:lvl6pPr marL="2609850" indent="3175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6pPr>
      <a:lvl7pPr marL="3067050" indent="3175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7pPr>
      <a:lvl8pPr marL="3524250" indent="3175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8pPr>
      <a:lvl9pPr marL="3981450" indent="3175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32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9410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971550" y="4924425"/>
            <a:ext cx="7272338" cy="10080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790" r:id="rId1"/>
    <p:sldLayoutId id="2147484791" r:id="rId2"/>
    <p:sldLayoutId id="2147484792" r:id="rId3"/>
    <p:sldLayoutId id="2147484793" r:id="rId4"/>
    <p:sldLayoutId id="2147484794" r:id="rId5"/>
    <p:sldLayoutId id="2147484795" r:id="rId6"/>
    <p:sldLayoutId id="2147484796" r:id="rId7"/>
    <p:sldLayoutId id="2147484797" r:id="rId8"/>
    <p:sldLayoutId id="2147484798" r:id="rId9"/>
    <p:sldLayoutId id="2147484799" r:id="rId10"/>
    <p:sldLayoutId id="2147484800" r:id="rId11"/>
  </p:sldLayoutIdLst>
  <p:transition>
    <p:fade/>
  </p:transition>
  <p:timing>
    <p:tnLst>
      <p:par>
        <p:cTn id="1" dur="indefinite" restart="never" nodeType="tmRoot"/>
      </p:par>
    </p:tnLst>
  </p:timing>
  <p:txStyles>
    <p:titleStyle>
      <a:lvl1pPr algn="r" rtl="0" fontAlgn="base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+mj-lt"/>
          <a:ea typeface="+mj-ea"/>
          <a:cs typeface="+mj-cs"/>
        </a:defRPr>
      </a:lvl1pPr>
      <a:lvl2pPr algn="r" rtl="0" fontAlgn="base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2pPr>
      <a:lvl3pPr algn="r" rtl="0" fontAlgn="base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3pPr>
      <a:lvl4pPr algn="r" rtl="0" fontAlgn="base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4pPr>
      <a:lvl5pPr algn="r" rtl="0" fontAlgn="base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5pPr>
      <a:lvl6pPr marL="457200" algn="r" rtl="0" fontAlgn="base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6pPr>
      <a:lvl7pPr marL="914400" algn="r" rtl="0" fontAlgn="base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7pPr>
      <a:lvl8pPr marL="1371600" algn="r" rtl="0" fontAlgn="base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8pPr>
      <a:lvl9pPr marL="1828800" algn="r" rtl="0" fontAlgn="base">
        <a:spcBef>
          <a:spcPct val="0"/>
        </a:spcBef>
        <a:spcAft>
          <a:spcPct val="0"/>
        </a:spcAft>
        <a:defRPr sz="900">
          <a:solidFill>
            <a:srgbClr val="4D4D4D"/>
          </a:solidFill>
          <a:latin typeface="Burbank Big Rg Md" pitchFamily="50" charset="0"/>
        </a:defRPr>
      </a:lvl9pPr>
    </p:titleStyle>
    <p:bodyStyle>
      <a:lvl1pPr marL="357188" indent="-35718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901700" indent="-365125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2pPr>
      <a:lvl3pPr marL="1431925" indent="-3508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3pPr>
      <a:lvl4pPr marL="1974850" indent="-358775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4pPr>
      <a:lvl5pPr marL="25177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5pPr>
      <a:lvl6pPr marL="29749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6pPr>
      <a:lvl7pPr marL="34321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7pPr>
      <a:lvl8pPr marL="38893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8pPr>
      <a:lvl9pPr marL="43465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rgbClr val="FF6600"/>
        </a:buClr>
        <a:buFont typeface="Burbank Big Rg Bd" pitchFamily="50" charset="0"/>
        <a:buChar char="!"/>
        <a:defRPr sz="24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302"/>
          <p:cNvPicPr>
            <a:picLocks noChangeAspect="1" noChangeArrowheads="1"/>
          </p:cNvPicPr>
          <p:nvPr/>
        </p:nvPicPr>
        <p:blipFill>
          <a:blip r:embed="rId13" cstate="print"/>
          <a:srcRect l="4268" t="5150" r="4596" b="6926"/>
          <a:stretch>
            <a:fillRect/>
          </a:stretch>
        </p:blipFill>
        <p:spPr bwMode="auto">
          <a:xfrm>
            <a:off x="0" y="-26988"/>
            <a:ext cx="9144000" cy="691197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266253" name="Rectangle 303"/>
          <p:cNvSpPr>
            <a:spLocks noChangeArrowheads="1"/>
          </p:cNvSpPr>
          <p:nvPr/>
        </p:nvSpPr>
        <p:spPr bwMode="auto">
          <a:xfrm>
            <a:off x="900113" y="620713"/>
            <a:ext cx="7416800" cy="5616575"/>
          </a:xfrm>
          <a:prstGeom prst="rect">
            <a:avLst/>
          </a:prstGeom>
          <a:solidFill>
            <a:srgbClr val="FF6600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 sz="6000" b="1" dirty="0">
              <a:solidFill>
                <a:schemeClr val="bg1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266254" name="Rectangle 9"/>
          <p:cNvSpPr>
            <a:spLocks noChangeArrowheads="1"/>
          </p:cNvSpPr>
          <p:nvPr/>
        </p:nvSpPr>
        <p:spPr bwMode="auto">
          <a:xfrm>
            <a:off x="8153400" y="6553200"/>
            <a:ext cx="614363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>
              <a:defRPr/>
            </a:pPr>
            <a:fld id="{3235103A-9C3A-4C08-9B17-A322560E7C27}" type="slidenum">
              <a:rPr lang="en-US" sz="1400">
                <a:solidFill>
                  <a:schemeClr val="bg1"/>
                </a:solidFill>
                <a:latin typeface="Burbank Small Bold" pitchFamily="50" charset="0"/>
                <a:cs typeface="Arial" charset="0"/>
              </a:rPr>
              <a:pPr algn="r">
                <a:defRPr/>
              </a:pPr>
              <a:t>‹nº›</a:t>
            </a:fld>
            <a:endParaRPr lang="en-US" sz="1400" dirty="0">
              <a:solidFill>
                <a:schemeClr val="bg1"/>
              </a:solidFill>
              <a:latin typeface="Burbank Small Bold" pitchFamily="50" charset="0"/>
              <a:cs typeface="Arial" charset="0"/>
            </a:endParaRPr>
          </a:p>
        </p:txBody>
      </p:sp>
      <p:sp>
        <p:nvSpPr>
          <p:cNvPr id="13317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1314450" y="839788"/>
            <a:ext cx="6570663" cy="1047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13318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1314450" y="1897063"/>
            <a:ext cx="6583363" cy="4198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pic>
        <p:nvPicPr>
          <p:cNvPr id="13319" name="Picture 18"/>
          <p:cNvPicPr>
            <a:picLocks noChangeAspect="1" noChangeArrowheads="1"/>
          </p:cNvPicPr>
          <p:nvPr/>
        </p:nvPicPr>
        <p:blipFill>
          <a:blip r:embed="rId14" cstate="print"/>
          <a:srcRect/>
          <a:stretch>
            <a:fillRect/>
          </a:stretch>
        </p:blipFill>
        <p:spPr bwMode="auto">
          <a:xfrm>
            <a:off x="1663700" y="6375400"/>
            <a:ext cx="1489075" cy="482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02" r:id="rId1"/>
    <p:sldLayoutId id="2147484803" r:id="rId2"/>
    <p:sldLayoutId id="2147484804" r:id="rId3"/>
    <p:sldLayoutId id="2147484805" r:id="rId4"/>
    <p:sldLayoutId id="2147484806" r:id="rId5"/>
    <p:sldLayoutId id="2147484807" r:id="rId6"/>
    <p:sldLayoutId id="2147484808" r:id="rId7"/>
    <p:sldLayoutId id="2147484809" r:id="rId8"/>
    <p:sldLayoutId id="2147484810" r:id="rId9"/>
    <p:sldLayoutId id="2147484811" r:id="rId10"/>
    <p:sldLayoutId id="2147484812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357188" indent="100013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714375" indent="1588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073150" indent="2984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1431925" indent="396875" algn="l" rtl="0" eaLnBrk="0" fontAlgn="base" hangingPunct="0">
        <a:spcBef>
          <a:spcPct val="20000"/>
        </a:spcBef>
        <a:spcAft>
          <a:spcPct val="0"/>
        </a:spcAft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1889125" algn="l" rtl="0" fontAlgn="base">
        <a:spcBef>
          <a:spcPct val="20000"/>
        </a:spcBef>
        <a:spcAft>
          <a:spcPct val="0"/>
        </a:spcAft>
        <a:defRPr sz="2400">
          <a:solidFill>
            <a:schemeClr val="bg1"/>
          </a:solidFill>
          <a:latin typeface="+mn-lt"/>
          <a:cs typeface="+mn-cs"/>
        </a:defRPr>
      </a:lvl6pPr>
      <a:lvl7pPr marL="2346325" algn="l" rtl="0" fontAlgn="base">
        <a:spcBef>
          <a:spcPct val="20000"/>
        </a:spcBef>
        <a:spcAft>
          <a:spcPct val="0"/>
        </a:spcAft>
        <a:defRPr sz="2400">
          <a:solidFill>
            <a:schemeClr val="bg1"/>
          </a:solidFill>
          <a:latin typeface="+mn-lt"/>
          <a:cs typeface="+mn-cs"/>
        </a:defRPr>
      </a:lvl7pPr>
      <a:lvl8pPr marL="2803525" algn="l" rtl="0" fontAlgn="base">
        <a:spcBef>
          <a:spcPct val="20000"/>
        </a:spcBef>
        <a:spcAft>
          <a:spcPct val="0"/>
        </a:spcAft>
        <a:defRPr sz="2400">
          <a:solidFill>
            <a:schemeClr val="bg1"/>
          </a:solidFill>
          <a:latin typeface="+mn-lt"/>
          <a:cs typeface="+mn-cs"/>
        </a:defRPr>
      </a:lvl8pPr>
      <a:lvl9pPr marL="3260725" algn="l" rtl="0" fontAlgn="base">
        <a:spcBef>
          <a:spcPct val="20000"/>
        </a:spcBef>
        <a:spcAft>
          <a:spcPct val="0"/>
        </a:spcAft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0" y="274638"/>
            <a:ext cx="9144000" cy="11430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  <p:sp>
        <p:nvSpPr>
          <p:cNvPr id="19353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0" y="1600200"/>
            <a:ext cx="9144000" cy="45259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  <p:sp>
        <p:nvSpPr>
          <p:cNvPr id="193540" name="Rectangle 4"/>
          <p:cNvSpPr>
            <a:spLocks noChangeArrowheads="1"/>
          </p:cNvSpPr>
          <p:nvPr/>
        </p:nvSpPr>
        <p:spPr bwMode="auto">
          <a:xfrm>
            <a:off x="8804275" y="6599238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spcBef>
                <a:spcPct val="0"/>
              </a:spcBef>
              <a:buClrTx/>
              <a:buFontTx/>
              <a:buNone/>
              <a:defRPr/>
            </a:pPr>
            <a:fld id="{B37F959C-279D-4226-A78B-8035DB652AEF}" type="slidenum">
              <a:rPr lang="pt-BR" sz="1200">
                <a:latin typeface="Burbank Small Bold" pitchFamily="50" charset="0"/>
              </a:rPr>
              <a:pPr>
                <a:spcBef>
                  <a:spcPct val="0"/>
                </a:spcBef>
                <a:buClrTx/>
                <a:buFontTx/>
                <a:buNone/>
                <a:defRPr/>
              </a:pPr>
              <a:t>‹nº›</a:t>
            </a:fld>
            <a:endParaRPr lang="pt-BR" sz="1200" dirty="0">
              <a:latin typeface="Burbank Small Bold" pitchFamily="50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814" r:id="rId1"/>
    <p:sldLayoutId id="2147484815" r:id="rId2"/>
    <p:sldLayoutId id="2147484816" r:id="rId3"/>
    <p:sldLayoutId id="2147484817" r:id="rId4"/>
    <p:sldLayoutId id="2147484818" r:id="rId5"/>
    <p:sldLayoutId id="2147484819" r:id="rId6"/>
    <p:sldLayoutId id="2147484820" r:id="rId7"/>
    <p:sldLayoutId id="2147484821" r:id="rId8"/>
    <p:sldLayoutId id="2147484822" r:id="rId9"/>
    <p:sldLayoutId id="2147484823" r:id="rId10"/>
    <p:sldLayoutId id="2147484824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Burbank Small Bold" pitchFamily="50" charset="0"/>
        </a:defRPr>
      </a:lvl2pPr>
      <a:lvl3pPr marL="1144588" indent="-2286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Burbank Small Bold" pitchFamily="50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Burbank Small Bold" pitchFamily="50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3200">
          <a:solidFill>
            <a:schemeClr val="bg1"/>
          </a:solidFill>
          <a:latin typeface="Burbank Small Bold" pitchFamily="50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993775"/>
            <a:ext cx="8664575" cy="51260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13315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8080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826" r:id="rId1"/>
    <p:sldLayoutId id="2147484827" r:id="rId2"/>
    <p:sldLayoutId id="2147484828" r:id="rId3"/>
    <p:sldLayoutId id="2147484829" r:id="rId4"/>
    <p:sldLayoutId id="2147484830" r:id="rId5"/>
    <p:sldLayoutId id="2147484831" r:id="rId6"/>
    <p:sldLayoutId id="2147484832" r:id="rId7"/>
    <p:sldLayoutId id="2147484833" r:id="rId8"/>
    <p:sldLayoutId id="2147484834" r:id="rId9"/>
    <p:sldLayoutId id="2147484835" r:id="rId10"/>
    <p:sldLayoutId id="2147484836" r:id="rId11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old" pitchFamily="34" charset="0"/>
          <a:cs typeface="Arial" charset="0"/>
        </a:defRPr>
      </a:lvl9pPr>
    </p:titleStyle>
    <p:bodyStyle>
      <a:lvl1pPr marL="342900" indent="-33655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•"/>
        <a:defRPr sz="2400">
          <a:solidFill>
            <a:schemeClr val="tx1"/>
          </a:solidFill>
          <a:latin typeface="Burbank Small Bold" pitchFamily="50" charset="0"/>
          <a:ea typeface="+mn-ea"/>
          <a:cs typeface="+mn-cs"/>
        </a:defRPr>
      </a:lvl1pPr>
      <a:lvl2pPr marL="355600" indent="101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–"/>
        <a:defRPr sz="2400">
          <a:solidFill>
            <a:schemeClr val="tx1"/>
          </a:solidFill>
          <a:latin typeface="Burbank Small Bold" pitchFamily="50" charset="0"/>
          <a:cs typeface="+mn-cs"/>
        </a:defRPr>
      </a:lvl2pPr>
      <a:lvl3pPr marL="723900" indent="1905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•"/>
        <a:defRPr sz="2400">
          <a:solidFill>
            <a:schemeClr val="tx1"/>
          </a:solidFill>
          <a:latin typeface="Burbank Small Bold" pitchFamily="50" charset="0"/>
          <a:cs typeface="+mn-cs"/>
        </a:defRPr>
      </a:lvl3pPr>
      <a:lvl4pPr marL="1079500" indent="2921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–"/>
        <a:defRPr sz="2400">
          <a:solidFill>
            <a:schemeClr val="tx1"/>
          </a:solidFill>
          <a:latin typeface="Burbank Small Bold" pitchFamily="50" charset="0"/>
          <a:cs typeface="+mn-cs"/>
        </a:defRPr>
      </a:lvl4pPr>
      <a:lvl5pPr marL="1435100" indent="3937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buChar char="»"/>
        <a:defRPr sz="2400">
          <a:solidFill>
            <a:schemeClr val="tx1"/>
          </a:solidFill>
          <a:latin typeface="Burbank Small Bold" pitchFamily="50" charset="0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880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0" y="0"/>
            <a:ext cx="9144000" cy="1268413"/>
          </a:xfrm>
          <a:prstGeom prst="rect">
            <a:avLst/>
          </a:prstGeom>
          <a:solidFill>
            <a:srgbClr val="66A860"/>
          </a:solidFill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6988809" name="Rectangle 9"/>
          <p:cNvSpPr>
            <a:spLocks noGrp="1" noChangeArrowheads="1"/>
          </p:cNvSpPr>
          <p:nvPr>
            <p:ph type="body" idx="1"/>
          </p:nvPr>
        </p:nvSpPr>
        <p:spPr bwMode="auto">
          <a:xfrm>
            <a:off x="34925" y="1341438"/>
            <a:ext cx="9109075" cy="5516562"/>
          </a:xfrm>
          <a:prstGeom prst="rect">
            <a:avLst/>
          </a:prstGeom>
          <a:solidFill>
            <a:schemeClr val="bg1"/>
          </a:solidFill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838" r:id="rId1"/>
    <p:sldLayoutId id="2147484839" r:id="rId2"/>
    <p:sldLayoutId id="2147484840" r:id="rId3"/>
    <p:sldLayoutId id="2147484841" r:id="rId4"/>
    <p:sldLayoutId id="2147484842" r:id="rId5"/>
    <p:sldLayoutId id="2147484843" r:id="rId6"/>
    <p:sldLayoutId id="2147484844" r:id="rId7"/>
    <p:sldLayoutId id="2147484845" r:id="rId8"/>
    <p:sldLayoutId id="2147484846" r:id="rId9"/>
    <p:sldLayoutId id="2147484847" r:id="rId10"/>
    <p:sldLayoutId id="2147484848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buClr>
          <a:srgbClr val="EAEAEA"/>
        </a:buClr>
        <a:defRPr sz="4800" b="1">
          <a:solidFill>
            <a:schemeClr val="bg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buClr>
          <a:srgbClr val="EAEAEA"/>
        </a:buClr>
        <a:defRPr sz="4800" b="1">
          <a:solidFill>
            <a:schemeClr val="bg1"/>
          </a:solidFill>
          <a:latin typeface="Franklin Gothic Medium Cond" pitchFamily="34" charset="0"/>
          <a:ea typeface="Arial Unicode MS" pitchFamily="34" charset="-128"/>
          <a:cs typeface="Arial Unicode MS" pitchFamily="34" charset="-128"/>
        </a:defRPr>
      </a:lvl2pPr>
      <a:lvl3pPr algn="l" rtl="0" fontAlgn="base">
        <a:spcBef>
          <a:spcPct val="0"/>
        </a:spcBef>
        <a:spcAft>
          <a:spcPct val="0"/>
        </a:spcAft>
        <a:buClr>
          <a:srgbClr val="EAEAEA"/>
        </a:buClr>
        <a:defRPr sz="4800" b="1">
          <a:solidFill>
            <a:schemeClr val="bg1"/>
          </a:solidFill>
          <a:latin typeface="Franklin Gothic Medium Cond" pitchFamily="34" charset="0"/>
          <a:ea typeface="Arial Unicode MS" pitchFamily="34" charset="-128"/>
          <a:cs typeface="Arial Unicode MS" pitchFamily="34" charset="-128"/>
        </a:defRPr>
      </a:lvl3pPr>
      <a:lvl4pPr algn="l" rtl="0" fontAlgn="base">
        <a:spcBef>
          <a:spcPct val="0"/>
        </a:spcBef>
        <a:spcAft>
          <a:spcPct val="0"/>
        </a:spcAft>
        <a:buClr>
          <a:srgbClr val="EAEAEA"/>
        </a:buClr>
        <a:defRPr sz="4800" b="1">
          <a:solidFill>
            <a:schemeClr val="bg1"/>
          </a:solidFill>
          <a:latin typeface="Franklin Gothic Medium Cond" pitchFamily="34" charset="0"/>
          <a:ea typeface="Arial Unicode MS" pitchFamily="34" charset="-128"/>
          <a:cs typeface="Arial Unicode MS" pitchFamily="34" charset="-128"/>
        </a:defRPr>
      </a:lvl4pPr>
      <a:lvl5pPr algn="l" rtl="0" fontAlgn="base">
        <a:spcBef>
          <a:spcPct val="0"/>
        </a:spcBef>
        <a:spcAft>
          <a:spcPct val="0"/>
        </a:spcAft>
        <a:buClr>
          <a:srgbClr val="EAEAEA"/>
        </a:buClr>
        <a:defRPr sz="4800" b="1">
          <a:solidFill>
            <a:schemeClr val="bg1"/>
          </a:solidFill>
          <a:latin typeface="Franklin Gothic Medium Cond" pitchFamily="34" charset="0"/>
          <a:ea typeface="Arial Unicode MS" pitchFamily="34" charset="-128"/>
          <a:cs typeface="Arial Unicode MS" pitchFamily="34" charset="-128"/>
        </a:defRPr>
      </a:lvl5pPr>
      <a:lvl6pPr marL="457200" algn="l" rtl="0" fontAlgn="base">
        <a:spcBef>
          <a:spcPct val="0"/>
        </a:spcBef>
        <a:spcAft>
          <a:spcPct val="0"/>
        </a:spcAft>
        <a:buClr>
          <a:srgbClr val="EAEAEA"/>
        </a:buClr>
        <a:defRPr sz="4800" b="1">
          <a:solidFill>
            <a:schemeClr val="bg1"/>
          </a:solidFill>
          <a:latin typeface="Franklin Gothic Medium Cond" pitchFamily="34" charset="0"/>
          <a:ea typeface="Arial Unicode MS" pitchFamily="34" charset="-128"/>
          <a:cs typeface="Arial Unicode MS" pitchFamily="34" charset="-128"/>
        </a:defRPr>
      </a:lvl6pPr>
      <a:lvl7pPr marL="914400" algn="l" rtl="0" fontAlgn="base">
        <a:spcBef>
          <a:spcPct val="0"/>
        </a:spcBef>
        <a:spcAft>
          <a:spcPct val="0"/>
        </a:spcAft>
        <a:buClr>
          <a:srgbClr val="EAEAEA"/>
        </a:buClr>
        <a:defRPr sz="4800" b="1">
          <a:solidFill>
            <a:schemeClr val="bg1"/>
          </a:solidFill>
          <a:latin typeface="Franklin Gothic Medium Cond" pitchFamily="34" charset="0"/>
          <a:ea typeface="Arial Unicode MS" pitchFamily="34" charset="-128"/>
          <a:cs typeface="Arial Unicode MS" pitchFamily="34" charset="-128"/>
        </a:defRPr>
      </a:lvl7pPr>
      <a:lvl8pPr marL="1371600" algn="l" rtl="0" fontAlgn="base">
        <a:spcBef>
          <a:spcPct val="0"/>
        </a:spcBef>
        <a:spcAft>
          <a:spcPct val="0"/>
        </a:spcAft>
        <a:buClr>
          <a:srgbClr val="EAEAEA"/>
        </a:buClr>
        <a:defRPr sz="4800" b="1">
          <a:solidFill>
            <a:schemeClr val="bg1"/>
          </a:solidFill>
          <a:latin typeface="Franklin Gothic Medium Cond" pitchFamily="34" charset="0"/>
          <a:ea typeface="Arial Unicode MS" pitchFamily="34" charset="-128"/>
          <a:cs typeface="Arial Unicode MS" pitchFamily="34" charset="-128"/>
        </a:defRPr>
      </a:lvl8pPr>
      <a:lvl9pPr marL="1828800" algn="l" rtl="0" fontAlgn="base">
        <a:spcBef>
          <a:spcPct val="0"/>
        </a:spcBef>
        <a:spcAft>
          <a:spcPct val="0"/>
        </a:spcAft>
        <a:buClr>
          <a:srgbClr val="EAEAEA"/>
        </a:buClr>
        <a:defRPr sz="4800" b="1">
          <a:solidFill>
            <a:schemeClr val="bg1"/>
          </a:solidFill>
          <a:latin typeface="Franklin Gothic Medium Cond" pitchFamily="34" charset="0"/>
          <a:ea typeface="Arial Unicode MS" pitchFamily="34" charset="-128"/>
          <a:cs typeface="Arial Unicode MS" pitchFamily="34" charset="-128"/>
        </a:defRPr>
      </a:lvl9pPr>
    </p:titleStyle>
    <p:bodyStyle>
      <a:lvl1pPr marL="357188" indent="-35718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3"/>
        </a:buBlip>
        <a:defRPr sz="2400">
          <a:solidFill>
            <a:srgbClr val="969696"/>
          </a:solidFill>
          <a:latin typeface="+mn-lt"/>
          <a:ea typeface="+mn-ea"/>
          <a:cs typeface="+mn-cs"/>
        </a:defRPr>
      </a:lvl1pPr>
      <a:lvl2pPr marL="901700" indent="-365125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3"/>
        </a:buBlip>
        <a:defRPr sz="2400">
          <a:solidFill>
            <a:srgbClr val="969696"/>
          </a:solidFill>
          <a:latin typeface="+mn-lt"/>
          <a:ea typeface="+mn-ea"/>
          <a:cs typeface="+mn-cs"/>
        </a:defRPr>
      </a:lvl2pPr>
      <a:lvl3pPr marL="1431925" indent="-3508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3"/>
        </a:buBlip>
        <a:defRPr sz="2400">
          <a:solidFill>
            <a:srgbClr val="969696"/>
          </a:solidFill>
          <a:latin typeface="+mn-lt"/>
          <a:ea typeface="+mn-ea"/>
          <a:cs typeface="+mn-cs"/>
        </a:defRPr>
      </a:lvl3pPr>
      <a:lvl4pPr marL="1974850" indent="-358775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3"/>
        </a:buBlip>
        <a:defRPr sz="2400">
          <a:solidFill>
            <a:srgbClr val="969696"/>
          </a:solidFill>
          <a:latin typeface="+mn-lt"/>
          <a:ea typeface="+mn-ea"/>
          <a:cs typeface="+mn-cs"/>
        </a:defRPr>
      </a:lvl4pPr>
      <a:lvl5pPr marL="25177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3"/>
        </a:buBlip>
        <a:defRPr sz="2400">
          <a:solidFill>
            <a:srgbClr val="969696"/>
          </a:solidFill>
          <a:latin typeface="+mn-lt"/>
          <a:ea typeface="+mn-ea"/>
          <a:cs typeface="+mn-cs"/>
        </a:defRPr>
      </a:lvl5pPr>
      <a:lvl6pPr marL="29749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3"/>
        </a:buBlip>
        <a:defRPr sz="2400">
          <a:solidFill>
            <a:srgbClr val="969696"/>
          </a:solidFill>
          <a:latin typeface="+mn-lt"/>
          <a:ea typeface="+mn-ea"/>
          <a:cs typeface="+mn-cs"/>
        </a:defRPr>
      </a:lvl6pPr>
      <a:lvl7pPr marL="34321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3"/>
        </a:buBlip>
        <a:defRPr sz="2400">
          <a:solidFill>
            <a:srgbClr val="969696"/>
          </a:solidFill>
          <a:latin typeface="+mn-lt"/>
          <a:ea typeface="+mn-ea"/>
          <a:cs typeface="+mn-cs"/>
        </a:defRPr>
      </a:lvl7pPr>
      <a:lvl8pPr marL="38893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3"/>
        </a:buBlip>
        <a:defRPr sz="2400">
          <a:solidFill>
            <a:srgbClr val="969696"/>
          </a:solidFill>
          <a:latin typeface="+mn-lt"/>
          <a:ea typeface="+mn-ea"/>
          <a:cs typeface="+mn-cs"/>
        </a:defRPr>
      </a:lvl8pPr>
      <a:lvl9pPr marL="43465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3"/>
        </a:buBlip>
        <a:defRPr sz="2400">
          <a:solidFill>
            <a:srgbClr val="969696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802" name="Rectangle 2"/>
          <p:cNvSpPr>
            <a:spLocks noChangeArrowheads="1"/>
          </p:cNvSpPr>
          <p:nvPr/>
        </p:nvSpPr>
        <p:spPr bwMode="auto">
          <a:xfrm>
            <a:off x="0" y="0"/>
            <a:ext cx="4572000" cy="1268413"/>
          </a:xfrm>
          <a:prstGeom prst="rect">
            <a:avLst/>
          </a:prstGeom>
          <a:solidFill>
            <a:srgbClr val="4B538D"/>
          </a:solidFill>
          <a:ln w="9525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pPr algn="ctr"/>
            <a:endParaRPr lang="pt-BR" sz="1400" dirty="0">
              <a:solidFill>
                <a:schemeClr val="bg1"/>
              </a:solidFill>
              <a:latin typeface="Burbank Small Bold" pitchFamily="50" charset="0"/>
            </a:endParaRPr>
          </a:p>
        </p:txBody>
      </p:sp>
      <p:sp>
        <p:nvSpPr>
          <p:cNvPr id="84480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4925" y="1268413"/>
            <a:ext cx="4370388" cy="558958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  <p:sp>
        <p:nvSpPr>
          <p:cNvPr id="844804" name="Rectangle 4"/>
          <p:cNvSpPr>
            <a:spLocks noChangeArrowheads="1"/>
          </p:cNvSpPr>
          <p:nvPr/>
        </p:nvSpPr>
        <p:spPr bwMode="auto">
          <a:xfrm>
            <a:off x="8778875" y="6623050"/>
            <a:ext cx="389850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B03AAF6E-A5F9-4E32-A76E-0EF4EA86093D}" type="slidenum">
              <a:rPr lang="pt-BR" sz="1000">
                <a:solidFill>
                  <a:schemeClr val="bg1"/>
                </a:solidFill>
                <a:latin typeface="Burbank Small Bold" pitchFamily="50" charset="0"/>
                <a:ea typeface="Arial Unicode MS" pitchFamily="34" charset="-128"/>
                <a:cs typeface="Arial Unicode MS" pitchFamily="34" charset="-128"/>
              </a:rPr>
              <a:pPr/>
              <a:t>‹nº›</a:t>
            </a:fld>
            <a:endParaRPr lang="pt-BR" sz="1000" dirty="0">
              <a:solidFill>
                <a:schemeClr val="bg1"/>
              </a:solidFill>
              <a:latin typeface="Burbank Small Bold" pitchFamily="50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44805" name="Rectangle 5"/>
          <p:cNvSpPr>
            <a:spLocks noChangeArrowheads="1"/>
          </p:cNvSpPr>
          <p:nvPr/>
        </p:nvSpPr>
        <p:spPr bwMode="auto">
          <a:xfrm>
            <a:off x="8778875" y="6624638"/>
            <a:ext cx="389850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BF61DAF6-B17C-4E9C-8686-7CD5238FEAE3}" type="slidenum">
              <a:rPr lang="pt-BR" sz="1000">
                <a:solidFill>
                  <a:schemeClr val="bg1"/>
                </a:solidFill>
                <a:latin typeface="Burbank Small Bold" pitchFamily="50" charset="0"/>
                <a:ea typeface="Arial Unicode MS" pitchFamily="34" charset="-128"/>
                <a:cs typeface="Arial Unicode MS" pitchFamily="34" charset="-128"/>
              </a:rPr>
              <a:pPr/>
              <a:t>‹nº›</a:t>
            </a:fld>
            <a:endParaRPr lang="pt-BR" sz="1000" dirty="0">
              <a:solidFill>
                <a:schemeClr val="bg1"/>
              </a:solidFill>
              <a:latin typeface="Burbank Small Bold" pitchFamily="50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44806" name="Rectangle 6"/>
          <p:cNvSpPr>
            <a:spLocks noChangeArrowheads="1"/>
          </p:cNvSpPr>
          <p:nvPr/>
        </p:nvSpPr>
        <p:spPr bwMode="auto">
          <a:xfrm>
            <a:off x="0" y="115888"/>
            <a:ext cx="4211638" cy="11969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>
              <a:lnSpc>
                <a:spcPct val="80000"/>
              </a:lnSpc>
            </a:pPr>
            <a:r>
              <a:rPr lang="pt-BR" sz="4800" dirty="0">
                <a:solidFill>
                  <a:schemeClr val="bg1"/>
                </a:solidFill>
                <a:latin typeface="Burbank Small Bold" pitchFamily="50" charset="0"/>
              </a:rPr>
              <a:t>Parando pra pensar...</a:t>
            </a:r>
          </a:p>
        </p:txBody>
      </p:sp>
      <p:sp>
        <p:nvSpPr>
          <p:cNvPr id="844807" name="Rectangle 7"/>
          <p:cNvSpPr>
            <a:spLocks noChangeArrowheads="1"/>
          </p:cNvSpPr>
          <p:nvPr/>
        </p:nvSpPr>
        <p:spPr bwMode="auto">
          <a:xfrm>
            <a:off x="8580438" y="6551613"/>
            <a:ext cx="473206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35C1492D-C377-4730-883F-15A779F63361}" type="slidenum">
              <a:rPr lang="pt-BR" sz="1400">
                <a:solidFill>
                  <a:schemeClr val="bg1"/>
                </a:solidFill>
                <a:latin typeface="Burbank Small Bold" pitchFamily="50" charset="0"/>
                <a:ea typeface="Arial Unicode MS" pitchFamily="34" charset="-128"/>
                <a:cs typeface="Arial Unicode MS" pitchFamily="34" charset="-128"/>
              </a:rPr>
              <a:pPr/>
              <a:t>‹nº›</a:t>
            </a:fld>
            <a:endParaRPr lang="pt-BR" sz="1400" dirty="0">
              <a:solidFill>
                <a:schemeClr val="bg1"/>
              </a:solidFill>
              <a:latin typeface="Burbank Small Bold" pitchFamily="50" charset="0"/>
              <a:ea typeface="Arial Unicode MS" pitchFamily="34" charset="-128"/>
              <a:cs typeface="Arial Unicode MS" pitchFamily="34" charset="-128"/>
            </a:endParaRPr>
          </a:p>
        </p:txBody>
      </p:sp>
      <p:pic>
        <p:nvPicPr>
          <p:cNvPr id="844808" name="Picture 8" descr="42-15322702"/>
          <p:cNvPicPr>
            <a:picLocks noChangeAspect="1" noChangeArrowheads="1"/>
          </p:cNvPicPr>
          <p:nvPr/>
        </p:nvPicPr>
        <p:blipFill>
          <a:blip r:embed="rId13" cstate="print"/>
          <a:srcRect r="-67"/>
          <a:stretch>
            <a:fillRect/>
          </a:stretch>
        </p:blipFill>
        <p:spPr bwMode="auto">
          <a:xfrm>
            <a:off x="4572000" y="0"/>
            <a:ext cx="4572000" cy="6858000"/>
          </a:xfrm>
          <a:prstGeom prst="rect">
            <a:avLst/>
          </a:prstGeom>
          <a:noFill/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50" r:id="rId1"/>
    <p:sldLayoutId id="2147484851" r:id="rId2"/>
    <p:sldLayoutId id="2147484852" r:id="rId3"/>
    <p:sldLayoutId id="2147484853" r:id="rId4"/>
    <p:sldLayoutId id="2147484854" r:id="rId5"/>
    <p:sldLayoutId id="2147484855" r:id="rId6"/>
    <p:sldLayoutId id="2147484856" r:id="rId7"/>
    <p:sldLayoutId id="2147484857" r:id="rId8"/>
    <p:sldLayoutId id="2147484858" r:id="rId9"/>
    <p:sldLayoutId id="2147484859" r:id="rId10"/>
    <p:sldLayoutId id="2147484860" r:id="rId11"/>
  </p:sldLayoutIdLst>
  <p:transition>
    <p:fade/>
  </p:transition>
  <p:timing>
    <p:tnLst>
      <p:par>
        <p:cTn id="1" dur="indefinite" restart="never" nodeType="tmRoot"/>
      </p:par>
    </p:tnLst>
  </p:timing>
  <p:txStyles>
    <p:titleStyle>
      <a:lvl1pPr algn="l" rtl="0" fontAlgn="base">
        <a:lnSpc>
          <a:spcPct val="8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+mj-lt"/>
          <a:ea typeface="+mj-ea"/>
          <a:cs typeface="+mj-cs"/>
        </a:defRPr>
      </a:lvl1pPr>
      <a:lvl2pPr algn="l" rtl="0" fontAlgn="base">
        <a:lnSpc>
          <a:spcPct val="8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Franklin Gothic Medium" pitchFamily="34" charset="0"/>
        </a:defRPr>
      </a:lvl2pPr>
      <a:lvl3pPr algn="l" rtl="0" fontAlgn="base">
        <a:lnSpc>
          <a:spcPct val="8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Franklin Gothic Medium" pitchFamily="34" charset="0"/>
        </a:defRPr>
      </a:lvl3pPr>
      <a:lvl4pPr algn="l" rtl="0" fontAlgn="base">
        <a:lnSpc>
          <a:spcPct val="8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Franklin Gothic Medium" pitchFamily="34" charset="0"/>
        </a:defRPr>
      </a:lvl4pPr>
      <a:lvl5pPr algn="l" rtl="0" fontAlgn="base">
        <a:lnSpc>
          <a:spcPct val="8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Franklin Gothic Medium" pitchFamily="34" charset="0"/>
        </a:defRPr>
      </a:lvl5pPr>
      <a:lvl6pPr marL="457200" algn="l" rtl="0" fontAlgn="base">
        <a:lnSpc>
          <a:spcPct val="8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Franklin Gothic Medium" pitchFamily="34" charset="0"/>
        </a:defRPr>
      </a:lvl6pPr>
      <a:lvl7pPr marL="914400" algn="l" rtl="0" fontAlgn="base">
        <a:lnSpc>
          <a:spcPct val="8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Franklin Gothic Medium" pitchFamily="34" charset="0"/>
        </a:defRPr>
      </a:lvl7pPr>
      <a:lvl8pPr marL="1371600" algn="l" rtl="0" fontAlgn="base">
        <a:lnSpc>
          <a:spcPct val="8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Franklin Gothic Medium" pitchFamily="34" charset="0"/>
        </a:defRPr>
      </a:lvl8pPr>
      <a:lvl9pPr marL="1828800" algn="l" rtl="0" fontAlgn="base">
        <a:lnSpc>
          <a:spcPct val="8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Franklin Gothic Medium" pitchFamily="34" charset="0"/>
        </a:defRPr>
      </a:lvl9pPr>
    </p:titleStyle>
    <p:bodyStyle>
      <a:lvl1pPr marL="357188" indent="-35718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Burbank Small Bold" pitchFamily="50" charset="0"/>
          <a:ea typeface="+mn-ea"/>
          <a:cs typeface="+mn-cs"/>
        </a:defRPr>
      </a:lvl1pPr>
      <a:lvl2pPr marL="901700" indent="-365125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Burbank Small Bold" pitchFamily="50" charset="0"/>
          <a:ea typeface="+mn-ea"/>
          <a:cs typeface="+mn-cs"/>
        </a:defRPr>
      </a:lvl2pPr>
      <a:lvl3pPr marL="1431925" indent="-3508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Burbank Small Bold" pitchFamily="50" charset="0"/>
          <a:ea typeface="+mn-ea"/>
          <a:cs typeface="+mn-cs"/>
        </a:defRPr>
      </a:lvl3pPr>
      <a:lvl4pPr marL="1974850" indent="-358775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Burbank Small Bold" pitchFamily="50" charset="0"/>
          <a:ea typeface="+mn-ea"/>
          <a:cs typeface="+mn-cs"/>
        </a:defRPr>
      </a:lvl4pPr>
      <a:lvl5pPr marL="25177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Burbank Small Bold" pitchFamily="50" charset="0"/>
          <a:ea typeface="+mn-ea"/>
          <a:cs typeface="+mn-cs"/>
        </a:defRPr>
      </a:lvl5pPr>
      <a:lvl6pPr marL="29749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+mn-lt"/>
          <a:ea typeface="+mn-ea"/>
          <a:cs typeface="+mn-cs"/>
        </a:defRPr>
      </a:lvl6pPr>
      <a:lvl7pPr marL="34321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+mn-lt"/>
          <a:ea typeface="+mn-ea"/>
          <a:cs typeface="+mn-cs"/>
        </a:defRPr>
      </a:lvl7pPr>
      <a:lvl8pPr marL="38893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+mn-lt"/>
          <a:ea typeface="+mn-ea"/>
          <a:cs typeface="+mn-cs"/>
        </a:defRPr>
      </a:lvl8pPr>
      <a:lvl9pPr marL="43465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7874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73025" y="1152525"/>
            <a:ext cx="8978900" cy="48688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  <p:sp>
        <p:nvSpPr>
          <p:cNvPr id="847875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73025" y="100013"/>
            <a:ext cx="8978900" cy="10080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  <p:sp>
        <p:nvSpPr>
          <p:cNvPr id="847876" name="Rectangle 4"/>
          <p:cNvSpPr>
            <a:spLocks noChangeArrowheads="1"/>
          </p:cNvSpPr>
          <p:nvPr/>
        </p:nvSpPr>
        <p:spPr bwMode="auto">
          <a:xfrm>
            <a:off x="0" y="6165850"/>
            <a:ext cx="9144000" cy="69215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sp>
        <p:nvSpPr>
          <p:cNvPr id="847877" name="Rectangle 5"/>
          <p:cNvSpPr>
            <a:spLocks noChangeArrowheads="1"/>
          </p:cNvSpPr>
          <p:nvPr/>
        </p:nvSpPr>
        <p:spPr bwMode="auto">
          <a:xfrm>
            <a:off x="4338638" y="6334125"/>
            <a:ext cx="473206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A3A9F193-020E-4C25-BD74-6A9527EC29FB}" type="slidenum">
              <a:rPr lang="pt-BR" sz="1400">
                <a:latin typeface="Burbank Small Bold" pitchFamily="50" charset="0"/>
                <a:ea typeface="Arial Unicode MS" pitchFamily="34" charset="-128"/>
                <a:cs typeface="Arial Unicode MS" pitchFamily="34" charset="-128"/>
              </a:rPr>
              <a:pPr/>
              <a:t>‹nº›</a:t>
            </a:fld>
            <a:endParaRPr lang="pt-BR" sz="1400" dirty="0">
              <a:latin typeface="Burbank Small Bold" pitchFamily="50" charset="0"/>
              <a:ea typeface="Arial Unicode MS" pitchFamily="34" charset="-128"/>
              <a:cs typeface="Arial Unicode MS" pitchFamily="34" charset="-128"/>
            </a:endParaRPr>
          </a:p>
        </p:txBody>
      </p:sp>
      <p:pic>
        <p:nvPicPr>
          <p:cNvPr id="847878" name="Picture 6" descr="logo 2007"/>
          <p:cNvPicPr>
            <a:picLocks noChangeAspect="1" noChangeArrowheads="1"/>
          </p:cNvPicPr>
          <p:nvPr/>
        </p:nvPicPr>
        <p:blipFill>
          <a:blip r:embed="rId14" cstate="print"/>
          <a:srcRect/>
          <a:stretch>
            <a:fillRect/>
          </a:stretch>
        </p:blipFill>
        <p:spPr bwMode="auto">
          <a:xfrm>
            <a:off x="7953375" y="6394450"/>
            <a:ext cx="1082675" cy="360363"/>
          </a:xfrm>
          <a:prstGeom prst="rect">
            <a:avLst/>
          </a:prstGeom>
          <a:noFill/>
        </p:spPr>
      </p:pic>
      <p:pic>
        <p:nvPicPr>
          <p:cNvPr id="847879" name="Picture 7"/>
          <p:cNvPicPr>
            <a:picLocks noChangeAspect="1" noChangeArrowheads="1"/>
          </p:cNvPicPr>
          <p:nvPr/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7451725" y="6381750"/>
            <a:ext cx="412750" cy="503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47880" name="Picture 8"/>
          <p:cNvPicPr>
            <a:picLocks noChangeAspect="1" noChangeArrowheads="1"/>
          </p:cNvPicPr>
          <p:nvPr/>
        </p:nvPicPr>
        <p:blipFill>
          <a:blip r:embed="rId16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lum bright="-100000"/>
          </a:blip>
          <a:srcRect r="-61" b="-850"/>
          <a:stretch>
            <a:fillRect/>
          </a:stretch>
        </p:blipFill>
        <p:spPr bwMode="auto">
          <a:xfrm>
            <a:off x="57150" y="6394450"/>
            <a:ext cx="1130300" cy="2540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62" r:id="rId1"/>
    <p:sldLayoutId id="2147484863" r:id="rId2"/>
    <p:sldLayoutId id="2147484864" r:id="rId3"/>
    <p:sldLayoutId id="2147484865" r:id="rId4"/>
    <p:sldLayoutId id="2147484866" r:id="rId5"/>
    <p:sldLayoutId id="2147484867" r:id="rId6"/>
    <p:sldLayoutId id="2147484868" r:id="rId7"/>
    <p:sldLayoutId id="2147484869" r:id="rId8"/>
    <p:sldLayoutId id="2147484870" r:id="rId9"/>
    <p:sldLayoutId id="2147484871" r:id="rId10"/>
    <p:sldLayoutId id="2147484872" r:id="rId11"/>
    <p:sldLayoutId id="2147484873" r:id="rId12"/>
  </p:sldLayoutIdLst>
  <p:transition>
    <p:fade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Burbank Small Bold" pitchFamily="50" charset="0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Franklin Gothic Medium" pitchFamily="34" charset="0"/>
          <a:ea typeface="Arial Unicode MS" pitchFamily="34" charset="-128"/>
          <a:cs typeface="Arial Unicode MS" pitchFamily="34" charset="-128"/>
        </a:defRPr>
      </a:lvl2pPr>
      <a:lvl3pPr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Franklin Gothic Medium" pitchFamily="34" charset="0"/>
          <a:ea typeface="Arial Unicode MS" pitchFamily="34" charset="-128"/>
          <a:cs typeface="Arial Unicode MS" pitchFamily="34" charset="-128"/>
        </a:defRPr>
      </a:lvl3pPr>
      <a:lvl4pPr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Franklin Gothic Medium" pitchFamily="34" charset="0"/>
          <a:ea typeface="Arial Unicode MS" pitchFamily="34" charset="-128"/>
          <a:cs typeface="Arial Unicode MS" pitchFamily="34" charset="-128"/>
        </a:defRPr>
      </a:lvl4pPr>
      <a:lvl5pPr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Franklin Gothic Medium" pitchFamily="34" charset="0"/>
          <a:ea typeface="Arial Unicode MS" pitchFamily="34" charset="-128"/>
          <a:cs typeface="Arial Unicode MS" pitchFamily="34" charset="-128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Franklin Gothic Medium" pitchFamily="34" charset="0"/>
          <a:ea typeface="Arial Unicode MS" pitchFamily="34" charset="-128"/>
          <a:cs typeface="Arial Unicode MS" pitchFamily="34" charset="-128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Franklin Gothic Medium" pitchFamily="34" charset="0"/>
          <a:ea typeface="Arial Unicode MS" pitchFamily="34" charset="-128"/>
          <a:cs typeface="Arial Unicode MS" pitchFamily="34" charset="-128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Franklin Gothic Medium" pitchFamily="34" charset="0"/>
          <a:ea typeface="Arial Unicode MS" pitchFamily="34" charset="-128"/>
          <a:cs typeface="Arial Unicode MS" pitchFamily="34" charset="-128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Franklin Gothic Medium" pitchFamily="34" charset="0"/>
          <a:ea typeface="Arial Unicode MS" pitchFamily="34" charset="-128"/>
          <a:cs typeface="Arial Unicode MS" pitchFamily="34" charset="-128"/>
        </a:defRPr>
      </a:lvl9pPr>
    </p:titleStyle>
    <p:bodyStyle>
      <a:lvl1pPr marL="357188" indent="-35718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7"/>
        </a:buBlip>
        <a:defRPr sz="2800">
          <a:solidFill>
            <a:schemeClr val="tx1"/>
          </a:solidFill>
          <a:latin typeface="Burbank Small Bold" pitchFamily="50" charset="0"/>
          <a:ea typeface="+mn-ea"/>
          <a:cs typeface="+mn-cs"/>
        </a:defRPr>
      </a:lvl1pPr>
      <a:lvl2pPr marL="901700" indent="-365125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7"/>
        </a:buBlip>
        <a:defRPr sz="2800">
          <a:solidFill>
            <a:schemeClr val="tx1"/>
          </a:solidFill>
          <a:latin typeface="Burbank Small Bold" pitchFamily="50" charset="0"/>
          <a:ea typeface="+mn-ea"/>
          <a:cs typeface="+mn-cs"/>
        </a:defRPr>
      </a:lvl2pPr>
      <a:lvl3pPr marL="1431925" indent="-3508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7"/>
        </a:buBlip>
        <a:defRPr sz="2800">
          <a:solidFill>
            <a:schemeClr val="tx1"/>
          </a:solidFill>
          <a:latin typeface="Burbank Small Bold" pitchFamily="50" charset="0"/>
          <a:ea typeface="+mn-ea"/>
          <a:cs typeface="+mn-cs"/>
        </a:defRPr>
      </a:lvl3pPr>
      <a:lvl4pPr marL="1974850" indent="-358775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7"/>
        </a:buBlip>
        <a:defRPr sz="2800">
          <a:solidFill>
            <a:schemeClr val="tx1"/>
          </a:solidFill>
          <a:latin typeface="Burbank Small Bold" pitchFamily="50" charset="0"/>
          <a:ea typeface="+mn-ea"/>
          <a:cs typeface="+mn-cs"/>
        </a:defRPr>
      </a:lvl4pPr>
      <a:lvl5pPr marL="25177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7"/>
        </a:buBlip>
        <a:defRPr sz="2800">
          <a:solidFill>
            <a:schemeClr val="tx1"/>
          </a:solidFill>
          <a:latin typeface="Burbank Small Bold" pitchFamily="50" charset="0"/>
          <a:ea typeface="+mn-ea"/>
          <a:cs typeface="+mn-cs"/>
        </a:defRPr>
      </a:lvl5pPr>
      <a:lvl6pPr marL="29749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7"/>
        </a:buBlip>
        <a:defRPr sz="2800">
          <a:solidFill>
            <a:schemeClr val="tx1"/>
          </a:solidFill>
          <a:latin typeface="+mn-lt"/>
          <a:ea typeface="+mn-ea"/>
          <a:cs typeface="+mn-cs"/>
        </a:defRPr>
      </a:lvl6pPr>
      <a:lvl7pPr marL="34321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7"/>
        </a:buBlip>
        <a:defRPr sz="2800">
          <a:solidFill>
            <a:schemeClr val="tx1"/>
          </a:solidFill>
          <a:latin typeface="+mn-lt"/>
          <a:ea typeface="+mn-ea"/>
          <a:cs typeface="+mn-cs"/>
        </a:defRPr>
      </a:lvl7pPr>
      <a:lvl8pPr marL="38893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7"/>
        </a:buBlip>
        <a:defRPr sz="2800">
          <a:solidFill>
            <a:schemeClr val="tx1"/>
          </a:solidFill>
          <a:latin typeface="+mn-lt"/>
          <a:ea typeface="+mn-ea"/>
          <a:cs typeface="+mn-cs"/>
        </a:defRPr>
      </a:lvl8pPr>
      <a:lvl9pPr marL="43465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7"/>
        </a:buBlip>
        <a:defRPr sz="28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826" name="Rectangle 2"/>
          <p:cNvSpPr>
            <a:spLocks noChangeArrowheads="1"/>
          </p:cNvSpPr>
          <p:nvPr/>
        </p:nvSpPr>
        <p:spPr bwMode="auto">
          <a:xfrm>
            <a:off x="0" y="-26988"/>
            <a:ext cx="4572000" cy="1268413"/>
          </a:xfrm>
          <a:prstGeom prst="rect">
            <a:avLst/>
          </a:prstGeom>
          <a:solidFill>
            <a:srgbClr val="4B538D"/>
          </a:solidFill>
          <a:ln w="9525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pPr algn="ctr"/>
            <a:endParaRPr lang="pt-BR" sz="1400" dirty="0">
              <a:latin typeface="Burbank Small Bold" pitchFamily="50" charset="0"/>
            </a:endParaRPr>
          </a:p>
        </p:txBody>
      </p:sp>
      <p:sp>
        <p:nvSpPr>
          <p:cNvPr id="8458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4925" y="1268413"/>
            <a:ext cx="4387850" cy="558958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  <p:sp>
        <p:nvSpPr>
          <p:cNvPr id="845828" name="Rectangle 4"/>
          <p:cNvSpPr>
            <a:spLocks noChangeArrowheads="1"/>
          </p:cNvSpPr>
          <p:nvPr/>
        </p:nvSpPr>
        <p:spPr bwMode="auto">
          <a:xfrm>
            <a:off x="8778875" y="6623050"/>
            <a:ext cx="389850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A9FEE717-F0EC-4888-A2F4-248957C7E581}" type="slidenum">
              <a:rPr lang="pt-BR" sz="1000">
                <a:solidFill>
                  <a:schemeClr val="bg1"/>
                </a:solidFill>
                <a:latin typeface="Burbank Small Bold" pitchFamily="50" charset="0"/>
                <a:ea typeface="Arial Unicode MS" pitchFamily="34" charset="-128"/>
                <a:cs typeface="Arial Unicode MS" pitchFamily="34" charset="-128"/>
              </a:rPr>
              <a:pPr/>
              <a:t>‹nº›</a:t>
            </a:fld>
            <a:endParaRPr lang="pt-BR" sz="1000" dirty="0">
              <a:solidFill>
                <a:schemeClr val="bg1"/>
              </a:solidFill>
              <a:latin typeface="Burbank Small Bold" pitchFamily="50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45829" name="Rectangle 5"/>
          <p:cNvSpPr>
            <a:spLocks noChangeArrowheads="1"/>
          </p:cNvSpPr>
          <p:nvPr/>
        </p:nvSpPr>
        <p:spPr bwMode="auto">
          <a:xfrm>
            <a:off x="8778875" y="6624638"/>
            <a:ext cx="389850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F796CC89-F18A-4A70-B6F3-13943EF19340}" type="slidenum">
              <a:rPr lang="pt-BR" sz="1000">
                <a:solidFill>
                  <a:schemeClr val="bg1"/>
                </a:solidFill>
                <a:latin typeface="Burbank Small Bold" pitchFamily="50" charset="0"/>
                <a:ea typeface="Arial Unicode MS" pitchFamily="34" charset="-128"/>
                <a:cs typeface="Arial Unicode MS" pitchFamily="34" charset="-128"/>
              </a:rPr>
              <a:pPr/>
              <a:t>‹nº›</a:t>
            </a:fld>
            <a:endParaRPr lang="pt-BR" sz="1000" dirty="0">
              <a:solidFill>
                <a:schemeClr val="bg1"/>
              </a:solidFill>
              <a:latin typeface="Burbank Small Bold" pitchFamily="50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45830" name="Rectangle 6"/>
          <p:cNvSpPr>
            <a:spLocks noChangeArrowheads="1"/>
          </p:cNvSpPr>
          <p:nvPr/>
        </p:nvSpPr>
        <p:spPr bwMode="auto">
          <a:xfrm>
            <a:off x="0" y="115888"/>
            <a:ext cx="4572000" cy="89058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>
              <a:lnSpc>
                <a:spcPct val="110000"/>
              </a:lnSpc>
            </a:pPr>
            <a:r>
              <a:rPr lang="pt-BR" sz="5400" dirty="0">
                <a:solidFill>
                  <a:schemeClr val="bg1"/>
                </a:solidFill>
                <a:latin typeface="Burbank Small Bold" pitchFamily="50" charset="0"/>
              </a:rPr>
              <a:t>Mão na massa</a:t>
            </a:r>
          </a:p>
        </p:txBody>
      </p:sp>
      <p:sp>
        <p:nvSpPr>
          <p:cNvPr id="845831" name="Rectangle 7"/>
          <p:cNvSpPr>
            <a:spLocks noChangeArrowheads="1"/>
          </p:cNvSpPr>
          <p:nvPr/>
        </p:nvSpPr>
        <p:spPr bwMode="auto">
          <a:xfrm>
            <a:off x="8580438" y="6551613"/>
            <a:ext cx="473206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3311EB43-4DD8-48A8-81C7-C75CB136D401}" type="slidenum">
              <a:rPr lang="pt-BR" sz="1400">
                <a:solidFill>
                  <a:schemeClr val="bg1"/>
                </a:solidFill>
                <a:latin typeface="Burbank Small Bold" pitchFamily="50" charset="0"/>
                <a:ea typeface="Arial Unicode MS" pitchFamily="34" charset="-128"/>
                <a:cs typeface="Arial Unicode MS" pitchFamily="34" charset="-128"/>
              </a:rPr>
              <a:pPr/>
              <a:t>‹nº›</a:t>
            </a:fld>
            <a:endParaRPr lang="pt-BR" sz="1400" dirty="0">
              <a:solidFill>
                <a:schemeClr val="bg1"/>
              </a:solidFill>
              <a:latin typeface="Burbank Small Bold" pitchFamily="50" charset="0"/>
              <a:ea typeface="Arial Unicode MS" pitchFamily="34" charset="-128"/>
              <a:cs typeface="Arial Unicode MS" pitchFamily="34" charset="-128"/>
            </a:endParaRPr>
          </a:p>
        </p:txBody>
      </p:sp>
      <p:pic>
        <p:nvPicPr>
          <p:cNvPr id="845832" name="Picture 8" descr="42-17178029"/>
          <p:cNvPicPr>
            <a:picLocks noChangeAspect="1" noChangeArrowheads="1"/>
          </p:cNvPicPr>
          <p:nvPr/>
        </p:nvPicPr>
        <p:blipFill>
          <a:blip r:embed="rId13" cstate="print"/>
          <a:srcRect r="172"/>
          <a:stretch>
            <a:fillRect/>
          </a:stretch>
        </p:blipFill>
        <p:spPr bwMode="auto">
          <a:xfrm>
            <a:off x="4570413" y="0"/>
            <a:ext cx="4610100" cy="6884988"/>
          </a:xfrm>
          <a:prstGeom prst="rect">
            <a:avLst/>
          </a:prstGeom>
          <a:noFill/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4875" r:id="rId1"/>
    <p:sldLayoutId id="2147484876" r:id="rId2"/>
    <p:sldLayoutId id="2147484877" r:id="rId3"/>
    <p:sldLayoutId id="2147484878" r:id="rId4"/>
    <p:sldLayoutId id="2147484879" r:id="rId5"/>
    <p:sldLayoutId id="2147484880" r:id="rId6"/>
    <p:sldLayoutId id="2147484881" r:id="rId7"/>
    <p:sldLayoutId id="2147484882" r:id="rId8"/>
    <p:sldLayoutId id="2147484883" r:id="rId9"/>
    <p:sldLayoutId id="2147484884" r:id="rId10"/>
    <p:sldLayoutId id="2147484885" r:id="rId11"/>
  </p:sldLayoutIdLst>
  <p:transition>
    <p:fade/>
  </p:transition>
  <p:timing>
    <p:tnLst>
      <p:par>
        <p:cTn id="1" dur="indefinite" restart="never" nodeType="tmRoot"/>
      </p:par>
    </p:tnLst>
  </p:timing>
  <p:txStyles>
    <p:titleStyle>
      <a:lvl1pPr algn="l" rtl="0" fontAlgn="base">
        <a:lnSpc>
          <a:spcPct val="110000"/>
        </a:lnSpc>
        <a:spcBef>
          <a:spcPct val="0"/>
        </a:spcBef>
        <a:spcAft>
          <a:spcPct val="0"/>
        </a:spcAft>
        <a:defRPr sz="5400">
          <a:solidFill>
            <a:schemeClr val="bg1"/>
          </a:solidFill>
          <a:latin typeface="+mj-lt"/>
          <a:ea typeface="+mj-ea"/>
          <a:cs typeface="+mj-cs"/>
        </a:defRPr>
      </a:lvl1pPr>
      <a:lvl2pPr algn="l" rtl="0" fontAlgn="base">
        <a:lnSpc>
          <a:spcPct val="110000"/>
        </a:lnSpc>
        <a:spcBef>
          <a:spcPct val="0"/>
        </a:spcBef>
        <a:spcAft>
          <a:spcPct val="0"/>
        </a:spcAft>
        <a:defRPr sz="5400">
          <a:solidFill>
            <a:schemeClr val="bg1"/>
          </a:solidFill>
          <a:latin typeface="Franklin Gothic Medium" pitchFamily="34" charset="0"/>
        </a:defRPr>
      </a:lvl2pPr>
      <a:lvl3pPr algn="l" rtl="0" fontAlgn="base">
        <a:lnSpc>
          <a:spcPct val="110000"/>
        </a:lnSpc>
        <a:spcBef>
          <a:spcPct val="0"/>
        </a:spcBef>
        <a:spcAft>
          <a:spcPct val="0"/>
        </a:spcAft>
        <a:defRPr sz="5400">
          <a:solidFill>
            <a:schemeClr val="bg1"/>
          </a:solidFill>
          <a:latin typeface="Franklin Gothic Medium" pitchFamily="34" charset="0"/>
        </a:defRPr>
      </a:lvl3pPr>
      <a:lvl4pPr algn="l" rtl="0" fontAlgn="base">
        <a:lnSpc>
          <a:spcPct val="110000"/>
        </a:lnSpc>
        <a:spcBef>
          <a:spcPct val="0"/>
        </a:spcBef>
        <a:spcAft>
          <a:spcPct val="0"/>
        </a:spcAft>
        <a:defRPr sz="5400">
          <a:solidFill>
            <a:schemeClr val="bg1"/>
          </a:solidFill>
          <a:latin typeface="Franklin Gothic Medium" pitchFamily="34" charset="0"/>
        </a:defRPr>
      </a:lvl4pPr>
      <a:lvl5pPr algn="l" rtl="0" fontAlgn="base">
        <a:lnSpc>
          <a:spcPct val="110000"/>
        </a:lnSpc>
        <a:spcBef>
          <a:spcPct val="0"/>
        </a:spcBef>
        <a:spcAft>
          <a:spcPct val="0"/>
        </a:spcAft>
        <a:defRPr sz="5400">
          <a:solidFill>
            <a:schemeClr val="bg1"/>
          </a:solidFill>
          <a:latin typeface="Franklin Gothic Medium" pitchFamily="34" charset="0"/>
        </a:defRPr>
      </a:lvl5pPr>
      <a:lvl6pPr marL="457200" algn="l" rtl="0" fontAlgn="base">
        <a:lnSpc>
          <a:spcPct val="110000"/>
        </a:lnSpc>
        <a:spcBef>
          <a:spcPct val="0"/>
        </a:spcBef>
        <a:spcAft>
          <a:spcPct val="0"/>
        </a:spcAft>
        <a:defRPr sz="5400">
          <a:solidFill>
            <a:schemeClr val="bg1"/>
          </a:solidFill>
          <a:latin typeface="Franklin Gothic Medium" pitchFamily="34" charset="0"/>
        </a:defRPr>
      </a:lvl6pPr>
      <a:lvl7pPr marL="914400" algn="l" rtl="0" fontAlgn="base">
        <a:lnSpc>
          <a:spcPct val="110000"/>
        </a:lnSpc>
        <a:spcBef>
          <a:spcPct val="0"/>
        </a:spcBef>
        <a:spcAft>
          <a:spcPct val="0"/>
        </a:spcAft>
        <a:defRPr sz="5400">
          <a:solidFill>
            <a:schemeClr val="bg1"/>
          </a:solidFill>
          <a:latin typeface="Franklin Gothic Medium" pitchFamily="34" charset="0"/>
        </a:defRPr>
      </a:lvl7pPr>
      <a:lvl8pPr marL="1371600" algn="l" rtl="0" fontAlgn="base">
        <a:lnSpc>
          <a:spcPct val="110000"/>
        </a:lnSpc>
        <a:spcBef>
          <a:spcPct val="0"/>
        </a:spcBef>
        <a:spcAft>
          <a:spcPct val="0"/>
        </a:spcAft>
        <a:defRPr sz="5400">
          <a:solidFill>
            <a:schemeClr val="bg1"/>
          </a:solidFill>
          <a:latin typeface="Franklin Gothic Medium" pitchFamily="34" charset="0"/>
        </a:defRPr>
      </a:lvl8pPr>
      <a:lvl9pPr marL="1828800" algn="l" rtl="0" fontAlgn="base">
        <a:lnSpc>
          <a:spcPct val="110000"/>
        </a:lnSpc>
        <a:spcBef>
          <a:spcPct val="0"/>
        </a:spcBef>
        <a:spcAft>
          <a:spcPct val="0"/>
        </a:spcAft>
        <a:defRPr sz="5400">
          <a:solidFill>
            <a:schemeClr val="bg1"/>
          </a:solidFill>
          <a:latin typeface="Franklin Gothic Medium" pitchFamily="34" charset="0"/>
        </a:defRPr>
      </a:lvl9pPr>
    </p:titleStyle>
    <p:bodyStyle>
      <a:lvl1pPr marL="357188" indent="-35718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Burbank Small Bold" pitchFamily="50" charset="0"/>
          <a:ea typeface="+mn-ea"/>
          <a:cs typeface="+mn-cs"/>
        </a:defRPr>
      </a:lvl1pPr>
      <a:lvl2pPr marL="901700" indent="-365125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Burbank Small Bold" pitchFamily="50" charset="0"/>
          <a:ea typeface="+mn-ea"/>
          <a:cs typeface="+mn-cs"/>
        </a:defRPr>
      </a:lvl2pPr>
      <a:lvl3pPr marL="1431925" indent="-3508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Burbank Small Bold" pitchFamily="50" charset="0"/>
          <a:ea typeface="+mn-ea"/>
          <a:cs typeface="+mn-cs"/>
        </a:defRPr>
      </a:lvl3pPr>
      <a:lvl4pPr marL="1974850" indent="-358775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Burbank Small Bold" pitchFamily="50" charset="0"/>
          <a:ea typeface="+mn-ea"/>
          <a:cs typeface="+mn-cs"/>
        </a:defRPr>
      </a:lvl4pPr>
      <a:lvl5pPr marL="25177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Burbank Small Bold" pitchFamily="50" charset="0"/>
          <a:ea typeface="+mn-ea"/>
          <a:cs typeface="+mn-cs"/>
        </a:defRPr>
      </a:lvl5pPr>
      <a:lvl6pPr marL="29749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+mn-lt"/>
          <a:ea typeface="+mn-ea"/>
          <a:cs typeface="+mn-cs"/>
        </a:defRPr>
      </a:lvl6pPr>
      <a:lvl7pPr marL="34321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+mn-lt"/>
          <a:ea typeface="+mn-ea"/>
          <a:cs typeface="+mn-cs"/>
        </a:defRPr>
      </a:lvl7pPr>
      <a:lvl8pPr marL="38893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+mn-lt"/>
          <a:ea typeface="+mn-ea"/>
          <a:cs typeface="+mn-cs"/>
        </a:defRPr>
      </a:lvl8pPr>
      <a:lvl9pPr marL="4346575" indent="-363538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SzPct val="110000"/>
        <a:buFont typeface="Wingdings" pitchFamily="2" charset="2"/>
        <a:buBlip>
          <a:blip r:embed="rId14"/>
        </a:buBlip>
        <a:defRPr sz="2800">
          <a:solidFill>
            <a:schemeClr val="bg2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-6350" y="5434013"/>
            <a:ext cx="9220200" cy="11938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9219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sp>
        <p:nvSpPr>
          <p:cNvPr id="9220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sp>
        <p:nvSpPr>
          <p:cNvPr id="9221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-6350" y="103188"/>
            <a:ext cx="9220200" cy="169068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6810354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6" r:id="rId5"/>
    <p:sldLayoutId id="2147483727" r:id="rId6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2pPr>
      <a:lvl3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3pPr>
      <a:lvl4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4pPr>
      <a:lvl5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5pPr>
      <a:lvl6pPr marL="4572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6pPr>
      <a:lvl7pPr marL="9144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7pPr>
      <a:lvl8pPr marL="13716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8pPr>
      <a:lvl9pPr marL="18288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9pPr>
    </p:titleStyle>
    <p:bodyStyle>
      <a:lvl1pPr indent="635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556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2pPr>
      <a:lvl3pPr marL="72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3pPr>
      <a:lvl4pPr marL="107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4pPr>
      <a:lvl5pPr marL="14351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5pPr>
      <a:lvl6pPr marL="18923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234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28067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326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6898" name="Picture 2" descr="Logo novo preto sem slogan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</p:spPr>
      </p:pic>
      <p:sp>
        <p:nvSpPr>
          <p:cNvPr id="33689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412875"/>
            <a:ext cx="8664575" cy="47069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336900" name="Rectangle 4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336901" name="Rectangle 5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336902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11001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336903" name="Rectangle 7"/>
          <p:cNvSpPr>
            <a:spLocks noChangeArrowheads="1"/>
          </p:cNvSpPr>
          <p:nvPr/>
        </p:nvSpPr>
        <p:spPr bwMode="auto">
          <a:xfrm>
            <a:off x="8596313" y="6486525"/>
            <a:ext cx="549275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18AD0D8F-E489-4E98-A5EF-8748DC6F7E32}" type="slidenum">
              <a:rPr lang="pt-BR">
                <a:solidFill>
                  <a:schemeClr val="bg1"/>
                </a:solidFill>
                <a:latin typeface="Sinzano" pitchFamily="82" charset="0"/>
              </a:rPr>
              <a:pPr/>
              <a:t>‹nº›</a:t>
            </a:fld>
            <a:endParaRPr lang="pt-BR">
              <a:solidFill>
                <a:schemeClr val="bg1"/>
              </a:solidFill>
              <a:latin typeface="Sinzano" pitchFamily="82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887" r:id="rId1"/>
    <p:sldLayoutId id="2147484888" r:id="rId2"/>
    <p:sldLayoutId id="2147484889" r:id="rId3"/>
    <p:sldLayoutId id="2147484890" r:id="rId4"/>
    <p:sldLayoutId id="2147484891" r:id="rId5"/>
    <p:sldLayoutId id="2147484892" r:id="rId6"/>
    <p:sldLayoutId id="2147484893" r:id="rId7"/>
    <p:sldLayoutId id="2147484894" r:id="rId8"/>
    <p:sldLayoutId id="2147484895" r:id="rId9"/>
    <p:sldLayoutId id="2147484896" r:id="rId10"/>
    <p:sldLayoutId id="2147484897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2pPr>
      <a:lvl3pPr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3pPr>
      <a:lvl4pPr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4pPr>
      <a:lvl5pPr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pitchFamily="34" charset="0"/>
        </a:defRPr>
      </a:lvl9pPr>
    </p:titleStyle>
    <p:bodyStyle>
      <a:lvl1pPr marL="349250" indent="-3429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895350" indent="-366713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2pPr>
      <a:lvl3pPr marL="1427163" indent="-35242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3pPr>
      <a:lvl4pPr marL="1976438" indent="-357188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4pPr>
      <a:lvl5pPr marL="25146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5pPr>
      <a:lvl6pPr marL="29718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34290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38862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43434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354" name="Rectangle 2"/>
          <p:cNvSpPr>
            <a:spLocks noChangeArrowheads="1"/>
          </p:cNvSpPr>
          <p:nvPr/>
        </p:nvSpPr>
        <p:spPr bwMode="auto">
          <a:xfrm>
            <a:off x="0" y="6353175"/>
            <a:ext cx="9144000" cy="504825"/>
          </a:xfrm>
          <a:prstGeom prst="rect">
            <a:avLst/>
          </a:prstGeom>
          <a:solidFill>
            <a:srgbClr val="000080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sp>
        <p:nvSpPr>
          <p:cNvPr id="356355" name="Rectangle 3"/>
          <p:cNvSpPr>
            <a:spLocks noChangeArrowheads="1"/>
          </p:cNvSpPr>
          <p:nvPr/>
        </p:nvSpPr>
        <p:spPr bwMode="auto">
          <a:xfrm>
            <a:off x="0" y="0"/>
            <a:ext cx="9144000" cy="215900"/>
          </a:xfrm>
          <a:prstGeom prst="rect">
            <a:avLst/>
          </a:prstGeom>
          <a:solidFill>
            <a:srgbClr val="FEA625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sp>
        <p:nvSpPr>
          <p:cNvPr id="356356" name="Rectangle 4"/>
          <p:cNvSpPr>
            <a:spLocks noGrp="1" noChangeArrowheads="1"/>
          </p:cNvSpPr>
          <p:nvPr>
            <p:ph type="body" idx="1"/>
          </p:nvPr>
        </p:nvSpPr>
        <p:spPr bwMode="auto">
          <a:xfrm>
            <a:off x="0" y="1412875"/>
            <a:ext cx="9083675" cy="4752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Clique </a:t>
            </a:r>
            <a:r>
              <a:rPr lang="en-US" dirty="0" err="1" smtClean="0"/>
              <a:t>para</a:t>
            </a:r>
            <a:r>
              <a:rPr lang="en-US" dirty="0" smtClean="0"/>
              <a:t> </a:t>
            </a:r>
            <a:r>
              <a:rPr lang="en-US" dirty="0" err="1" smtClean="0"/>
              <a:t>editar</a:t>
            </a:r>
            <a:r>
              <a:rPr lang="en-US" dirty="0" smtClean="0"/>
              <a:t> </a:t>
            </a:r>
            <a:r>
              <a:rPr lang="en-US" dirty="0" err="1" smtClean="0"/>
              <a:t>os</a:t>
            </a:r>
            <a:r>
              <a:rPr lang="en-US" dirty="0" smtClean="0"/>
              <a:t> </a:t>
            </a:r>
            <a:r>
              <a:rPr lang="en-US" dirty="0" err="1" smtClean="0"/>
              <a:t>estilos</a:t>
            </a:r>
            <a:r>
              <a:rPr lang="en-US" dirty="0" smtClean="0"/>
              <a:t> do </a:t>
            </a:r>
            <a:r>
              <a:rPr lang="en-US" dirty="0" err="1" smtClean="0"/>
              <a:t>texto</a:t>
            </a:r>
            <a:r>
              <a:rPr lang="en-US" dirty="0" smtClean="0"/>
              <a:t> </a:t>
            </a:r>
            <a:r>
              <a:rPr lang="en-US" dirty="0" err="1" smtClean="0"/>
              <a:t>mestre</a:t>
            </a:r>
            <a:endParaRPr lang="en-US" dirty="0" smtClean="0"/>
          </a:p>
          <a:p>
            <a:pPr lvl="1"/>
            <a:r>
              <a:rPr lang="en-US" dirty="0" smtClean="0"/>
              <a:t>Segundo </a:t>
            </a:r>
            <a:r>
              <a:rPr lang="en-US" dirty="0" err="1" smtClean="0"/>
              <a:t>nível</a:t>
            </a:r>
            <a:endParaRPr lang="en-US" dirty="0" smtClean="0"/>
          </a:p>
          <a:p>
            <a:pPr lvl="2"/>
            <a:r>
              <a:rPr lang="en-US" dirty="0" err="1" smtClean="0"/>
              <a:t>Terceiro</a:t>
            </a:r>
            <a:r>
              <a:rPr lang="en-US" dirty="0" smtClean="0"/>
              <a:t> </a:t>
            </a:r>
            <a:r>
              <a:rPr lang="en-US" dirty="0" err="1" smtClean="0"/>
              <a:t>nível</a:t>
            </a:r>
            <a:endParaRPr lang="en-US" dirty="0" smtClean="0"/>
          </a:p>
          <a:p>
            <a:pPr lvl="3"/>
            <a:r>
              <a:rPr lang="en-US" dirty="0" smtClean="0"/>
              <a:t>Quarto </a:t>
            </a:r>
            <a:r>
              <a:rPr lang="en-US" dirty="0" err="1" smtClean="0"/>
              <a:t>nível</a:t>
            </a:r>
            <a:endParaRPr lang="en-US" dirty="0" smtClean="0"/>
          </a:p>
          <a:p>
            <a:pPr lvl="4"/>
            <a:r>
              <a:rPr lang="en-US" dirty="0" err="1" smtClean="0"/>
              <a:t>Quinto</a:t>
            </a:r>
            <a:r>
              <a:rPr lang="en-US" dirty="0" smtClean="0"/>
              <a:t> </a:t>
            </a:r>
            <a:r>
              <a:rPr lang="en-US" dirty="0" err="1" smtClean="0"/>
              <a:t>nível</a:t>
            </a:r>
            <a:endParaRPr lang="en-US" dirty="0" smtClean="0"/>
          </a:p>
        </p:txBody>
      </p:sp>
      <p:sp>
        <p:nvSpPr>
          <p:cNvPr id="356357" name="Rectangle 5"/>
          <p:cNvSpPr>
            <a:spLocks noChangeArrowheads="1"/>
          </p:cNvSpPr>
          <p:nvPr/>
        </p:nvSpPr>
        <p:spPr bwMode="auto">
          <a:xfrm>
            <a:off x="1689100" y="6500813"/>
            <a:ext cx="389850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33F2B053-1C43-445F-882A-5FB0DF6E282E}" type="slidenum">
              <a:rPr lang="en-US" sz="1000">
                <a:solidFill>
                  <a:schemeClr val="bg1"/>
                </a:solidFill>
                <a:latin typeface="Burbank Small Bold" pitchFamily="50" charset="0"/>
                <a:cs typeface="Arial" pitchFamily="34" charset="0"/>
              </a:rPr>
              <a:pPr/>
              <a:t>‹nº›</a:t>
            </a:fld>
            <a:endParaRPr lang="en-US" sz="1000" dirty="0">
              <a:solidFill>
                <a:schemeClr val="bg1"/>
              </a:solidFill>
              <a:latin typeface="Burbank Small Bold" pitchFamily="50" charset="0"/>
              <a:cs typeface="Arial" pitchFamily="34" charset="0"/>
            </a:endParaRPr>
          </a:p>
        </p:txBody>
      </p:sp>
      <p:sp>
        <p:nvSpPr>
          <p:cNvPr id="356358" name="Rectangle 6"/>
          <p:cNvSpPr>
            <a:spLocks noChangeArrowheads="1"/>
          </p:cNvSpPr>
          <p:nvPr/>
        </p:nvSpPr>
        <p:spPr bwMode="auto">
          <a:xfrm>
            <a:off x="0" y="0"/>
            <a:ext cx="9144000" cy="215900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sp>
        <p:nvSpPr>
          <p:cNvPr id="356359" name="Rectangle 7"/>
          <p:cNvSpPr>
            <a:spLocks noChangeArrowheads="1"/>
          </p:cNvSpPr>
          <p:nvPr/>
        </p:nvSpPr>
        <p:spPr bwMode="auto">
          <a:xfrm>
            <a:off x="0" y="1085850"/>
            <a:ext cx="9144000" cy="73025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pic>
        <p:nvPicPr>
          <p:cNvPr id="356360" name="Picture 8" descr="Logo-PR-Out2005-LetraBranca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179388" y="6457950"/>
            <a:ext cx="1223962" cy="333375"/>
          </a:xfrm>
          <a:prstGeom prst="rect">
            <a:avLst/>
          </a:prstGeom>
          <a:noFill/>
        </p:spPr>
      </p:pic>
      <p:sp>
        <p:nvSpPr>
          <p:cNvPr id="356361" name="Rectangle 9"/>
          <p:cNvSpPr>
            <a:spLocks noChangeArrowheads="1"/>
          </p:cNvSpPr>
          <p:nvPr/>
        </p:nvSpPr>
        <p:spPr bwMode="auto">
          <a:xfrm>
            <a:off x="0" y="77788"/>
            <a:ext cx="9144000" cy="1008062"/>
          </a:xfrm>
          <a:prstGeom prst="rect">
            <a:avLst/>
          </a:prstGeom>
          <a:solidFill>
            <a:srgbClr val="000080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sp>
        <p:nvSpPr>
          <p:cNvPr id="356362" name="Rectangle 10"/>
          <p:cNvSpPr>
            <a:spLocks noGrp="1" noChangeArrowheads="1"/>
          </p:cNvSpPr>
          <p:nvPr>
            <p:ph type="title"/>
          </p:nvPr>
        </p:nvSpPr>
        <p:spPr bwMode="auto">
          <a:xfrm>
            <a:off x="60325" y="77788"/>
            <a:ext cx="9083675" cy="909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  <p:sp>
        <p:nvSpPr>
          <p:cNvPr id="356363" name="Rectangle 11"/>
          <p:cNvSpPr>
            <a:spLocks noChangeArrowheads="1"/>
          </p:cNvSpPr>
          <p:nvPr/>
        </p:nvSpPr>
        <p:spPr bwMode="auto">
          <a:xfrm>
            <a:off x="2089150" y="6501527"/>
            <a:ext cx="1459054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anchor="ctr">
            <a:spAutoFit/>
          </a:bodyPr>
          <a:lstStyle/>
          <a:p>
            <a:r>
              <a:rPr lang="pt-BR" sz="1000" dirty="0">
                <a:solidFill>
                  <a:schemeClr val="bg1"/>
                </a:solidFill>
                <a:latin typeface="Burbank Small Bold" pitchFamily="50" charset="0"/>
                <a:cs typeface="Arial" pitchFamily="34" charset="0"/>
              </a:rPr>
              <a:t>Cultivando Mudança 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899" r:id="rId1"/>
    <p:sldLayoutId id="2147484900" r:id="rId2"/>
    <p:sldLayoutId id="2147484901" r:id="rId3"/>
    <p:sldLayoutId id="2147484902" r:id="rId4"/>
    <p:sldLayoutId id="2147484903" r:id="rId5"/>
    <p:sldLayoutId id="2147484904" r:id="rId6"/>
    <p:sldLayoutId id="2147484905" r:id="rId7"/>
    <p:sldLayoutId id="2147484906" r:id="rId8"/>
    <p:sldLayoutId id="2147484907" r:id="rId9"/>
    <p:sldLayoutId id="2147484908" r:id="rId10"/>
    <p:sldLayoutId id="2147484909" r:id="rId11"/>
  </p:sldLayoutIdLst>
  <p:transition>
    <p:zoom dir="in"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DIN-Black" pitchFamily="34" charset="0"/>
          <a:cs typeface="Arial" pitchFamily="34" charset="0"/>
        </a:defRPr>
      </a:lvl2pPr>
      <a:lvl3pPr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DIN-Black" pitchFamily="34" charset="0"/>
          <a:cs typeface="Arial" pitchFamily="34" charset="0"/>
        </a:defRPr>
      </a:lvl3pPr>
      <a:lvl4pPr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DIN-Black" pitchFamily="34" charset="0"/>
          <a:cs typeface="Arial" pitchFamily="34" charset="0"/>
        </a:defRPr>
      </a:lvl4pPr>
      <a:lvl5pPr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DIN-Black" pitchFamily="34" charset="0"/>
          <a:cs typeface="Arial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DIN-Black" pitchFamily="34" charset="0"/>
          <a:cs typeface="Arial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DIN-Black" pitchFamily="34" charset="0"/>
          <a:cs typeface="Arial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DIN-Black" pitchFamily="34" charset="0"/>
          <a:cs typeface="Arial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DIN-Black" pitchFamily="34" charset="0"/>
          <a:cs typeface="Arial" pitchFamily="34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rgbClr val="0E7430"/>
        </a:buClr>
        <a:buSzPct val="85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rgbClr val="0E7430"/>
        </a:buClr>
        <a:buSzPct val="85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rgbClr val="0E7430"/>
        </a:buClr>
        <a:buSzPct val="85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rgbClr val="0E7430"/>
        </a:buClr>
        <a:buSzPct val="85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rgbClr val="0E7430"/>
        </a:buClr>
        <a:buSzPct val="85000"/>
        <a:buFont typeface="Wingdings" pitchFamily="2" charset="2"/>
        <a:defRPr sz="2400">
          <a:solidFill>
            <a:schemeClr val="tx1"/>
          </a:solidFill>
          <a:latin typeface="Burbank Small Bold" pitchFamily="50" charset="0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rgbClr val="0E7430"/>
        </a:buClr>
        <a:buSzPct val="85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rgbClr val="0E7430"/>
        </a:buClr>
        <a:buSzPct val="85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rgbClr val="0E7430"/>
        </a:buClr>
        <a:buSzPct val="85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rgbClr val="0E7430"/>
        </a:buClr>
        <a:buSzPct val="85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66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Freeform 2"/>
          <p:cNvSpPr>
            <a:spLocks/>
          </p:cNvSpPr>
          <p:nvPr/>
        </p:nvSpPr>
        <p:spPr bwMode="auto">
          <a:xfrm>
            <a:off x="179388" y="188913"/>
            <a:ext cx="8788400" cy="6481762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5534" y="91"/>
              </a:cxn>
              <a:cxn ang="0">
                <a:pos x="5536" y="3902"/>
              </a:cxn>
              <a:cxn ang="0">
                <a:pos x="91" y="4083"/>
              </a:cxn>
              <a:cxn ang="0">
                <a:pos x="0" y="0"/>
              </a:cxn>
            </a:cxnLst>
            <a:rect l="0" t="0" r="r" b="b"/>
            <a:pathLst>
              <a:path w="5536" h="4083">
                <a:moveTo>
                  <a:pt x="0" y="0"/>
                </a:moveTo>
                <a:lnTo>
                  <a:pt x="5534" y="91"/>
                </a:lnTo>
                <a:lnTo>
                  <a:pt x="5536" y="3902"/>
                </a:lnTo>
                <a:lnTo>
                  <a:pt x="91" y="408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ffectLst/>
        </p:spPr>
        <p:txBody>
          <a:bodyPr/>
          <a:lstStyle/>
          <a:p>
            <a:endParaRPr lang="pt-BR"/>
          </a:p>
        </p:txBody>
      </p:sp>
      <p:sp>
        <p:nvSpPr>
          <p:cNvPr id="26627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323850" y="333375"/>
            <a:ext cx="8569325" cy="9747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26628" name="Rectangle 4"/>
          <p:cNvSpPr>
            <a:spLocks noGrp="1" noChangeArrowheads="1"/>
          </p:cNvSpPr>
          <p:nvPr>
            <p:ph type="body" idx="1"/>
          </p:nvPr>
        </p:nvSpPr>
        <p:spPr bwMode="auto">
          <a:xfrm>
            <a:off x="323850" y="1308100"/>
            <a:ext cx="4103688" cy="4929188"/>
          </a:xfrm>
          <a:prstGeom prst="rect">
            <a:avLst/>
          </a:prstGeom>
          <a:solidFill>
            <a:schemeClr val="bg1"/>
          </a:solidFill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26629" name="Text Box 5"/>
          <p:cNvSpPr txBox="1">
            <a:spLocks noChangeArrowheads="1"/>
          </p:cNvSpPr>
          <p:nvPr/>
        </p:nvSpPr>
        <p:spPr bwMode="auto">
          <a:xfrm>
            <a:off x="8718550" y="9525"/>
            <a:ext cx="42545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284B9245-D812-45B0-88A5-698B0CEB0A2F}" type="slidenum">
              <a:rPr lang="pt-BR" sz="1200">
                <a:solidFill>
                  <a:schemeClr val="bg1"/>
                </a:solidFill>
                <a:latin typeface="AnimatedGothic" pitchFamily="2" charset="0"/>
                <a:cs typeface="Arial" pitchFamily="34" charset="0"/>
              </a:rPr>
              <a:pPr/>
              <a:t>‹nº›</a:t>
            </a:fld>
            <a:endParaRPr lang="pt-BR" sz="1200">
              <a:solidFill>
                <a:schemeClr val="bg1"/>
              </a:solidFill>
              <a:latin typeface="AnimatedGothic" pitchFamily="2" charset="0"/>
              <a:cs typeface="Arial" pitchFamily="34" charset="0"/>
            </a:endParaRPr>
          </a:p>
        </p:txBody>
      </p:sp>
      <p:grpSp>
        <p:nvGrpSpPr>
          <p:cNvPr id="2" name="Group 6"/>
          <p:cNvGrpSpPr>
            <a:grpSpLocks/>
          </p:cNvGrpSpPr>
          <p:nvPr/>
        </p:nvGrpSpPr>
        <p:grpSpPr bwMode="auto">
          <a:xfrm>
            <a:off x="8602663" y="6454775"/>
            <a:ext cx="349250" cy="365125"/>
            <a:chOff x="4651" y="3931"/>
            <a:chExt cx="220" cy="230"/>
          </a:xfrm>
        </p:grpSpPr>
        <p:sp>
          <p:nvSpPr>
            <p:cNvPr id="26631" name="Freeform 7"/>
            <p:cNvSpPr>
              <a:spLocks/>
            </p:cNvSpPr>
            <p:nvPr/>
          </p:nvSpPr>
          <p:spPr bwMode="auto">
            <a:xfrm>
              <a:off x="4651" y="3931"/>
              <a:ext cx="220" cy="230"/>
            </a:xfrm>
            <a:custGeom>
              <a:avLst/>
              <a:gdLst/>
              <a:ahLst/>
              <a:cxnLst>
                <a:cxn ang="0">
                  <a:pos x="220" y="230"/>
                </a:cxn>
                <a:cxn ang="0">
                  <a:pos x="6" y="222"/>
                </a:cxn>
                <a:cxn ang="0">
                  <a:pos x="0" y="20"/>
                </a:cxn>
                <a:cxn ang="0">
                  <a:pos x="220" y="0"/>
                </a:cxn>
                <a:cxn ang="0">
                  <a:pos x="220" y="230"/>
                </a:cxn>
              </a:cxnLst>
              <a:rect l="0" t="0" r="r" b="b"/>
              <a:pathLst>
                <a:path w="220" h="230">
                  <a:moveTo>
                    <a:pt x="220" y="230"/>
                  </a:moveTo>
                  <a:lnTo>
                    <a:pt x="6" y="222"/>
                  </a:lnTo>
                  <a:lnTo>
                    <a:pt x="0" y="20"/>
                  </a:lnTo>
                  <a:lnTo>
                    <a:pt x="220" y="0"/>
                  </a:lnTo>
                  <a:lnTo>
                    <a:pt x="220" y="230"/>
                  </a:lnTo>
                  <a:close/>
                </a:path>
              </a:pathLst>
            </a:custGeom>
            <a:solidFill>
              <a:srgbClr val="E6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6632" name="Freeform 8"/>
            <p:cNvSpPr>
              <a:spLocks/>
            </p:cNvSpPr>
            <p:nvPr/>
          </p:nvSpPr>
          <p:spPr bwMode="auto">
            <a:xfrm>
              <a:off x="4693" y="3955"/>
              <a:ext cx="152" cy="152"/>
            </a:xfrm>
            <a:custGeom>
              <a:avLst/>
              <a:gdLst/>
              <a:ahLst/>
              <a:cxnLst>
                <a:cxn ang="0">
                  <a:pos x="152" y="152"/>
                </a:cxn>
                <a:cxn ang="0">
                  <a:pos x="22" y="152"/>
                </a:cxn>
                <a:cxn ang="0">
                  <a:pos x="0" y="22"/>
                </a:cxn>
                <a:cxn ang="0">
                  <a:pos x="152" y="0"/>
                </a:cxn>
                <a:cxn ang="0">
                  <a:pos x="152" y="152"/>
                </a:cxn>
              </a:cxnLst>
              <a:rect l="0" t="0" r="r" b="b"/>
              <a:pathLst>
                <a:path w="152" h="152">
                  <a:moveTo>
                    <a:pt x="152" y="152"/>
                  </a:moveTo>
                  <a:lnTo>
                    <a:pt x="22" y="152"/>
                  </a:lnTo>
                  <a:lnTo>
                    <a:pt x="0" y="22"/>
                  </a:lnTo>
                  <a:lnTo>
                    <a:pt x="152" y="0"/>
                  </a:lnTo>
                  <a:lnTo>
                    <a:pt x="152" y="152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26633" name="Freeform 9"/>
            <p:cNvSpPr>
              <a:spLocks/>
            </p:cNvSpPr>
            <p:nvPr/>
          </p:nvSpPr>
          <p:spPr bwMode="auto">
            <a:xfrm>
              <a:off x="4751" y="3983"/>
              <a:ext cx="76" cy="78"/>
            </a:xfrm>
            <a:custGeom>
              <a:avLst/>
              <a:gdLst/>
              <a:ahLst/>
              <a:cxnLst>
                <a:cxn ang="0">
                  <a:pos x="66" y="78"/>
                </a:cxn>
                <a:cxn ang="0">
                  <a:pos x="0" y="68"/>
                </a:cxn>
                <a:cxn ang="0">
                  <a:pos x="4" y="4"/>
                </a:cxn>
                <a:cxn ang="0">
                  <a:pos x="76" y="0"/>
                </a:cxn>
                <a:cxn ang="0">
                  <a:pos x="66" y="78"/>
                </a:cxn>
              </a:cxnLst>
              <a:rect l="0" t="0" r="r" b="b"/>
              <a:pathLst>
                <a:path w="76" h="78">
                  <a:moveTo>
                    <a:pt x="66" y="78"/>
                  </a:moveTo>
                  <a:lnTo>
                    <a:pt x="0" y="68"/>
                  </a:lnTo>
                  <a:lnTo>
                    <a:pt x="4" y="4"/>
                  </a:lnTo>
                  <a:lnTo>
                    <a:pt x="76" y="0"/>
                  </a:lnTo>
                  <a:lnTo>
                    <a:pt x="66" y="78"/>
                  </a:lnTo>
                  <a:close/>
                </a:path>
              </a:pathLst>
            </a:custGeom>
            <a:solidFill>
              <a:srgbClr val="FCCB0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4911" r:id="rId1"/>
    <p:sldLayoutId id="2147484912" r:id="rId2"/>
    <p:sldLayoutId id="2147484913" r:id="rId3"/>
    <p:sldLayoutId id="2147484914" r:id="rId4"/>
    <p:sldLayoutId id="2147484915" r:id="rId5"/>
    <p:sldLayoutId id="2147484916" r:id="rId6"/>
    <p:sldLayoutId id="2147484917" r:id="rId7"/>
    <p:sldLayoutId id="2147484918" r:id="rId8"/>
    <p:sldLayoutId id="2147484919" r:id="rId9"/>
    <p:sldLayoutId id="2147484920" r:id="rId10"/>
    <p:sldLayoutId id="2147484921" r:id="rId11"/>
  </p:sldLayoutIdLst>
  <p:transition>
    <p:zoom dir="in"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800">
          <a:solidFill>
            <a:srgbClr val="FF6600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800">
          <a:solidFill>
            <a:srgbClr val="FF6600"/>
          </a:solidFill>
          <a:latin typeface="AnimatedGothic" pitchFamily="2" charset="0"/>
        </a:defRPr>
      </a:lvl2pPr>
      <a:lvl3pPr algn="l" rtl="0" fontAlgn="base">
        <a:spcBef>
          <a:spcPct val="0"/>
        </a:spcBef>
        <a:spcAft>
          <a:spcPct val="0"/>
        </a:spcAft>
        <a:defRPr sz="4800">
          <a:solidFill>
            <a:srgbClr val="FF6600"/>
          </a:solidFill>
          <a:latin typeface="AnimatedGothic" pitchFamily="2" charset="0"/>
        </a:defRPr>
      </a:lvl3pPr>
      <a:lvl4pPr algn="l" rtl="0" fontAlgn="base">
        <a:spcBef>
          <a:spcPct val="0"/>
        </a:spcBef>
        <a:spcAft>
          <a:spcPct val="0"/>
        </a:spcAft>
        <a:defRPr sz="4800">
          <a:solidFill>
            <a:srgbClr val="FF6600"/>
          </a:solidFill>
          <a:latin typeface="AnimatedGothic" pitchFamily="2" charset="0"/>
        </a:defRPr>
      </a:lvl4pPr>
      <a:lvl5pPr algn="l" rtl="0" fontAlgn="base">
        <a:spcBef>
          <a:spcPct val="0"/>
        </a:spcBef>
        <a:spcAft>
          <a:spcPct val="0"/>
        </a:spcAft>
        <a:defRPr sz="4800">
          <a:solidFill>
            <a:srgbClr val="FF6600"/>
          </a:solidFill>
          <a:latin typeface="AnimatedGothic" pitchFamily="2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rgbClr val="FF6600"/>
          </a:solidFill>
          <a:latin typeface="AnimatedGothic" pitchFamily="2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rgbClr val="FF6600"/>
          </a:solidFill>
          <a:latin typeface="AnimatedGothic" pitchFamily="2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rgbClr val="FF6600"/>
          </a:solidFill>
          <a:latin typeface="AnimatedGothic" pitchFamily="2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rgbClr val="FF6600"/>
          </a:solidFill>
          <a:latin typeface="AnimatedGothic" pitchFamily="2" charset="0"/>
        </a:defRPr>
      </a:lvl9pPr>
    </p:titleStyle>
    <p:bodyStyle>
      <a:lvl1pPr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36353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2pPr>
      <a:lvl3pPr marL="711200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3pPr>
      <a:lvl4pPr marL="107473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4pPr>
      <a:lvl5pPr marL="143668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5pPr>
      <a:lvl6pPr marL="189388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6pPr>
      <a:lvl7pPr marL="235108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7pPr>
      <a:lvl8pPr marL="280828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8pPr>
      <a:lvl9pPr marL="326548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A671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Freeform 2"/>
          <p:cNvSpPr>
            <a:spLocks/>
          </p:cNvSpPr>
          <p:nvPr/>
        </p:nvSpPr>
        <p:spPr bwMode="auto">
          <a:xfrm>
            <a:off x="179388" y="188913"/>
            <a:ext cx="5399087" cy="6481762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5534" y="91"/>
              </a:cxn>
              <a:cxn ang="0">
                <a:pos x="5534" y="3947"/>
              </a:cxn>
              <a:cxn ang="0">
                <a:pos x="91" y="4083"/>
              </a:cxn>
              <a:cxn ang="0">
                <a:pos x="0" y="0"/>
              </a:cxn>
            </a:cxnLst>
            <a:rect l="0" t="0" r="r" b="b"/>
            <a:pathLst>
              <a:path w="5534" h="4083">
                <a:moveTo>
                  <a:pt x="0" y="0"/>
                </a:moveTo>
                <a:lnTo>
                  <a:pt x="5534" y="91"/>
                </a:lnTo>
                <a:lnTo>
                  <a:pt x="5534" y="3947"/>
                </a:lnTo>
                <a:lnTo>
                  <a:pt x="91" y="4083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ffectLst/>
        </p:spPr>
        <p:txBody>
          <a:bodyPr/>
          <a:lstStyle/>
          <a:p>
            <a:endParaRPr lang="pt-BR"/>
          </a:p>
        </p:txBody>
      </p:sp>
      <p:sp>
        <p:nvSpPr>
          <p:cNvPr id="102403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323850" y="333375"/>
            <a:ext cx="5265738" cy="960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102404" name="Rectangle 4"/>
          <p:cNvSpPr>
            <a:spLocks noGrp="1" noChangeArrowheads="1"/>
          </p:cNvSpPr>
          <p:nvPr>
            <p:ph type="body" idx="1"/>
          </p:nvPr>
        </p:nvSpPr>
        <p:spPr bwMode="auto">
          <a:xfrm>
            <a:off x="323850" y="1293813"/>
            <a:ext cx="5265738" cy="49434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102405" name="AutoShape 5"/>
          <p:cNvSpPr>
            <a:spLocks noChangeArrowheads="1"/>
          </p:cNvSpPr>
          <p:nvPr/>
        </p:nvSpPr>
        <p:spPr bwMode="auto">
          <a:xfrm rot="394828">
            <a:off x="5886450" y="-531813"/>
            <a:ext cx="3544888" cy="4164013"/>
          </a:xfrm>
          <a:prstGeom prst="wedgeEllipseCallout">
            <a:avLst>
              <a:gd name="adj1" fmla="val -20625"/>
              <a:gd name="adj2" fmla="val 62917"/>
            </a:avLst>
          </a:prstGeom>
          <a:solidFill>
            <a:schemeClr val="tx1"/>
          </a:solidFill>
          <a:ln w="101600" algn="ctr">
            <a:noFill/>
            <a:miter lim="800000"/>
            <a:headEnd type="none" w="sm" len="sm"/>
            <a:tailEnd type="none" w="sm" len="sm"/>
          </a:ln>
          <a:effectLst/>
        </p:spPr>
        <p:txBody>
          <a:bodyPr anchor="ctr"/>
          <a:lstStyle/>
          <a:p>
            <a:pPr algn="ctr"/>
            <a:r>
              <a:rPr lang="pt-BR" sz="25200" b="1">
                <a:solidFill>
                  <a:schemeClr val="bg1"/>
                </a:solidFill>
                <a:latin typeface="AnimatedGothic" pitchFamily="2" charset="0"/>
                <a:cs typeface="Arial" pitchFamily="34" charset="0"/>
              </a:rPr>
              <a:t>!</a:t>
            </a:r>
          </a:p>
        </p:txBody>
      </p:sp>
      <p:sp>
        <p:nvSpPr>
          <p:cNvPr id="102406" name="Text Box 6"/>
          <p:cNvSpPr txBox="1">
            <a:spLocks noChangeArrowheads="1"/>
          </p:cNvSpPr>
          <p:nvPr/>
        </p:nvSpPr>
        <p:spPr bwMode="auto">
          <a:xfrm>
            <a:off x="8240713" y="6524625"/>
            <a:ext cx="42545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fld id="{1032F90C-C4DB-4604-9514-6F6A7E3FE698}" type="slidenum">
              <a:rPr lang="pt-BR" sz="1200">
                <a:latin typeface="AnimatedGothic" pitchFamily="2" charset="0"/>
                <a:cs typeface="Arial" pitchFamily="34" charset="0"/>
              </a:rPr>
              <a:pPr/>
              <a:t>‹nº›</a:t>
            </a:fld>
            <a:endParaRPr lang="pt-BR" sz="1200">
              <a:latin typeface="AnimatedGothic" pitchFamily="2" charset="0"/>
              <a:cs typeface="Arial" pitchFamily="34" charset="0"/>
            </a:endParaRPr>
          </a:p>
        </p:txBody>
      </p:sp>
      <p:grpSp>
        <p:nvGrpSpPr>
          <p:cNvPr id="2" name="Group 7"/>
          <p:cNvGrpSpPr>
            <a:grpSpLocks/>
          </p:cNvGrpSpPr>
          <p:nvPr/>
        </p:nvGrpSpPr>
        <p:grpSpPr bwMode="auto">
          <a:xfrm>
            <a:off x="8724900" y="6440488"/>
            <a:ext cx="349250" cy="365125"/>
            <a:chOff x="2286" y="4476"/>
            <a:chExt cx="220" cy="230"/>
          </a:xfrm>
        </p:grpSpPr>
        <p:sp>
          <p:nvSpPr>
            <p:cNvPr id="102408" name="Freeform 8"/>
            <p:cNvSpPr>
              <a:spLocks/>
            </p:cNvSpPr>
            <p:nvPr userDrawn="1"/>
          </p:nvSpPr>
          <p:spPr bwMode="auto">
            <a:xfrm>
              <a:off x="2286" y="4476"/>
              <a:ext cx="220" cy="230"/>
            </a:xfrm>
            <a:custGeom>
              <a:avLst/>
              <a:gdLst/>
              <a:ahLst/>
              <a:cxnLst>
                <a:cxn ang="0">
                  <a:pos x="220" y="230"/>
                </a:cxn>
                <a:cxn ang="0">
                  <a:pos x="6" y="222"/>
                </a:cxn>
                <a:cxn ang="0">
                  <a:pos x="0" y="20"/>
                </a:cxn>
                <a:cxn ang="0">
                  <a:pos x="220" y="0"/>
                </a:cxn>
                <a:cxn ang="0">
                  <a:pos x="220" y="230"/>
                </a:cxn>
              </a:cxnLst>
              <a:rect l="0" t="0" r="r" b="b"/>
              <a:pathLst>
                <a:path w="220" h="230">
                  <a:moveTo>
                    <a:pt x="220" y="230"/>
                  </a:moveTo>
                  <a:lnTo>
                    <a:pt x="6" y="222"/>
                  </a:lnTo>
                  <a:lnTo>
                    <a:pt x="0" y="20"/>
                  </a:lnTo>
                  <a:lnTo>
                    <a:pt x="220" y="0"/>
                  </a:lnTo>
                  <a:lnTo>
                    <a:pt x="220" y="230"/>
                  </a:lnTo>
                  <a:close/>
                </a:path>
              </a:pathLst>
            </a:custGeom>
            <a:solidFill>
              <a:srgbClr val="E6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09" name="Freeform 9"/>
            <p:cNvSpPr>
              <a:spLocks/>
            </p:cNvSpPr>
            <p:nvPr userDrawn="1"/>
          </p:nvSpPr>
          <p:spPr bwMode="auto">
            <a:xfrm>
              <a:off x="2328" y="4500"/>
              <a:ext cx="152" cy="152"/>
            </a:xfrm>
            <a:custGeom>
              <a:avLst/>
              <a:gdLst/>
              <a:ahLst/>
              <a:cxnLst>
                <a:cxn ang="0">
                  <a:pos x="152" y="152"/>
                </a:cxn>
                <a:cxn ang="0">
                  <a:pos x="22" y="152"/>
                </a:cxn>
                <a:cxn ang="0">
                  <a:pos x="0" y="22"/>
                </a:cxn>
                <a:cxn ang="0">
                  <a:pos x="152" y="0"/>
                </a:cxn>
                <a:cxn ang="0">
                  <a:pos x="152" y="152"/>
                </a:cxn>
              </a:cxnLst>
              <a:rect l="0" t="0" r="r" b="b"/>
              <a:pathLst>
                <a:path w="152" h="152">
                  <a:moveTo>
                    <a:pt x="152" y="152"/>
                  </a:moveTo>
                  <a:lnTo>
                    <a:pt x="22" y="152"/>
                  </a:lnTo>
                  <a:lnTo>
                    <a:pt x="0" y="22"/>
                  </a:lnTo>
                  <a:lnTo>
                    <a:pt x="152" y="0"/>
                  </a:lnTo>
                  <a:lnTo>
                    <a:pt x="152" y="152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10" name="Freeform 10"/>
            <p:cNvSpPr>
              <a:spLocks/>
            </p:cNvSpPr>
            <p:nvPr userDrawn="1"/>
          </p:nvSpPr>
          <p:spPr bwMode="auto">
            <a:xfrm>
              <a:off x="2386" y="4528"/>
              <a:ext cx="76" cy="78"/>
            </a:xfrm>
            <a:custGeom>
              <a:avLst/>
              <a:gdLst/>
              <a:ahLst/>
              <a:cxnLst>
                <a:cxn ang="0">
                  <a:pos x="66" y="78"/>
                </a:cxn>
                <a:cxn ang="0">
                  <a:pos x="0" y="68"/>
                </a:cxn>
                <a:cxn ang="0">
                  <a:pos x="4" y="4"/>
                </a:cxn>
                <a:cxn ang="0">
                  <a:pos x="76" y="0"/>
                </a:cxn>
                <a:cxn ang="0">
                  <a:pos x="66" y="78"/>
                </a:cxn>
              </a:cxnLst>
              <a:rect l="0" t="0" r="r" b="b"/>
              <a:pathLst>
                <a:path w="76" h="78">
                  <a:moveTo>
                    <a:pt x="66" y="78"/>
                  </a:moveTo>
                  <a:lnTo>
                    <a:pt x="0" y="68"/>
                  </a:lnTo>
                  <a:lnTo>
                    <a:pt x="4" y="4"/>
                  </a:lnTo>
                  <a:lnTo>
                    <a:pt x="76" y="0"/>
                  </a:lnTo>
                  <a:lnTo>
                    <a:pt x="66" y="78"/>
                  </a:lnTo>
                  <a:close/>
                </a:path>
              </a:pathLst>
            </a:custGeom>
            <a:solidFill>
              <a:srgbClr val="FCCB0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3" name="Group 11"/>
          <p:cNvGrpSpPr>
            <a:grpSpLocks/>
          </p:cNvGrpSpPr>
          <p:nvPr/>
        </p:nvGrpSpPr>
        <p:grpSpPr bwMode="auto">
          <a:xfrm>
            <a:off x="6804025" y="3543300"/>
            <a:ext cx="1635125" cy="2982913"/>
            <a:chOff x="4286" y="2232"/>
            <a:chExt cx="1030" cy="1879"/>
          </a:xfrm>
        </p:grpSpPr>
        <p:sp>
          <p:nvSpPr>
            <p:cNvPr id="102412" name="AutoShape 12"/>
            <p:cNvSpPr>
              <a:spLocks noChangeAspect="1" noChangeArrowheads="1" noTextEdit="1"/>
            </p:cNvSpPr>
            <p:nvPr userDrawn="1"/>
          </p:nvSpPr>
          <p:spPr bwMode="auto">
            <a:xfrm>
              <a:off x="4286" y="2300"/>
              <a:ext cx="1030" cy="18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13" name="Freeform 13"/>
            <p:cNvSpPr>
              <a:spLocks/>
            </p:cNvSpPr>
            <p:nvPr userDrawn="1"/>
          </p:nvSpPr>
          <p:spPr bwMode="auto">
            <a:xfrm>
              <a:off x="4958" y="3164"/>
              <a:ext cx="194" cy="255"/>
            </a:xfrm>
            <a:custGeom>
              <a:avLst/>
              <a:gdLst/>
              <a:ahLst/>
              <a:cxnLst>
                <a:cxn ang="0">
                  <a:pos x="136" y="255"/>
                </a:cxn>
                <a:cxn ang="0">
                  <a:pos x="0" y="58"/>
                </a:cxn>
                <a:cxn ang="0">
                  <a:pos x="60" y="0"/>
                </a:cxn>
                <a:cxn ang="0">
                  <a:pos x="194" y="206"/>
                </a:cxn>
                <a:cxn ang="0">
                  <a:pos x="136" y="255"/>
                </a:cxn>
              </a:cxnLst>
              <a:rect l="0" t="0" r="r" b="b"/>
              <a:pathLst>
                <a:path w="194" h="255">
                  <a:moveTo>
                    <a:pt x="136" y="255"/>
                  </a:moveTo>
                  <a:lnTo>
                    <a:pt x="0" y="58"/>
                  </a:lnTo>
                  <a:lnTo>
                    <a:pt x="60" y="0"/>
                  </a:lnTo>
                  <a:lnTo>
                    <a:pt x="194" y="206"/>
                  </a:lnTo>
                  <a:lnTo>
                    <a:pt x="136" y="255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14" name="Freeform 14"/>
            <p:cNvSpPr>
              <a:spLocks/>
            </p:cNvSpPr>
            <p:nvPr userDrawn="1"/>
          </p:nvSpPr>
          <p:spPr bwMode="auto">
            <a:xfrm>
              <a:off x="5092" y="3366"/>
              <a:ext cx="214" cy="365"/>
            </a:xfrm>
            <a:custGeom>
              <a:avLst/>
              <a:gdLst/>
              <a:ahLst/>
              <a:cxnLst>
                <a:cxn ang="0">
                  <a:pos x="104" y="135"/>
                </a:cxn>
                <a:cxn ang="0">
                  <a:pos x="53" y="173"/>
                </a:cxn>
                <a:cxn ang="0">
                  <a:pos x="74" y="139"/>
                </a:cxn>
                <a:cxn ang="0">
                  <a:pos x="68" y="115"/>
                </a:cxn>
                <a:cxn ang="0">
                  <a:pos x="59" y="117"/>
                </a:cxn>
                <a:cxn ang="0">
                  <a:pos x="39" y="143"/>
                </a:cxn>
                <a:cxn ang="0">
                  <a:pos x="52" y="104"/>
                </a:cxn>
                <a:cxn ang="0">
                  <a:pos x="65" y="91"/>
                </a:cxn>
                <a:cxn ang="0">
                  <a:pos x="0" y="12"/>
                </a:cxn>
                <a:cxn ang="0">
                  <a:pos x="17" y="0"/>
                </a:cxn>
                <a:cxn ang="0">
                  <a:pos x="73" y="88"/>
                </a:cxn>
                <a:cxn ang="0">
                  <a:pos x="104" y="135"/>
                </a:cxn>
              </a:cxnLst>
              <a:rect l="0" t="0" r="r" b="b"/>
              <a:pathLst>
                <a:path w="104" h="178">
                  <a:moveTo>
                    <a:pt x="104" y="135"/>
                  </a:moveTo>
                  <a:cubicBezTo>
                    <a:pt x="104" y="135"/>
                    <a:pt x="61" y="178"/>
                    <a:pt x="53" y="173"/>
                  </a:cubicBezTo>
                  <a:cubicBezTo>
                    <a:pt x="44" y="168"/>
                    <a:pt x="74" y="139"/>
                    <a:pt x="74" y="139"/>
                  </a:cubicBezTo>
                  <a:cubicBezTo>
                    <a:pt x="68" y="115"/>
                    <a:pt x="68" y="115"/>
                    <a:pt x="68" y="115"/>
                  </a:cubicBezTo>
                  <a:cubicBezTo>
                    <a:pt x="59" y="117"/>
                    <a:pt x="59" y="117"/>
                    <a:pt x="59" y="117"/>
                  </a:cubicBezTo>
                  <a:cubicBezTo>
                    <a:pt x="59" y="117"/>
                    <a:pt x="54" y="144"/>
                    <a:pt x="39" y="143"/>
                  </a:cubicBezTo>
                  <a:cubicBezTo>
                    <a:pt x="40" y="137"/>
                    <a:pt x="52" y="104"/>
                    <a:pt x="52" y="104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51" y="58"/>
                    <a:pt x="73" y="88"/>
                  </a:cubicBezTo>
                  <a:cubicBezTo>
                    <a:pt x="91" y="95"/>
                    <a:pt x="104" y="135"/>
                    <a:pt x="104" y="135"/>
                  </a:cubicBez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15" name="Freeform 15"/>
            <p:cNvSpPr>
              <a:spLocks/>
            </p:cNvSpPr>
            <p:nvPr userDrawn="1"/>
          </p:nvSpPr>
          <p:spPr bwMode="auto">
            <a:xfrm>
              <a:off x="4319" y="2232"/>
              <a:ext cx="882" cy="850"/>
            </a:xfrm>
            <a:custGeom>
              <a:avLst/>
              <a:gdLst/>
              <a:ahLst/>
              <a:cxnLst>
                <a:cxn ang="0">
                  <a:pos x="323" y="414"/>
                </a:cxn>
                <a:cxn ang="0">
                  <a:pos x="374" y="90"/>
                </a:cxn>
                <a:cxn ang="0">
                  <a:pos x="0" y="123"/>
                </a:cxn>
                <a:cxn ang="0">
                  <a:pos x="359" y="173"/>
                </a:cxn>
                <a:cxn ang="0">
                  <a:pos x="133" y="275"/>
                </a:cxn>
                <a:cxn ang="0">
                  <a:pos x="134" y="281"/>
                </a:cxn>
                <a:cxn ang="0">
                  <a:pos x="301" y="393"/>
                </a:cxn>
                <a:cxn ang="0">
                  <a:pos x="302" y="414"/>
                </a:cxn>
              </a:cxnLst>
              <a:rect l="0" t="0" r="r" b="b"/>
              <a:pathLst>
                <a:path w="429" h="414">
                  <a:moveTo>
                    <a:pt x="323" y="414"/>
                  </a:moveTo>
                  <a:cubicBezTo>
                    <a:pt x="323" y="414"/>
                    <a:pt x="429" y="179"/>
                    <a:pt x="374" y="90"/>
                  </a:cubicBezTo>
                  <a:cubicBezTo>
                    <a:pt x="319" y="0"/>
                    <a:pt x="99" y="82"/>
                    <a:pt x="0" y="123"/>
                  </a:cubicBezTo>
                  <a:cubicBezTo>
                    <a:pt x="73" y="233"/>
                    <a:pt x="238" y="275"/>
                    <a:pt x="359" y="173"/>
                  </a:cubicBezTo>
                  <a:cubicBezTo>
                    <a:pt x="329" y="300"/>
                    <a:pt x="212" y="312"/>
                    <a:pt x="133" y="275"/>
                  </a:cubicBezTo>
                  <a:cubicBezTo>
                    <a:pt x="134" y="281"/>
                    <a:pt x="134" y="281"/>
                    <a:pt x="134" y="281"/>
                  </a:cubicBezTo>
                  <a:cubicBezTo>
                    <a:pt x="301" y="393"/>
                    <a:pt x="301" y="393"/>
                    <a:pt x="301" y="393"/>
                  </a:cubicBezTo>
                  <a:cubicBezTo>
                    <a:pt x="302" y="414"/>
                    <a:pt x="302" y="414"/>
                    <a:pt x="302" y="414"/>
                  </a:cubicBezTo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16" name="Freeform 16"/>
            <p:cNvSpPr>
              <a:spLocks/>
            </p:cNvSpPr>
            <p:nvPr userDrawn="1"/>
          </p:nvSpPr>
          <p:spPr bwMode="auto">
            <a:xfrm>
              <a:off x="4761" y="2384"/>
              <a:ext cx="152" cy="210"/>
            </a:xfrm>
            <a:custGeom>
              <a:avLst/>
              <a:gdLst/>
              <a:ahLst/>
              <a:cxnLst>
                <a:cxn ang="0">
                  <a:pos x="6" y="41"/>
                </a:cxn>
                <a:cxn ang="0">
                  <a:pos x="49" y="5"/>
                </a:cxn>
                <a:cxn ang="0">
                  <a:pos x="68" y="61"/>
                </a:cxn>
                <a:cxn ang="0">
                  <a:pos x="25" y="97"/>
                </a:cxn>
                <a:cxn ang="0">
                  <a:pos x="6" y="41"/>
                </a:cxn>
              </a:cxnLst>
              <a:rect l="0" t="0" r="r" b="b"/>
              <a:pathLst>
                <a:path w="74" h="102">
                  <a:moveTo>
                    <a:pt x="6" y="41"/>
                  </a:moveTo>
                  <a:cubicBezTo>
                    <a:pt x="13" y="16"/>
                    <a:pt x="32" y="0"/>
                    <a:pt x="49" y="5"/>
                  </a:cubicBezTo>
                  <a:cubicBezTo>
                    <a:pt x="66" y="11"/>
                    <a:pt x="74" y="36"/>
                    <a:pt x="68" y="61"/>
                  </a:cubicBezTo>
                  <a:cubicBezTo>
                    <a:pt x="61" y="86"/>
                    <a:pt x="42" y="102"/>
                    <a:pt x="25" y="97"/>
                  </a:cubicBezTo>
                  <a:cubicBezTo>
                    <a:pt x="8" y="91"/>
                    <a:pt x="0" y="66"/>
                    <a:pt x="6" y="4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17" name="Freeform 17"/>
            <p:cNvSpPr>
              <a:spLocks/>
            </p:cNvSpPr>
            <p:nvPr userDrawn="1"/>
          </p:nvSpPr>
          <p:spPr bwMode="auto">
            <a:xfrm>
              <a:off x="4769" y="2450"/>
              <a:ext cx="62" cy="105"/>
            </a:xfrm>
            <a:custGeom>
              <a:avLst/>
              <a:gdLst/>
              <a:ahLst/>
              <a:cxnLst>
                <a:cxn ang="0">
                  <a:pos x="3" y="22"/>
                </a:cxn>
                <a:cxn ang="0">
                  <a:pos x="21" y="2"/>
                </a:cxn>
                <a:cxn ang="0">
                  <a:pos x="27" y="30"/>
                </a:cxn>
                <a:cxn ang="0">
                  <a:pos x="9" y="49"/>
                </a:cxn>
                <a:cxn ang="0">
                  <a:pos x="3" y="22"/>
                </a:cxn>
              </a:cxnLst>
              <a:rect l="0" t="0" r="r" b="b"/>
              <a:pathLst>
                <a:path w="30" h="51">
                  <a:moveTo>
                    <a:pt x="3" y="22"/>
                  </a:moveTo>
                  <a:cubicBezTo>
                    <a:pt x="6" y="9"/>
                    <a:pt x="14" y="0"/>
                    <a:pt x="21" y="2"/>
                  </a:cubicBezTo>
                  <a:cubicBezTo>
                    <a:pt x="28" y="4"/>
                    <a:pt x="30" y="17"/>
                    <a:pt x="27" y="30"/>
                  </a:cubicBezTo>
                  <a:cubicBezTo>
                    <a:pt x="24" y="43"/>
                    <a:pt x="16" y="51"/>
                    <a:pt x="9" y="49"/>
                  </a:cubicBezTo>
                  <a:cubicBezTo>
                    <a:pt x="2" y="47"/>
                    <a:pt x="0" y="35"/>
                    <a:pt x="3" y="22"/>
                  </a:cubicBez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18" name="Freeform 18"/>
            <p:cNvSpPr>
              <a:spLocks/>
            </p:cNvSpPr>
            <p:nvPr userDrawn="1"/>
          </p:nvSpPr>
          <p:spPr bwMode="auto">
            <a:xfrm>
              <a:off x="4625" y="2388"/>
              <a:ext cx="134" cy="185"/>
            </a:xfrm>
            <a:custGeom>
              <a:avLst/>
              <a:gdLst/>
              <a:ahLst/>
              <a:cxnLst>
                <a:cxn ang="0">
                  <a:pos x="6" y="36"/>
                </a:cxn>
                <a:cxn ang="0">
                  <a:pos x="43" y="5"/>
                </a:cxn>
                <a:cxn ang="0">
                  <a:pos x="59" y="55"/>
                </a:cxn>
                <a:cxn ang="0">
                  <a:pos x="21" y="85"/>
                </a:cxn>
                <a:cxn ang="0">
                  <a:pos x="6" y="36"/>
                </a:cxn>
              </a:cxnLst>
              <a:rect l="0" t="0" r="r" b="b"/>
              <a:pathLst>
                <a:path w="65" h="90">
                  <a:moveTo>
                    <a:pt x="6" y="36"/>
                  </a:moveTo>
                  <a:cubicBezTo>
                    <a:pt x="12" y="14"/>
                    <a:pt x="28" y="0"/>
                    <a:pt x="43" y="5"/>
                  </a:cubicBezTo>
                  <a:cubicBezTo>
                    <a:pt x="58" y="10"/>
                    <a:pt x="65" y="32"/>
                    <a:pt x="59" y="55"/>
                  </a:cubicBezTo>
                  <a:cubicBezTo>
                    <a:pt x="53" y="77"/>
                    <a:pt x="36" y="90"/>
                    <a:pt x="21" y="85"/>
                  </a:cubicBezTo>
                  <a:cubicBezTo>
                    <a:pt x="7" y="80"/>
                    <a:pt x="0" y="58"/>
                    <a:pt x="6" y="3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19" name="Freeform 19"/>
            <p:cNvSpPr>
              <a:spLocks/>
            </p:cNvSpPr>
            <p:nvPr userDrawn="1"/>
          </p:nvSpPr>
          <p:spPr bwMode="auto">
            <a:xfrm>
              <a:off x="4633" y="2450"/>
              <a:ext cx="56" cy="94"/>
            </a:xfrm>
            <a:custGeom>
              <a:avLst/>
              <a:gdLst/>
              <a:ahLst/>
              <a:cxnLst>
                <a:cxn ang="0">
                  <a:pos x="3" y="19"/>
                </a:cxn>
                <a:cxn ang="0">
                  <a:pos x="19" y="2"/>
                </a:cxn>
                <a:cxn ang="0">
                  <a:pos x="24" y="27"/>
                </a:cxn>
                <a:cxn ang="0">
                  <a:pos x="8" y="44"/>
                </a:cxn>
                <a:cxn ang="0">
                  <a:pos x="3" y="19"/>
                </a:cxn>
              </a:cxnLst>
              <a:rect l="0" t="0" r="r" b="b"/>
              <a:pathLst>
                <a:path w="27" h="46">
                  <a:moveTo>
                    <a:pt x="3" y="19"/>
                  </a:moveTo>
                  <a:cubicBezTo>
                    <a:pt x="6" y="8"/>
                    <a:pt x="14" y="0"/>
                    <a:pt x="19" y="2"/>
                  </a:cubicBezTo>
                  <a:cubicBezTo>
                    <a:pt x="25" y="4"/>
                    <a:pt x="27" y="15"/>
                    <a:pt x="24" y="27"/>
                  </a:cubicBezTo>
                  <a:cubicBezTo>
                    <a:pt x="21" y="38"/>
                    <a:pt x="14" y="46"/>
                    <a:pt x="8" y="44"/>
                  </a:cubicBezTo>
                  <a:cubicBezTo>
                    <a:pt x="2" y="42"/>
                    <a:pt x="0" y="31"/>
                    <a:pt x="3" y="19"/>
                  </a:cubicBez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20" name="Freeform 20"/>
            <p:cNvSpPr>
              <a:spLocks/>
            </p:cNvSpPr>
            <p:nvPr userDrawn="1"/>
          </p:nvSpPr>
          <p:spPr bwMode="auto">
            <a:xfrm>
              <a:off x="4689" y="2251"/>
              <a:ext cx="625" cy="540"/>
            </a:xfrm>
            <a:custGeom>
              <a:avLst/>
              <a:gdLst/>
              <a:ahLst/>
              <a:cxnLst>
                <a:cxn ang="0">
                  <a:pos x="273" y="116"/>
                </a:cxn>
                <a:cxn ang="0">
                  <a:pos x="304" y="114"/>
                </a:cxn>
                <a:cxn ang="0">
                  <a:pos x="259" y="98"/>
                </a:cxn>
                <a:cxn ang="0">
                  <a:pos x="269" y="70"/>
                </a:cxn>
                <a:cxn ang="0">
                  <a:pos x="250" y="87"/>
                </a:cxn>
                <a:cxn ang="0">
                  <a:pos x="0" y="33"/>
                </a:cxn>
                <a:cxn ang="0">
                  <a:pos x="146" y="95"/>
                </a:cxn>
                <a:cxn ang="0">
                  <a:pos x="194" y="263"/>
                </a:cxn>
                <a:cxn ang="0">
                  <a:pos x="273" y="116"/>
                </a:cxn>
              </a:cxnLst>
              <a:rect l="0" t="0" r="r" b="b"/>
              <a:pathLst>
                <a:path w="304" h="263">
                  <a:moveTo>
                    <a:pt x="273" y="116"/>
                  </a:moveTo>
                  <a:cubicBezTo>
                    <a:pt x="304" y="114"/>
                    <a:pt x="304" y="114"/>
                    <a:pt x="304" y="114"/>
                  </a:cubicBezTo>
                  <a:cubicBezTo>
                    <a:pt x="259" y="98"/>
                    <a:pt x="259" y="98"/>
                    <a:pt x="259" y="98"/>
                  </a:cubicBezTo>
                  <a:cubicBezTo>
                    <a:pt x="269" y="70"/>
                    <a:pt x="269" y="70"/>
                    <a:pt x="269" y="70"/>
                  </a:cubicBezTo>
                  <a:cubicBezTo>
                    <a:pt x="250" y="87"/>
                    <a:pt x="250" y="87"/>
                    <a:pt x="250" y="87"/>
                  </a:cubicBezTo>
                  <a:cubicBezTo>
                    <a:pt x="250" y="87"/>
                    <a:pt x="107" y="0"/>
                    <a:pt x="0" y="33"/>
                  </a:cubicBezTo>
                  <a:cubicBezTo>
                    <a:pt x="41" y="29"/>
                    <a:pt x="126" y="88"/>
                    <a:pt x="146" y="95"/>
                  </a:cubicBezTo>
                  <a:cubicBezTo>
                    <a:pt x="248" y="131"/>
                    <a:pt x="198" y="147"/>
                    <a:pt x="194" y="263"/>
                  </a:cubicBezTo>
                  <a:cubicBezTo>
                    <a:pt x="232" y="223"/>
                    <a:pt x="273" y="116"/>
                    <a:pt x="273" y="116"/>
                  </a:cubicBez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21" name="Freeform 21"/>
            <p:cNvSpPr>
              <a:spLocks/>
            </p:cNvSpPr>
            <p:nvPr userDrawn="1"/>
          </p:nvSpPr>
          <p:spPr bwMode="auto">
            <a:xfrm>
              <a:off x="5036" y="2696"/>
              <a:ext cx="198" cy="175"/>
            </a:xfrm>
            <a:custGeom>
              <a:avLst/>
              <a:gdLst/>
              <a:ahLst/>
              <a:cxnLst>
                <a:cxn ang="0">
                  <a:pos x="1" y="43"/>
                </a:cxn>
                <a:cxn ang="0">
                  <a:pos x="41" y="0"/>
                </a:cxn>
                <a:cxn ang="0">
                  <a:pos x="94" y="32"/>
                </a:cxn>
                <a:cxn ang="0">
                  <a:pos x="45" y="85"/>
                </a:cxn>
                <a:cxn ang="0">
                  <a:pos x="1" y="43"/>
                </a:cxn>
              </a:cxnLst>
              <a:rect l="0" t="0" r="r" b="b"/>
              <a:pathLst>
                <a:path w="96" h="85">
                  <a:moveTo>
                    <a:pt x="1" y="43"/>
                  </a:moveTo>
                  <a:cubicBezTo>
                    <a:pt x="0" y="19"/>
                    <a:pt x="18" y="0"/>
                    <a:pt x="41" y="0"/>
                  </a:cubicBezTo>
                  <a:cubicBezTo>
                    <a:pt x="64" y="0"/>
                    <a:pt x="93" y="8"/>
                    <a:pt x="94" y="32"/>
                  </a:cubicBezTo>
                  <a:cubicBezTo>
                    <a:pt x="96" y="56"/>
                    <a:pt x="68" y="85"/>
                    <a:pt x="45" y="85"/>
                  </a:cubicBezTo>
                  <a:cubicBezTo>
                    <a:pt x="22" y="85"/>
                    <a:pt x="2" y="66"/>
                    <a:pt x="1" y="43"/>
                  </a:cubicBez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22" name="Freeform 22"/>
            <p:cNvSpPr>
              <a:spLocks/>
            </p:cNvSpPr>
            <p:nvPr userDrawn="1"/>
          </p:nvSpPr>
          <p:spPr bwMode="auto">
            <a:xfrm>
              <a:off x="5071" y="3343"/>
              <a:ext cx="116" cy="132"/>
            </a:xfrm>
            <a:custGeom>
              <a:avLst/>
              <a:gdLst/>
              <a:ahLst/>
              <a:cxnLst>
                <a:cxn ang="0">
                  <a:pos x="116" y="51"/>
                </a:cxn>
                <a:cxn ang="0">
                  <a:pos x="81" y="0"/>
                </a:cxn>
                <a:cxn ang="0">
                  <a:pos x="0" y="93"/>
                </a:cxn>
                <a:cxn ang="0">
                  <a:pos x="15" y="132"/>
                </a:cxn>
                <a:cxn ang="0">
                  <a:pos x="116" y="51"/>
                </a:cxn>
              </a:cxnLst>
              <a:rect l="0" t="0" r="r" b="b"/>
              <a:pathLst>
                <a:path w="116" h="132">
                  <a:moveTo>
                    <a:pt x="116" y="51"/>
                  </a:moveTo>
                  <a:lnTo>
                    <a:pt x="81" y="0"/>
                  </a:lnTo>
                  <a:lnTo>
                    <a:pt x="0" y="93"/>
                  </a:lnTo>
                  <a:lnTo>
                    <a:pt x="15" y="132"/>
                  </a:lnTo>
                  <a:lnTo>
                    <a:pt x="116" y="51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23" name="Freeform 23"/>
            <p:cNvSpPr>
              <a:spLocks/>
            </p:cNvSpPr>
            <p:nvPr userDrawn="1"/>
          </p:nvSpPr>
          <p:spPr bwMode="auto">
            <a:xfrm>
              <a:off x="4654" y="3062"/>
              <a:ext cx="273" cy="137"/>
            </a:xfrm>
            <a:custGeom>
              <a:avLst/>
              <a:gdLst/>
              <a:ahLst/>
              <a:cxnLst>
                <a:cxn ang="0">
                  <a:pos x="0" y="63"/>
                </a:cxn>
                <a:cxn ang="0">
                  <a:pos x="269" y="137"/>
                </a:cxn>
                <a:cxn ang="0">
                  <a:pos x="273" y="41"/>
                </a:cxn>
                <a:cxn ang="0">
                  <a:pos x="31" y="0"/>
                </a:cxn>
                <a:cxn ang="0">
                  <a:pos x="0" y="63"/>
                </a:cxn>
              </a:cxnLst>
              <a:rect l="0" t="0" r="r" b="b"/>
              <a:pathLst>
                <a:path w="273" h="137">
                  <a:moveTo>
                    <a:pt x="0" y="63"/>
                  </a:moveTo>
                  <a:lnTo>
                    <a:pt x="269" y="137"/>
                  </a:lnTo>
                  <a:lnTo>
                    <a:pt x="273" y="41"/>
                  </a:lnTo>
                  <a:lnTo>
                    <a:pt x="31" y="0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24" name="Freeform 24"/>
            <p:cNvSpPr>
              <a:spLocks/>
            </p:cNvSpPr>
            <p:nvPr userDrawn="1"/>
          </p:nvSpPr>
          <p:spPr bwMode="auto">
            <a:xfrm>
              <a:off x="4619" y="3027"/>
              <a:ext cx="109" cy="144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109" y="25"/>
                </a:cxn>
                <a:cxn ang="0">
                  <a:pos x="33" y="144"/>
                </a:cxn>
                <a:cxn ang="0">
                  <a:pos x="0" y="131"/>
                </a:cxn>
                <a:cxn ang="0">
                  <a:pos x="62" y="0"/>
                </a:cxn>
              </a:cxnLst>
              <a:rect l="0" t="0" r="r" b="b"/>
              <a:pathLst>
                <a:path w="109" h="144">
                  <a:moveTo>
                    <a:pt x="62" y="0"/>
                  </a:moveTo>
                  <a:lnTo>
                    <a:pt x="109" y="25"/>
                  </a:lnTo>
                  <a:lnTo>
                    <a:pt x="33" y="144"/>
                  </a:lnTo>
                  <a:lnTo>
                    <a:pt x="0" y="131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25" name="Freeform 25"/>
            <p:cNvSpPr>
              <a:spLocks/>
            </p:cNvSpPr>
            <p:nvPr userDrawn="1"/>
          </p:nvSpPr>
          <p:spPr bwMode="auto">
            <a:xfrm>
              <a:off x="4697" y="3008"/>
              <a:ext cx="467" cy="1048"/>
            </a:xfrm>
            <a:custGeom>
              <a:avLst/>
              <a:gdLst/>
              <a:ahLst/>
              <a:cxnLst>
                <a:cxn ang="0">
                  <a:pos x="0" y="1013"/>
                </a:cxn>
                <a:cxn ang="0">
                  <a:pos x="115" y="538"/>
                </a:cxn>
                <a:cxn ang="0">
                  <a:pos x="193" y="97"/>
                </a:cxn>
                <a:cxn ang="0">
                  <a:pos x="146" y="0"/>
                </a:cxn>
                <a:cxn ang="0">
                  <a:pos x="278" y="70"/>
                </a:cxn>
                <a:cxn ang="0">
                  <a:pos x="364" y="66"/>
                </a:cxn>
                <a:cxn ang="0">
                  <a:pos x="319" y="101"/>
                </a:cxn>
                <a:cxn ang="0">
                  <a:pos x="372" y="499"/>
                </a:cxn>
                <a:cxn ang="0">
                  <a:pos x="368" y="508"/>
                </a:cxn>
                <a:cxn ang="0">
                  <a:pos x="467" y="1029"/>
                </a:cxn>
                <a:cxn ang="0">
                  <a:pos x="288" y="1044"/>
                </a:cxn>
                <a:cxn ang="0">
                  <a:pos x="263" y="623"/>
                </a:cxn>
                <a:cxn ang="0">
                  <a:pos x="228" y="625"/>
                </a:cxn>
                <a:cxn ang="0">
                  <a:pos x="185" y="1048"/>
                </a:cxn>
                <a:cxn ang="0">
                  <a:pos x="0" y="1013"/>
                </a:cxn>
              </a:cxnLst>
              <a:rect l="0" t="0" r="r" b="b"/>
              <a:pathLst>
                <a:path w="467" h="1048">
                  <a:moveTo>
                    <a:pt x="0" y="1013"/>
                  </a:moveTo>
                  <a:lnTo>
                    <a:pt x="115" y="538"/>
                  </a:lnTo>
                  <a:lnTo>
                    <a:pt x="193" y="97"/>
                  </a:lnTo>
                  <a:lnTo>
                    <a:pt x="146" y="0"/>
                  </a:lnTo>
                  <a:lnTo>
                    <a:pt x="278" y="70"/>
                  </a:lnTo>
                  <a:lnTo>
                    <a:pt x="364" y="66"/>
                  </a:lnTo>
                  <a:lnTo>
                    <a:pt x="319" y="101"/>
                  </a:lnTo>
                  <a:lnTo>
                    <a:pt x="372" y="499"/>
                  </a:lnTo>
                  <a:lnTo>
                    <a:pt x="368" y="508"/>
                  </a:lnTo>
                  <a:lnTo>
                    <a:pt x="467" y="1029"/>
                  </a:lnTo>
                  <a:lnTo>
                    <a:pt x="288" y="1044"/>
                  </a:lnTo>
                  <a:lnTo>
                    <a:pt x="263" y="623"/>
                  </a:lnTo>
                  <a:lnTo>
                    <a:pt x="228" y="625"/>
                  </a:lnTo>
                  <a:lnTo>
                    <a:pt x="185" y="1048"/>
                  </a:lnTo>
                  <a:lnTo>
                    <a:pt x="0" y="1013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26" name="Freeform 26"/>
            <p:cNvSpPr>
              <a:spLocks/>
            </p:cNvSpPr>
            <p:nvPr userDrawn="1"/>
          </p:nvSpPr>
          <p:spPr bwMode="auto">
            <a:xfrm>
              <a:off x="5001" y="3996"/>
              <a:ext cx="303" cy="115"/>
            </a:xfrm>
            <a:custGeom>
              <a:avLst/>
              <a:gdLst/>
              <a:ahLst/>
              <a:cxnLst>
                <a:cxn ang="0">
                  <a:pos x="303" y="115"/>
                </a:cxn>
                <a:cxn ang="0">
                  <a:pos x="194" y="115"/>
                </a:cxn>
                <a:cxn ang="0">
                  <a:pos x="83" y="90"/>
                </a:cxn>
                <a:cxn ang="0">
                  <a:pos x="72" y="115"/>
                </a:cxn>
                <a:cxn ang="0">
                  <a:pos x="19" y="115"/>
                </a:cxn>
                <a:cxn ang="0">
                  <a:pos x="0" y="8"/>
                </a:cxn>
                <a:cxn ang="0">
                  <a:pos x="60" y="0"/>
                </a:cxn>
                <a:cxn ang="0">
                  <a:pos x="303" y="103"/>
                </a:cxn>
                <a:cxn ang="0">
                  <a:pos x="303" y="115"/>
                </a:cxn>
              </a:cxnLst>
              <a:rect l="0" t="0" r="r" b="b"/>
              <a:pathLst>
                <a:path w="303" h="115">
                  <a:moveTo>
                    <a:pt x="303" y="115"/>
                  </a:moveTo>
                  <a:lnTo>
                    <a:pt x="194" y="115"/>
                  </a:lnTo>
                  <a:lnTo>
                    <a:pt x="83" y="90"/>
                  </a:lnTo>
                  <a:lnTo>
                    <a:pt x="72" y="115"/>
                  </a:lnTo>
                  <a:lnTo>
                    <a:pt x="19" y="115"/>
                  </a:lnTo>
                  <a:lnTo>
                    <a:pt x="0" y="8"/>
                  </a:lnTo>
                  <a:lnTo>
                    <a:pt x="60" y="0"/>
                  </a:lnTo>
                  <a:lnTo>
                    <a:pt x="303" y="103"/>
                  </a:lnTo>
                  <a:lnTo>
                    <a:pt x="303" y="115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27" name="Freeform 27"/>
            <p:cNvSpPr>
              <a:spLocks/>
            </p:cNvSpPr>
            <p:nvPr userDrawn="1"/>
          </p:nvSpPr>
          <p:spPr bwMode="auto">
            <a:xfrm>
              <a:off x="4551" y="3996"/>
              <a:ext cx="315" cy="115"/>
            </a:xfrm>
            <a:custGeom>
              <a:avLst/>
              <a:gdLst/>
              <a:ahLst/>
              <a:cxnLst>
                <a:cxn ang="0">
                  <a:pos x="0" y="115"/>
                </a:cxn>
                <a:cxn ang="0">
                  <a:pos x="122" y="115"/>
                </a:cxn>
                <a:cxn ang="0">
                  <a:pos x="204" y="90"/>
                </a:cxn>
                <a:cxn ang="0">
                  <a:pos x="212" y="115"/>
                </a:cxn>
                <a:cxn ang="0">
                  <a:pos x="284" y="115"/>
                </a:cxn>
                <a:cxn ang="0">
                  <a:pos x="315" y="8"/>
                </a:cxn>
                <a:cxn ang="0">
                  <a:pos x="253" y="0"/>
                </a:cxn>
                <a:cxn ang="0">
                  <a:pos x="0" y="103"/>
                </a:cxn>
                <a:cxn ang="0">
                  <a:pos x="0" y="115"/>
                </a:cxn>
              </a:cxnLst>
              <a:rect l="0" t="0" r="r" b="b"/>
              <a:pathLst>
                <a:path w="315" h="115">
                  <a:moveTo>
                    <a:pt x="0" y="115"/>
                  </a:moveTo>
                  <a:lnTo>
                    <a:pt x="122" y="115"/>
                  </a:lnTo>
                  <a:lnTo>
                    <a:pt x="204" y="90"/>
                  </a:lnTo>
                  <a:lnTo>
                    <a:pt x="212" y="115"/>
                  </a:lnTo>
                  <a:lnTo>
                    <a:pt x="284" y="115"/>
                  </a:lnTo>
                  <a:lnTo>
                    <a:pt x="315" y="8"/>
                  </a:lnTo>
                  <a:lnTo>
                    <a:pt x="253" y="0"/>
                  </a:lnTo>
                  <a:lnTo>
                    <a:pt x="0" y="103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28" name="Freeform 28"/>
            <p:cNvSpPr>
              <a:spLocks/>
            </p:cNvSpPr>
            <p:nvPr userDrawn="1"/>
          </p:nvSpPr>
          <p:spPr bwMode="auto">
            <a:xfrm>
              <a:off x="4923" y="3097"/>
              <a:ext cx="103" cy="427"/>
            </a:xfrm>
            <a:custGeom>
              <a:avLst/>
              <a:gdLst/>
              <a:ahLst/>
              <a:cxnLst>
                <a:cxn ang="0">
                  <a:pos x="58" y="10"/>
                </a:cxn>
                <a:cxn ang="0">
                  <a:pos x="31" y="0"/>
                </a:cxn>
                <a:cxn ang="0">
                  <a:pos x="2" y="22"/>
                </a:cxn>
                <a:cxn ang="0">
                  <a:pos x="31" y="43"/>
                </a:cxn>
                <a:cxn ang="0">
                  <a:pos x="0" y="386"/>
                </a:cxn>
                <a:cxn ang="0">
                  <a:pos x="56" y="427"/>
                </a:cxn>
                <a:cxn ang="0">
                  <a:pos x="103" y="378"/>
                </a:cxn>
                <a:cxn ang="0">
                  <a:pos x="48" y="51"/>
                </a:cxn>
                <a:cxn ang="0">
                  <a:pos x="68" y="41"/>
                </a:cxn>
                <a:cxn ang="0">
                  <a:pos x="58" y="10"/>
                </a:cxn>
              </a:cxnLst>
              <a:rect l="0" t="0" r="r" b="b"/>
              <a:pathLst>
                <a:path w="103" h="427">
                  <a:moveTo>
                    <a:pt x="58" y="10"/>
                  </a:moveTo>
                  <a:lnTo>
                    <a:pt x="31" y="0"/>
                  </a:lnTo>
                  <a:lnTo>
                    <a:pt x="2" y="22"/>
                  </a:lnTo>
                  <a:lnTo>
                    <a:pt x="31" y="43"/>
                  </a:lnTo>
                  <a:lnTo>
                    <a:pt x="0" y="386"/>
                  </a:lnTo>
                  <a:lnTo>
                    <a:pt x="56" y="427"/>
                  </a:lnTo>
                  <a:lnTo>
                    <a:pt x="103" y="378"/>
                  </a:lnTo>
                  <a:lnTo>
                    <a:pt x="48" y="51"/>
                  </a:lnTo>
                  <a:lnTo>
                    <a:pt x="68" y="41"/>
                  </a:lnTo>
                  <a:lnTo>
                    <a:pt x="58" y="1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02429" name="Freeform 29"/>
            <p:cNvSpPr>
              <a:spLocks/>
            </p:cNvSpPr>
            <p:nvPr userDrawn="1"/>
          </p:nvSpPr>
          <p:spPr bwMode="auto">
            <a:xfrm>
              <a:off x="4286" y="2760"/>
              <a:ext cx="397" cy="363"/>
            </a:xfrm>
            <a:custGeom>
              <a:avLst/>
              <a:gdLst/>
              <a:ahLst/>
              <a:cxnLst>
                <a:cxn ang="0">
                  <a:pos x="193" y="151"/>
                </a:cxn>
                <a:cxn ang="0">
                  <a:pos x="71" y="91"/>
                </a:cxn>
                <a:cxn ang="0">
                  <a:pos x="75" y="70"/>
                </a:cxn>
                <a:cxn ang="0">
                  <a:pos x="65" y="33"/>
                </a:cxn>
                <a:cxn ang="0">
                  <a:pos x="71" y="5"/>
                </a:cxn>
                <a:cxn ang="0">
                  <a:pos x="48" y="17"/>
                </a:cxn>
                <a:cxn ang="0">
                  <a:pos x="59" y="50"/>
                </a:cxn>
                <a:cxn ang="0">
                  <a:pos x="53" y="58"/>
                </a:cxn>
                <a:cxn ang="0">
                  <a:pos x="23" y="46"/>
                </a:cxn>
                <a:cxn ang="0">
                  <a:pos x="16" y="53"/>
                </a:cxn>
                <a:cxn ang="0">
                  <a:pos x="18" y="60"/>
                </a:cxn>
                <a:cxn ang="0">
                  <a:pos x="10" y="65"/>
                </a:cxn>
                <a:cxn ang="0">
                  <a:pos x="13" y="73"/>
                </a:cxn>
                <a:cxn ang="0">
                  <a:pos x="4" y="78"/>
                </a:cxn>
                <a:cxn ang="0">
                  <a:pos x="8" y="87"/>
                </a:cxn>
                <a:cxn ang="0">
                  <a:pos x="0" y="92"/>
                </a:cxn>
                <a:cxn ang="0">
                  <a:pos x="45" y="114"/>
                </a:cxn>
                <a:cxn ang="0">
                  <a:pos x="58" y="108"/>
                </a:cxn>
                <a:cxn ang="0">
                  <a:pos x="184" y="177"/>
                </a:cxn>
                <a:cxn ang="0">
                  <a:pos x="193" y="151"/>
                </a:cxn>
              </a:cxnLst>
              <a:rect l="0" t="0" r="r" b="b"/>
              <a:pathLst>
                <a:path w="193" h="177">
                  <a:moveTo>
                    <a:pt x="193" y="151"/>
                  </a:moveTo>
                  <a:cubicBezTo>
                    <a:pt x="71" y="91"/>
                    <a:pt x="71" y="91"/>
                    <a:pt x="71" y="91"/>
                  </a:cubicBezTo>
                  <a:cubicBezTo>
                    <a:pt x="74" y="83"/>
                    <a:pt x="75" y="75"/>
                    <a:pt x="75" y="70"/>
                  </a:cubicBezTo>
                  <a:cubicBezTo>
                    <a:pt x="74" y="57"/>
                    <a:pt x="66" y="50"/>
                    <a:pt x="65" y="33"/>
                  </a:cubicBezTo>
                  <a:cubicBezTo>
                    <a:pt x="64" y="23"/>
                    <a:pt x="71" y="6"/>
                    <a:pt x="71" y="5"/>
                  </a:cubicBezTo>
                  <a:cubicBezTo>
                    <a:pt x="65" y="0"/>
                    <a:pt x="47" y="8"/>
                    <a:pt x="48" y="17"/>
                  </a:cubicBezTo>
                  <a:cubicBezTo>
                    <a:pt x="48" y="28"/>
                    <a:pt x="58" y="35"/>
                    <a:pt x="59" y="50"/>
                  </a:cubicBezTo>
                  <a:cubicBezTo>
                    <a:pt x="60" y="54"/>
                    <a:pt x="57" y="58"/>
                    <a:pt x="53" y="58"/>
                  </a:cubicBezTo>
                  <a:cubicBezTo>
                    <a:pt x="46" y="59"/>
                    <a:pt x="32" y="45"/>
                    <a:pt x="23" y="46"/>
                  </a:cubicBezTo>
                  <a:cubicBezTo>
                    <a:pt x="18" y="46"/>
                    <a:pt x="16" y="50"/>
                    <a:pt x="16" y="53"/>
                  </a:cubicBezTo>
                  <a:cubicBezTo>
                    <a:pt x="16" y="54"/>
                    <a:pt x="18" y="57"/>
                    <a:pt x="18" y="60"/>
                  </a:cubicBezTo>
                  <a:cubicBezTo>
                    <a:pt x="19" y="63"/>
                    <a:pt x="10" y="62"/>
                    <a:pt x="10" y="65"/>
                  </a:cubicBezTo>
                  <a:cubicBezTo>
                    <a:pt x="11" y="71"/>
                    <a:pt x="12" y="70"/>
                    <a:pt x="13" y="73"/>
                  </a:cubicBezTo>
                  <a:cubicBezTo>
                    <a:pt x="13" y="75"/>
                    <a:pt x="4" y="75"/>
                    <a:pt x="4" y="78"/>
                  </a:cubicBezTo>
                  <a:cubicBezTo>
                    <a:pt x="5" y="82"/>
                    <a:pt x="8" y="84"/>
                    <a:pt x="8" y="87"/>
                  </a:cubicBezTo>
                  <a:cubicBezTo>
                    <a:pt x="8" y="89"/>
                    <a:pt x="0" y="87"/>
                    <a:pt x="0" y="92"/>
                  </a:cubicBezTo>
                  <a:cubicBezTo>
                    <a:pt x="1" y="98"/>
                    <a:pt x="14" y="117"/>
                    <a:pt x="45" y="114"/>
                  </a:cubicBezTo>
                  <a:cubicBezTo>
                    <a:pt x="53" y="113"/>
                    <a:pt x="58" y="108"/>
                    <a:pt x="58" y="108"/>
                  </a:cubicBezTo>
                  <a:cubicBezTo>
                    <a:pt x="184" y="177"/>
                    <a:pt x="184" y="177"/>
                    <a:pt x="184" y="177"/>
                  </a:cubicBezTo>
                  <a:lnTo>
                    <a:pt x="193" y="151"/>
                  </a:lnTo>
                  <a:close/>
                </a:path>
              </a:pathLst>
            </a:custGeom>
            <a:solidFill>
              <a:srgbClr val="02020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4924" r:id="rId1"/>
    <p:sldLayoutId id="2147484925" r:id="rId2"/>
    <p:sldLayoutId id="2147484926" r:id="rId3"/>
    <p:sldLayoutId id="2147484927" r:id="rId4"/>
    <p:sldLayoutId id="2147484928" r:id="rId5"/>
    <p:sldLayoutId id="2147484929" r:id="rId6"/>
    <p:sldLayoutId id="2147484930" r:id="rId7"/>
    <p:sldLayoutId id="2147484931" r:id="rId8"/>
    <p:sldLayoutId id="2147484932" r:id="rId9"/>
    <p:sldLayoutId id="2147484933" r:id="rId10"/>
    <p:sldLayoutId id="2147484934" r:id="rId11"/>
  </p:sldLayoutIdLst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000">
          <a:solidFill>
            <a:srgbClr val="FA6716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000">
          <a:solidFill>
            <a:srgbClr val="FA6716"/>
          </a:solidFill>
          <a:latin typeface="AnimatedGothic" pitchFamily="2" charset="0"/>
        </a:defRPr>
      </a:lvl2pPr>
      <a:lvl3pPr algn="l" rtl="0" fontAlgn="base">
        <a:spcBef>
          <a:spcPct val="0"/>
        </a:spcBef>
        <a:spcAft>
          <a:spcPct val="0"/>
        </a:spcAft>
        <a:defRPr sz="4000">
          <a:solidFill>
            <a:srgbClr val="FA6716"/>
          </a:solidFill>
          <a:latin typeface="AnimatedGothic" pitchFamily="2" charset="0"/>
        </a:defRPr>
      </a:lvl3pPr>
      <a:lvl4pPr algn="l" rtl="0" fontAlgn="base">
        <a:spcBef>
          <a:spcPct val="0"/>
        </a:spcBef>
        <a:spcAft>
          <a:spcPct val="0"/>
        </a:spcAft>
        <a:defRPr sz="4000">
          <a:solidFill>
            <a:srgbClr val="FA6716"/>
          </a:solidFill>
          <a:latin typeface="AnimatedGothic" pitchFamily="2" charset="0"/>
        </a:defRPr>
      </a:lvl4pPr>
      <a:lvl5pPr algn="l" rtl="0" fontAlgn="base">
        <a:spcBef>
          <a:spcPct val="0"/>
        </a:spcBef>
        <a:spcAft>
          <a:spcPct val="0"/>
        </a:spcAft>
        <a:defRPr sz="4000">
          <a:solidFill>
            <a:srgbClr val="FA6716"/>
          </a:solidFill>
          <a:latin typeface="AnimatedGothic" pitchFamily="2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rgbClr val="FA6716"/>
          </a:solidFill>
          <a:latin typeface="AnimatedGothic" pitchFamily="2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rgbClr val="FA6716"/>
          </a:solidFill>
          <a:latin typeface="AnimatedGothic" pitchFamily="2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rgbClr val="FA6716"/>
          </a:solidFill>
          <a:latin typeface="AnimatedGothic" pitchFamily="2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rgbClr val="FA6716"/>
          </a:solidFill>
          <a:latin typeface="AnimatedGothic" pitchFamily="2" charset="0"/>
        </a:defRPr>
      </a:lvl9pPr>
    </p:titleStyle>
    <p:bodyStyle>
      <a:lvl1pPr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36353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2pPr>
      <a:lvl3pPr marL="711200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3pPr>
      <a:lvl4pPr marL="107473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4pPr>
      <a:lvl5pPr marL="143668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5pPr>
      <a:lvl6pPr marL="189388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6pPr>
      <a:lvl7pPr marL="235108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7pPr>
      <a:lvl8pPr marL="280828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8pPr>
      <a:lvl9pPr marL="3265488" algn="l" rtl="0" fontAlgn="base">
        <a:spcBef>
          <a:spcPct val="20000"/>
        </a:spcBef>
        <a:spcAft>
          <a:spcPct val="0"/>
        </a:spcAft>
        <a:buClr>
          <a:srgbClr val="862D86"/>
        </a:buClr>
        <a:buFont typeface="Wingdings" pitchFamily="2" charset="2"/>
        <a:defRPr sz="3200">
          <a:solidFill>
            <a:schemeClr val="tx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371475" y="1412875"/>
            <a:ext cx="4129088" cy="51847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40963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40964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40965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371475" y="260350"/>
            <a:ext cx="4129088" cy="11001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40966" name="Rectangle 6"/>
          <p:cNvSpPr>
            <a:spLocks noChangeArrowheads="1"/>
          </p:cNvSpPr>
          <p:nvPr/>
        </p:nvSpPr>
        <p:spPr bwMode="auto">
          <a:xfrm>
            <a:off x="323850" y="260350"/>
            <a:ext cx="4176713" cy="108108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pt-BR">
                <a:solidFill>
                  <a:srgbClr val="CC0000"/>
                </a:solidFill>
                <a:latin typeface="Sinzano" pitchFamily="82" charset="0"/>
              </a:rPr>
              <a:t>tocnacuca</a:t>
            </a:r>
          </a:p>
        </p:txBody>
      </p:sp>
      <p:grpSp>
        <p:nvGrpSpPr>
          <p:cNvPr id="2" name="Group 7"/>
          <p:cNvGrpSpPr>
            <a:grpSpLocks/>
          </p:cNvGrpSpPr>
          <p:nvPr/>
        </p:nvGrpSpPr>
        <p:grpSpPr bwMode="auto">
          <a:xfrm flipH="1">
            <a:off x="4446588" y="260350"/>
            <a:ext cx="4386262" cy="6297613"/>
            <a:chOff x="441" y="484"/>
            <a:chExt cx="2207" cy="3168"/>
          </a:xfrm>
        </p:grpSpPr>
        <p:grpSp>
          <p:nvGrpSpPr>
            <p:cNvPr id="3" name="Group 8"/>
            <p:cNvGrpSpPr>
              <a:grpSpLocks/>
            </p:cNvGrpSpPr>
            <p:nvPr/>
          </p:nvGrpSpPr>
          <p:grpSpPr bwMode="auto">
            <a:xfrm>
              <a:off x="1862" y="1620"/>
              <a:ext cx="532" cy="924"/>
              <a:chOff x="2054" y="1596"/>
              <a:chExt cx="532" cy="924"/>
            </a:xfrm>
          </p:grpSpPr>
          <p:sp>
            <p:nvSpPr>
              <p:cNvPr id="40969" name="Freeform 9"/>
              <p:cNvSpPr>
                <a:spLocks/>
              </p:cNvSpPr>
              <p:nvPr/>
            </p:nvSpPr>
            <p:spPr bwMode="auto">
              <a:xfrm rot="2102401" flipH="1">
                <a:off x="2054" y="2059"/>
                <a:ext cx="220" cy="461"/>
              </a:xfrm>
              <a:custGeom>
                <a:avLst/>
                <a:gdLst/>
                <a:ahLst/>
                <a:cxnLst>
                  <a:cxn ang="0">
                    <a:pos x="110" y="4"/>
                  </a:cxn>
                  <a:cxn ang="0">
                    <a:pos x="93" y="0"/>
                  </a:cxn>
                  <a:cxn ang="0">
                    <a:pos x="63" y="229"/>
                  </a:cxn>
                  <a:cxn ang="0">
                    <a:pos x="110" y="4"/>
                  </a:cxn>
                </a:cxnLst>
                <a:rect l="0" t="0" r="r" b="b"/>
                <a:pathLst>
                  <a:path w="126" h="239">
                    <a:moveTo>
                      <a:pt x="110" y="4"/>
                    </a:moveTo>
                    <a:cubicBezTo>
                      <a:pt x="93" y="0"/>
                      <a:pt x="93" y="0"/>
                      <a:pt x="93" y="0"/>
                    </a:cubicBezTo>
                    <a:cubicBezTo>
                      <a:pt x="93" y="0"/>
                      <a:pt x="0" y="219"/>
                      <a:pt x="63" y="229"/>
                    </a:cubicBezTo>
                    <a:cubicBezTo>
                      <a:pt x="126" y="239"/>
                      <a:pt x="110" y="4"/>
                      <a:pt x="110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0970" name="Freeform 10"/>
              <p:cNvSpPr>
                <a:spLocks/>
              </p:cNvSpPr>
              <p:nvPr/>
            </p:nvSpPr>
            <p:spPr bwMode="auto">
              <a:xfrm rot="2102401" flipH="1">
                <a:off x="2205" y="2038"/>
                <a:ext cx="79" cy="52"/>
              </a:xfrm>
              <a:custGeom>
                <a:avLst/>
                <a:gdLst/>
                <a:ahLst/>
                <a:cxnLst>
                  <a:cxn ang="0">
                    <a:pos x="2" y="8"/>
                  </a:cxn>
                  <a:cxn ang="0">
                    <a:pos x="18" y="24"/>
                  </a:cxn>
                  <a:cxn ang="0">
                    <a:pos x="39" y="19"/>
                  </a:cxn>
                  <a:cxn ang="0">
                    <a:pos x="24" y="3"/>
                  </a:cxn>
                  <a:cxn ang="0">
                    <a:pos x="2" y="8"/>
                  </a:cxn>
                </a:cxnLst>
                <a:rect l="0" t="0" r="r" b="b"/>
                <a:pathLst>
                  <a:path w="41" h="27">
                    <a:moveTo>
                      <a:pt x="2" y="8"/>
                    </a:moveTo>
                    <a:cubicBezTo>
                      <a:pt x="0" y="14"/>
                      <a:pt x="7" y="21"/>
                      <a:pt x="18" y="24"/>
                    </a:cubicBezTo>
                    <a:cubicBezTo>
                      <a:pt x="28" y="27"/>
                      <a:pt x="38" y="24"/>
                      <a:pt x="39" y="19"/>
                    </a:cubicBezTo>
                    <a:cubicBezTo>
                      <a:pt x="41" y="13"/>
                      <a:pt x="34" y="6"/>
                      <a:pt x="24" y="3"/>
                    </a:cubicBezTo>
                    <a:cubicBezTo>
                      <a:pt x="13" y="0"/>
                      <a:pt x="4" y="2"/>
                      <a:pt x="2" y="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0971" name="Freeform 11"/>
              <p:cNvSpPr>
                <a:spLocks/>
              </p:cNvSpPr>
              <p:nvPr/>
            </p:nvSpPr>
            <p:spPr bwMode="auto">
              <a:xfrm rot="2102401" flipH="1">
                <a:off x="2078" y="1596"/>
                <a:ext cx="508" cy="507"/>
              </a:xfrm>
              <a:custGeom>
                <a:avLst/>
                <a:gdLst/>
                <a:ahLst/>
                <a:cxnLst>
                  <a:cxn ang="0">
                    <a:pos x="64" y="37"/>
                  </a:cxn>
                  <a:cxn ang="0">
                    <a:pos x="38" y="199"/>
                  </a:cxn>
                  <a:cxn ang="0">
                    <a:pos x="200" y="225"/>
                  </a:cxn>
                  <a:cxn ang="0">
                    <a:pos x="226" y="63"/>
                  </a:cxn>
                  <a:cxn ang="0">
                    <a:pos x="64" y="37"/>
                  </a:cxn>
                </a:cxnLst>
                <a:rect l="0" t="0" r="r" b="b"/>
                <a:pathLst>
                  <a:path w="263" h="263">
                    <a:moveTo>
                      <a:pt x="64" y="37"/>
                    </a:moveTo>
                    <a:cubicBezTo>
                      <a:pt x="12" y="75"/>
                      <a:pt x="0" y="147"/>
                      <a:pt x="38" y="199"/>
                    </a:cubicBezTo>
                    <a:cubicBezTo>
                      <a:pt x="75" y="251"/>
                      <a:pt x="148" y="263"/>
                      <a:pt x="200" y="225"/>
                    </a:cubicBezTo>
                    <a:cubicBezTo>
                      <a:pt x="252" y="188"/>
                      <a:pt x="263" y="115"/>
                      <a:pt x="226" y="63"/>
                    </a:cubicBezTo>
                    <a:cubicBezTo>
                      <a:pt x="188" y="11"/>
                      <a:pt x="116" y="0"/>
                      <a:pt x="64" y="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0972" name="Freeform 12"/>
              <p:cNvSpPr>
                <a:spLocks/>
              </p:cNvSpPr>
              <p:nvPr/>
            </p:nvSpPr>
            <p:spPr bwMode="auto">
              <a:xfrm rot="2102401" flipH="1">
                <a:off x="2139" y="1664"/>
                <a:ext cx="388" cy="387"/>
              </a:xfrm>
              <a:custGeom>
                <a:avLst/>
                <a:gdLst/>
                <a:ahLst/>
                <a:cxnLst>
                  <a:cxn ang="0">
                    <a:pos x="49" y="28"/>
                  </a:cxn>
                  <a:cxn ang="0">
                    <a:pos x="29" y="152"/>
                  </a:cxn>
                  <a:cxn ang="0">
                    <a:pos x="152" y="172"/>
                  </a:cxn>
                  <a:cxn ang="0">
                    <a:pos x="172" y="48"/>
                  </a:cxn>
                  <a:cxn ang="0">
                    <a:pos x="49" y="28"/>
                  </a:cxn>
                </a:cxnLst>
                <a:rect l="0" t="0" r="r" b="b"/>
                <a:pathLst>
                  <a:path w="201" h="201">
                    <a:moveTo>
                      <a:pt x="49" y="28"/>
                    </a:moveTo>
                    <a:cubicBezTo>
                      <a:pt x="9" y="57"/>
                      <a:pt x="0" y="112"/>
                      <a:pt x="29" y="152"/>
                    </a:cubicBezTo>
                    <a:cubicBezTo>
                      <a:pt x="57" y="192"/>
                      <a:pt x="113" y="201"/>
                      <a:pt x="152" y="172"/>
                    </a:cubicBezTo>
                    <a:cubicBezTo>
                      <a:pt x="192" y="143"/>
                      <a:pt x="201" y="88"/>
                      <a:pt x="172" y="48"/>
                    </a:cubicBezTo>
                    <a:cubicBezTo>
                      <a:pt x="144" y="9"/>
                      <a:pt x="88" y="0"/>
                      <a:pt x="49" y="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40973" name="Freeform 13"/>
              <p:cNvSpPr>
                <a:spLocks/>
              </p:cNvSpPr>
              <p:nvPr/>
            </p:nvSpPr>
            <p:spPr bwMode="auto">
              <a:xfrm rot="2102401" flipH="1">
                <a:off x="2412" y="1817"/>
                <a:ext cx="64" cy="114"/>
              </a:xfrm>
              <a:custGeom>
                <a:avLst/>
                <a:gdLst/>
                <a:ahLst/>
                <a:cxnLst>
                  <a:cxn ang="0">
                    <a:pos x="33" y="4"/>
                  </a:cxn>
                  <a:cxn ang="0">
                    <a:pos x="26" y="0"/>
                  </a:cxn>
                  <a:cxn ang="0">
                    <a:pos x="8" y="59"/>
                  </a:cxn>
                  <a:cxn ang="0">
                    <a:pos x="33" y="4"/>
                  </a:cxn>
                </a:cxnLst>
                <a:rect l="0" t="0" r="r" b="b"/>
                <a:pathLst>
                  <a:path w="33" h="59">
                    <a:moveTo>
                      <a:pt x="33" y="4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15" y="3"/>
                      <a:pt x="0" y="36"/>
                      <a:pt x="8" y="59"/>
                    </a:cubicBezTo>
                    <a:cubicBezTo>
                      <a:pt x="6" y="34"/>
                      <a:pt x="25" y="7"/>
                      <a:pt x="33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40974" name="Freeform 14"/>
            <p:cNvSpPr>
              <a:spLocks/>
            </p:cNvSpPr>
            <p:nvPr/>
          </p:nvSpPr>
          <p:spPr bwMode="auto">
            <a:xfrm>
              <a:off x="609" y="2235"/>
              <a:ext cx="301" cy="610"/>
            </a:xfrm>
            <a:custGeom>
              <a:avLst/>
              <a:gdLst/>
              <a:ahLst/>
              <a:cxnLst>
                <a:cxn ang="0">
                  <a:pos x="0" y="119"/>
                </a:cxn>
                <a:cxn ang="0">
                  <a:pos x="11" y="162"/>
                </a:cxn>
                <a:cxn ang="0">
                  <a:pos x="15" y="129"/>
                </a:cxn>
                <a:cxn ang="0">
                  <a:pos x="32" y="104"/>
                </a:cxn>
                <a:cxn ang="0">
                  <a:pos x="41" y="106"/>
                </a:cxn>
                <a:cxn ang="0">
                  <a:pos x="56" y="130"/>
                </a:cxn>
                <a:cxn ang="0">
                  <a:pos x="47" y="96"/>
                </a:cxn>
                <a:cxn ang="0">
                  <a:pos x="39" y="86"/>
                </a:cxn>
                <a:cxn ang="0">
                  <a:pos x="82" y="10"/>
                </a:cxn>
                <a:cxn ang="0">
                  <a:pos x="66" y="0"/>
                </a:cxn>
                <a:cxn ang="0">
                  <a:pos x="30" y="80"/>
                </a:cxn>
                <a:cxn ang="0">
                  <a:pos x="0" y="119"/>
                </a:cxn>
              </a:cxnLst>
              <a:rect l="0" t="0" r="r" b="b"/>
              <a:pathLst>
                <a:path w="82" h="166">
                  <a:moveTo>
                    <a:pt x="0" y="119"/>
                  </a:moveTo>
                  <a:cubicBezTo>
                    <a:pt x="0" y="119"/>
                    <a:pt x="3" y="166"/>
                    <a:pt x="11" y="162"/>
                  </a:cubicBezTo>
                  <a:cubicBezTo>
                    <a:pt x="15" y="160"/>
                    <a:pt x="10" y="144"/>
                    <a:pt x="15" y="129"/>
                  </a:cubicBezTo>
                  <a:cubicBezTo>
                    <a:pt x="20" y="113"/>
                    <a:pt x="32" y="104"/>
                    <a:pt x="32" y="104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41" y="106"/>
                    <a:pt x="44" y="130"/>
                    <a:pt x="56" y="130"/>
                  </a:cubicBezTo>
                  <a:cubicBezTo>
                    <a:pt x="57" y="125"/>
                    <a:pt x="47" y="96"/>
                    <a:pt x="47" y="96"/>
                  </a:cubicBezTo>
                  <a:cubicBezTo>
                    <a:pt x="39" y="86"/>
                    <a:pt x="39" y="86"/>
                    <a:pt x="39" y="86"/>
                  </a:cubicBezTo>
                  <a:cubicBezTo>
                    <a:pt x="82" y="10"/>
                    <a:pt x="82" y="10"/>
                    <a:pt x="82" y="1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30" y="80"/>
                    <a:pt x="30" y="80"/>
                    <a:pt x="30" y="80"/>
                  </a:cubicBezTo>
                  <a:cubicBezTo>
                    <a:pt x="14" y="85"/>
                    <a:pt x="0" y="119"/>
                    <a:pt x="0" y="119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75" name="Freeform 15"/>
            <p:cNvSpPr>
              <a:spLocks/>
            </p:cNvSpPr>
            <p:nvPr/>
          </p:nvSpPr>
          <p:spPr bwMode="auto">
            <a:xfrm>
              <a:off x="1145" y="1979"/>
              <a:ext cx="389" cy="262"/>
            </a:xfrm>
            <a:custGeom>
              <a:avLst/>
              <a:gdLst/>
              <a:ahLst/>
              <a:cxnLst>
                <a:cxn ang="0">
                  <a:pos x="174" y="125"/>
                </a:cxn>
                <a:cxn ang="0">
                  <a:pos x="0" y="73"/>
                </a:cxn>
                <a:cxn ang="0">
                  <a:pos x="52" y="0"/>
                </a:cxn>
                <a:cxn ang="0">
                  <a:pos x="185" y="61"/>
                </a:cxn>
                <a:cxn ang="0">
                  <a:pos x="174" y="125"/>
                </a:cxn>
              </a:cxnLst>
              <a:rect l="0" t="0" r="r" b="b"/>
              <a:pathLst>
                <a:path w="185" h="125">
                  <a:moveTo>
                    <a:pt x="174" y="125"/>
                  </a:moveTo>
                  <a:lnTo>
                    <a:pt x="0" y="73"/>
                  </a:lnTo>
                  <a:lnTo>
                    <a:pt x="52" y="0"/>
                  </a:lnTo>
                  <a:lnTo>
                    <a:pt x="185" y="61"/>
                  </a:lnTo>
                  <a:lnTo>
                    <a:pt x="174" y="1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76" name="Freeform 16"/>
            <p:cNvSpPr>
              <a:spLocks/>
            </p:cNvSpPr>
            <p:nvPr/>
          </p:nvSpPr>
          <p:spPr bwMode="auto">
            <a:xfrm>
              <a:off x="1151" y="484"/>
              <a:ext cx="1497" cy="1362"/>
            </a:xfrm>
            <a:custGeom>
              <a:avLst/>
              <a:gdLst/>
              <a:ahLst/>
              <a:cxnLst>
                <a:cxn ang="0">
                  <a:pos x="1" y="362"/>
                </a:cxn>
                <a:cxn ang="0">
                  <a:pos x="86" y="56"/>
                </a:cxn>
                <a:cxn ang="0">
                  <a:pos x="408" y="240"/>
                </a:cxn>
                <a:cxn ang="0">
                  <a:pos x="231" y="308"/>
                </a:cxn>
                <a:cxn ang="0">
                  <a:pos x="94" y="268"/>
                </a:cxn>
                <a:cxn ang="0">
                  <a:pos x="198" y="314"/>
                </a:cxn>
                <a:cxn ang="0">
                  <a:pos x="29" y="353"/>
                </a:cxn>
                <a:cxn ang="0">
                  <a:pos x="20" y="371"/>
                </a:cxn>
              </a:cxnLst>
              <a:rect l="0" t="0" r="r" b="b"/>
              <a:pathLst>
                <a:path w="408" h="371">
                  <a:moveTo>
                    <a:pt x="1" y="362"/>
                  </a:moveTo>
                  <a:cubicBezTo>
                    <a:pt x="1" y="362"/>
                    <a:pt x="0" y="112"/>
                    <a:pt x="86" y="56"/>
                  </a:cubicBezTo>
                  <a:cubicBezTo>
                    <a:pt x="171" y="0"/>
                    <a:pt x="337" y="163"/>
                    <a:pt x="408" y="240"/>
                  </a:cubicBezTo>
                  <a:cubicBezTo>
                    <a:pt x="347" y="277"/>
                    <a:pt x="271" y="298"/>
                    <a:pt x="231" y="308"/>
                  </a:cubicBezTo>
                  <a:cubicBezTo>
                    <a:pt x="226" y="309"/>
                    <a:pt x="96" y="267"/>
                    <a:pt x="94" y="268"/>
                  </a:cubicBezTo>
                  <a:cubicBezTo>
                    <a:pt x="89" y="270"/>
                    <a:pt x="198" y="314"/>
                    <a:pt x="198" y="314"/>
                  </a:cubicBezTo>
                  <a:cubicBezTo>
                    <a:pt x="29" y="353"/>
                    <a:pt x="29" y="353"/>
                    <a:pt x="29" y="353"/>
                  </a:cubicBezTo>
                  <a:cubicBezTo>
                    <a:pt x="20" y="371"/>
                    <a:pt x="20" y="371"/>
                    <a:pt x="20" y="371"/>
                  </a:cubicBezTo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77" name="Freeform 17"/>
            <p:cNvSpPr>
              <a:spLocks/>
            </p:cNvSpPr>
            <p:nvPr/>
          </p:nvSpPr>
          <p:spPr bwMode="auto">
            <a:xfrm>
              <a:off x="1786" y="1064"/>
              <a:ext cx="280" cy="353"/>
            </a:xfrm>
            <a:custGeom>
              <a:avLst/>
              <a:gdLst/>
              <a:ahLst/>
              <a:cxnLst>
                <a:cxn ang="0">
                  <a:pos x="69" y="56"/>
                </a:cxn>
                <a:cxn ang="0">
                  <a:pos x="51" y="4"/>
                </a:cxn>
                <a:cxn ang="0">
                  <a:pos x="7" y="40"/>
                </a:cxn>
                <a:cxn ang="0">
                  <a:pos x="25" y="92"/>
                </a:cxn>
                <a:cxn ang="0">
                  <a:pos x="69" y="56"/>
                </a:cxn>
              </a:cxnLst>
              <a:rect l="0" t="0" r="r" b="b"/>
              <a:pathLst>
                <a:path w="76" h="96">
                  <a:moveTo>
                    <a:pt x="69" y="56"/>
                  </a:moveTo>
                  <a:cubicBezTo>
                    <a:pt x="76" y="32"/>
                    <a:pt x="69" y="9"/>
                    <a:pt x="51" y="4"/>
                  </a:cubicBezTo>
                  <a:cubicBezTo>
                    <a:pt x="34" y="0"/>
                    <a:pt x="15" y="16"/>
                    <a:pt x="7" y="40"/>
                  </a:cubicBezTo>
                  <a:cubicBezTo>
                    <a:pt x="0" y="65"/>
                    <a:pt x="8" y="88"/>
                    <a:pt x="25" y="92"/>
                  </a:cubicBezTo>
                  <a:cubicBezTo>
                    <a:pt x="42" y="96"/>
                    <a:pt x="62" y="80"/>
                    <a:pt x="69" y="5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78" name="Freeform 18"/>
            <p:cNvSpPr>
              <a:spLocks/>
            </p:cNvSpPr>
            <p:nvPr/>
          </p:nvSpPr>
          <p:spPr bwMode="auto">
            <a:xfrm>
              <a:off x="1837" y="1230"/>
              <a:ext cx="117" cy="175"/>
            </a:xfrm>
            <a:custGeom>
              <a:avLst/>
              <a:gdLst/>
              <a:ahLst/>
              <a:cxnLst>
                <a:cxn ang="0">
                  <a:pos x="28" y="27"/>
                </a:cxn>
                <a:cxn ang="0">
                  <a:pos x="23" y="2"/>
                </a:cxn>
                <a:cxn ang="0">
                  <a:pos x="4" y="21"/>
                </a:cxn>
                <a:cxn ang="0">
                  <a:pos x="9" y="47"/>
                </a:cxn>
                <a:cxn ang="0">
                  <a:pos x="28" y="27"/>
                </a:cxn>
              </a:cxnLst>
              <a:rect l="0" t="0" r="r" b="b"/>
              <a:pathLst>
                <a:path w="32" h="48">
                  <a:moveTo>
                    <a:pt x="28" y="27"/>
                  </a:moveTo>
                  <a:cubicBezTo>
                    <a:pt x="32" y="15"/>
                    <a:pt x="29" y="3"/>
                    <a:pt x="23" y="2"/>
                  </a:cubicBezTo>
                  <a:cubicBezTo>
                    <a:pt x="16" y="0"/>
                    <a:pt x="8" y="9"/>
                    <a:pt x="4" y="21"/>
                  </a:cubicBezTo>
                  <a:cubicBezTo>
                    <a:pt x="0" y="34"/>
                    <a:pt x="2" y="45"/>
                    <a:pt x="9" y="47"/>
                  </a:cubicBezTo>
                  <a:cubicBezTo>
                    <a:pt x="16" y="48"/>
                    <a:pt x="24" y="40"/>
                    <a:pt x="28" y="27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79" name="Freeform 19"/>
            <p:cNvSpPr>
              <a:spLocks/>
            </p:cNvSpPr>
            <p:nvPr/>
          </p:nvSpPr>
          <p:spPr bwMode="auto">
            <a:xfrm>
              <a:off x="1982" y="1157"/>
              <a:ext cx="252" cy="307"/>
            </a:xfrm>
            <a:custGeom>
              <a:avLst/>
              <a:gdLst/>
              <a:ahLst/>
              <a:cxnLst>
                <a:cxn ang="0">
                  <a:pos x="61" y="52"/>
                </a:cxn>
                <a:cxn ang="0">
                  <a:pos x="50" y="5"/>
                </a:cxn>
                <a:cxn ang="0">
                  <a:pos x="9" y="33"/>
                </a:cxn>
                <a:cxn ang="0">
                  <a:pos x="19" y="79"/>
                </a:cxn>
                <a:cxn ang="0">
                  <a:pos x="61" y="52"/>
                </a:cxn>
              </a:cxnLst>
              <a:rect l="0" t="0" r="r" b="b"/>
              <a:pathLst>
                <a:path w="69" h="84">
                  <a:moveTo>
                    <a:pt x="61" y="52"/>
                  </a:moveTo>
                  <a:cubicBezTo>
                    <a:pt x="69" y="31"/>
                    <a:pt x="65" y="10"/>
                    <a:pt x="50" y="5"/>
                  </a:cubicBezTo>
                  <a:cubicBezTo>
                    <a:pt x="36" y="0"/>
                    <a:pt x="17" y="12"/>
                    <a:pt x="9" y="33"/>
                  </a:cubicBezTo>
                  <a:cubicBezTo>
                    <a:pt x="0" y="53"/>
                    <a:pt x="5" y="74"/>
                    <a:pt x="19" y="79"/>
                  </a:cubicBezTo>
                  <a:cubicBezTo>
                    <a:pt x="34" y="84"/>
                    <a:pt x="52" y="72"/>
                    <a:pt x="61" y="5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80" name="Freeform 20"/>
            <p:cNvSpPr>
              <a:spLocks/>
            </p:cNvSpPr>
            <p:nvPr/>
          </p:nvSpPr>
          <p:spPr bwMode="auto">
            <a:xfrm>
              <a:off x="2026" y="1306"/>
              <a:ext cx="105" cy="156"/>
            </a:xfrm>
            <a:custGeom>
              <a:avLst/>
              <a:gdLst/>
              <a:ahLst/>
              <a:cxnLst>
                <a:cxn ang="0">
                  <a:pos x="24" y="24"/>
                </a:cxn>
                <a:cxn ang="0">
                  <a:pos x="22" y="2"/>
                </a:cxn>
                <a:cxn ang="0">
                  <a:pos x="4" y="17"/>
                </a:cxn>
                <a:cxn ang="0">
                  <a:pos x="6" y="40"/>
                </a:cxn>
                <a:cxn ang="0">
                  <a:pos x="24" y="24"/>
                </a:cxn>
              </a:cxnLst>
              <a:rect l="0" t="0" r="r" b="b"/>
              <a:pathLst>
                <a:path w="29" h="42">
                  <a:moveTo>
                    <a:pt x="24" y="24"/>
                  </a:moveTo>
                  <a:cubicBezTo>
                    <a:pt x="29" y="14"/>
                    <a:pt x="28" y="4"/>
                    <a:pt x="22" y="2"/>
                  </a:cubicBezTo>
                  <a:cubicBezTo>
                    <a:pt x="17" y="0"/>
                    <a:pt x="9" y="7"/>
                    <a:pt x="4" y="17"/>
                  </a:cubicBezTo>
                  <a:cubicBezTo>
                    <a:pt x="0" y="28"/>
                    <a:pt x="1" y="38"/>
                    <a:pt x="6" y="40"/>
                  </a:cubicBezTo>
                  <a:cubicBezTo>
                    <a:pt x="12" y="42"/>
                    <a:pt x="20" y="35"/>
                    <a:pt x="24" y="24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81" name="Freeform 21"/>
            <p:cNvSpPr>
              <a:spLocks/>
            </p:cNvSpPr>
            <p:nvPr/>
          </p:nvSpPr>
          <p:spPr bwMode="auto">
            <a:xfrm>
              <a:off x="1053" y="543"/>
              <a:ext cx="1122" cy="738"/>
            </a:xfrm>
            <a:custGeom>
              <a:avLst/>
              <a:gdLst/>
              <a:ahLst/>
              <a:cxnLst>
                <a:cxn ang="0">
                  <a:pos x="27" y="39"/>
                </a:cxn>
                <a:cxn ang="0">
                  <a:pos x="0" y="24"/>
                </a:cxn>
                <a:cxn ang="0">
                  <a:pos x="47" y="29"/>
                </a:cxn>
                <a:cxn ang="0">
                  <a:pos x="49" y="0"/>
                </a:cxn>
                <a:cxn ang="0">
                  <a:pos x="60" y="23"/>
                </a:cxn>
                <a:cxn ang="0">
                  <a:pos x="306" y="78"/>
                </a:cxn>
                <a:cxn ang="0">
                  <a:pos x="150" y="73"/>
                </a:cxn>
                <a:cxn ang="0">
                  <a:pos x="39" y="201"/>
                </a:cxn>
                <a:cxn ang="0">
                  <a:pos x="27" y="39"/>
                </a:cxn>
              </a:cxnLst>
              <a:rect l="0" t="0" r="r" b="b"/>
              <a:pathLst>
                <a:path w="306" h="201">
                  <a:moveTo>
                    <a:pt x="27" y="39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60" y="23"/>
                    <a:pt x="60" y="23"/>
                    <a:pt x="60" y="23"/>
                  </a:cubicBezTo>
                  <a:cubicBezTo>
                    <a:pt x="60" y="23"/>
                    <a:pt x="223" y="5"/>
                    <a:pt x="306" y="78"/>
                  </a:cubicBezTo>
                  <a:cubicBezTo>
                    <a:pt x="272" y="58"/>
                    <a:pt x="171" y="75"/>
                    <a:pt x="150" y="73"/>
                  </a:cubicBezTo>
                  <a:cubicBezTo>
                    <a:pt x="44" y="63"/>
                    <a:pt x="83" y="97"/>
                    <a:pt x="39" y="201"/>
                  </a:cubicBezTo>
                  <a:cubicBezTo>
                    <a:pt x="22" y="150"/>
                    <a:pt x="27" y="39"/>
                    <a:pt x="27" y="39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82" name="Freeform 22"/>
            <p:cNvSpPr>
              <a:spLocks/>
            </p:cNvSpPr>
            <p:nvPr/>
          </p:nvSpPr>
          <p:spPr bwMode="auto">
            <a:xfrm>
              <a:off x="950" y="1054"/>
              <a:ext cx="370" cy="355"/>
            </a:xfrm>
            <a:custGeom>
              <a:avLst/>
              <a:gdLst/>
              <a:ahLst/>
              <a:cxnLst>
                <a:cxn ang="0">
                  <a:pos x="90" y="68"/>
                </a:cxn>
                <a:cxn ang="0">
                  <a:pos x="72" y="14"/>
                </a:cxn>
                <a:cxn ang="0">
                  <a:pos x="10" y="21"/>
                </a:cxn>
                <a:cxn ang="0">
                  <a:pos x="33" y="88"/>
                </a:cxn>
                <a:cxn ang="0">
                  <a:pos x="90" y="68"/>
                </a:cxn>
              </a:cxnLst>
              <a:rect l="0" t="0" r="r" b="b"/>
              <a:pathLst>
                <a:path w="101" h="97">
                  <a:moveTo>
                    <a:pt x="90" y="68"/>
                  </a:moveTo>
                  <a:cubicBezTo>
                    <a:pt x="101" y="48"/>
                    <a:pt x="92" y="24"/>
                    <a:pt x="72" y="14"/>
                  </a:cubicBezTo>
                  <a:cubicBezTo>
                    <a:pt x="51" y="5"/>
                    <a:pt x="21" y="0"/>
                    <a:pt x="10" y="21"/>
                  </a:cubicBezTo>
                  <a:cubicBezTo>
                    <a:pt x="0" y="41"/>
                    <a:pt x="13" y="78"/>
                    <a:pt x="33" y="88"/>
                  </a:cubicBezTo>
                  <a:cubicBezTo>
                    <a:pt x="54" y="97"/>
                    <a:pt x="79" y="89"/>
                    <a:pt x="90" y="68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83" name="Line 23"/>
            <p:cNvSpPr>
              <a:spLocks noChangeShapeType="1"/>
            </p:cNvSpPr>
            <p:nvPr/>
          </p:nvSpPr>
          <p:spPr bwMode="auto">
            <a:xfrm>
              <a:off x="1259" y="1838"/>
              <a:ext cx="0" cy="0"/>
            </a:xfrm>
            <a:prstGeom prst="line">
              <a:avLst/>
            </a:pr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84" name="Line 24"/>
            <p:cNvSpPr>
              <a:spLocks noChangeShapeType="1"/>
            </p:cNvSpPr>
            <p:nvPr/>
          </p:nvSpPr>
          <p:spPr bwMode="auto">
            <a:xfrm>
              <a:off x="1259" y="1838"/>
              <a:ext cx="0" cy="0"/>
            </a:xfrm>
            <a:prstGeom prst="line">
              <a:avLst/>
            </a:pr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85" name="Freeform 25"/>
            <p:cNvSpPr>
              <a:spLocks/>
            </p:cNvSpPr>
            <p:nvPr/>
          </p:nvSpPr>
          <p:spPr bwMode="auto">
            <a:xfrm>
              <a:off x="1500" y="2073"/>
              <a:ext cx="108" cy="246"/>
            </a:xfrm>
            <a:custGeom>
              <a:avLst/>
              <a:gdLst/>
              <a:ahLst/>
              <a:cxnLst>
                <a:cxn ang="0">
                  <a:pos x="51" y="11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31" y="117"/>
                </a:cxn>
                <a:cxn ang="0">
                  <a:pos x="51" y="11"/>
                </a:cxn>
              </a:cxnLst>
              <a:rect l="0" t="0" r="r" b="b"/>
              <a:pathLst>
                <a:path w="51" h="117">
                  <a:moveTo>
                    <a:pt x="51" y="11"/>
                  </a:moveTo>
                  <a:lnTo>
                    <a:pt x="0" y="0"/>
                  </a:lnTo>
                  <a:lnTo>
                    <a:pt x="0" y="103"/>
                  </a:lnTo>
                  <a:lnTo>
                    <a:pt x="31" y="117"/>
                  </a:lnTo>
                  <a:lnTo>
                    <a:pt x="51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86" name="Freeform 26"/>
            <p:cNvSpPr>
              <a:spLocks/>
            </p:cNvSpPr>
            <p:nvPr/>
          </p:nvSpPr>
          <p:spPr bwMode="auto">
            <a:xfrm>
              <a:off x="817" y="1861"/>
              <a:ext cx="271" cy="483"/>
            </a:xfrm>
            <a:custGeom>
              <a:avLst/>
              <a:gdLst/>
              <a:ahLst/>
              <a:cxnLst>
                <a:cxn ang="0">
                  <a:pos x="40" y="230"/>
                </a:cxn>
                <a:cxn ang="0">
                  <a:pos x="129" y="75"/>
                </a:cxn>
                <a:cxn ang="0">
                  <a:pos x="105" y="0"/>
                </a:cxn>
                <a:cxn ang="0">
                  <a:pos x="0" y="187"/>
                </a:cxn>
                <a:cxn ang="0">
                  <a:pos x="40" y="230"/>
                </a:cxn>
              </a:cxnLst>
              <a:rect l="0" t="0" r="r" b="b"/>
              <a:pathLst>
                <a:path w="129" h="230">
                  <a:moveTo>
                    <a:pt x="40" y="230"/>
                  </a:moveTo>
                  <a:lnTo>
                    <a:pt x="129" y="75"/>
                  </a:lnTo>
                  <a:lnTo>
                    <a:pt x="105" y="0"/>
                  </a:lnTo>
                  <a:lnTo>
                    <a:pt x="0" y="187"/>
                  </a:lnTo>
                  <a:lnTo>
                    <a:pt x="40" y="2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87" name="Freeform 27"/>
            <p:cNvSpPr>
              <a:spLocks/>
            </p:cNvSpPr>
            <p:nvPr/>
          </p:nvSpPr>
          <p:spPr bwMode="auto">
            <a:xfrm>
              <a:off x="752" y="2153"/>
              <a:ext cx="212" cy="250"/>
            </a:xfrm>
            <a:custGeom>
              <a:avLst/>
              <a:gdLst/>
              <a:ahLst/>
              <a:cxnLst>
                <a:cxn ang="0">
                  <a:pos x="0" y="30"/>
                </a:cxn>
                <a:cxn ang="0">
                  <a:pos x="33" y="0"/>
                </a:cxn>
                <a:cxn ang="0">
                  <a:pos x="101" y="96"/>
                </a:cxn>
                <a:cxn ang="0">
                  <a:pos x="80" y="119"/>
                </a:cxn>
                <a:cxn ang="0">
                  <a:pos x="0" y="30"/>
                </a:cxn>
              </a:cxnLst>
              <a:rect l="0" t="0" r="r" b="b"/>
              <a:pathLst>
                <a:path w="101" h="119">
                  <a:moveTo>
                    <a:pt x="0" y="30"/>
                  </a:moveTo>
                  <a:lnTo>
                    <a:pt x="33" y="0"/>
                  </a:lnTo>
                  <a:lnTo>
                    <a:pt x="101" y="96"/>
                  </a:lnTo>
                  <a:lnTo>
                    <a:pt x="80" y="119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88" name="Freeform 28"/>
            <p:cNvSpPr>
              <a:spLocks/>
            </p:cNvSpPr>
            <p:nvPr/>
          </p:nvSpPr>
          <p:spPr bwMode="auto">
            <a:xfrm>
              <a:off x="697" y="1707"/>
              <a:ext cx="824" cy="1848"/>
            </a:xfrm>
            <a:custGeom>
              <a:avLst/>
              <a:gdLst/>
              <a:ahLst/>
              <a:cxnLst>
                <a:cxn ang="0">
                  <a:pos x="0" y="850"/>
                </a:cxn>
                <a:cxn ang="0">
                  <a:pos x="96" y="441"/>
                </a:cxn>
                <a:cxn ang="0">
                  <a:pos x="162" y="80"/>
                </a:cxn>
                <a:cxn ang="0">
                  <a:pos x="122" y="0"/>
                </a:cxn>
                <a:cxn ang="0">
                  <a:pos x="234" y="57"/>
                </a:cxn>
                <a:cxn ang="0">
                  <a:pos x="307" y="54"/>
                </a:cxn>
                <a:cxn ang="0">
                  <a:pos x="267" y="82"/>
                </a:cxn>
                <a:cxn ang="0">
                  <a:pos x="312" y="410"/>
                </a:cxn>
                <a:cxn ang="0">
                  <a:pos x="309" y="415"/>
                </a:cxn>
                <a:cxn ang="0">
                  <a:pos x="392" y="843"/>
                </a:cxn>
                <a:cxn ang="0">
                  <a:pos x="242" y="856"/>
                </a:cxn>
                <a:cxn ang="0">
                  <a:pos x="221" y="509"/>
                </a:cxn>
                <a:cxn ang="0">
                  <a:pos x="192" y="513"/>
                </a:cxn>
                <a:cxn ang="0">
                  <a:pos x="157" y="879"/>
                </a:cxn>
                <a:cxn ang="0">
                  <a:pos x="0" y="850"/>
                </a:cxn>
              </a:cxnLst>
              <a:rect l="0" t="0" r="r" b="b"/>
              <a:pathLst>
                <a:path w="392" h="879">
                  <a:moveTo>
                    <a:pt x="0" y="850"/>
                  </a:moveTo>
                  <a:lnTo>
                    <a:pt x="96" y="441"/>
                  </a:lnTo>
                  <a:lnTo>
                    <a:pt x="162" y="80"/>
                  </a:lnTo>
                  <a:lnTo>
                    <a:pt x="122" y="0"/>
                  </a:lnTo>
                  <a:lnTo>
                    <a:pt x="234" y="57"/>
                  </a:lnTo>
                  <a:lnTo>
                    <a:pt x="307" y="54"/>
                  </a:lnTo>
                  <a:lnTo>
                    <a:pt x="267" y="82"/>
                  </a:lnTo>
                  <a:lnTo>
                    <a:pt x="312" y="410"/>
                  </a:lnTo>
                  <a:lnTo>
                    <a:pt x="309" y="415"/>
                  </a:lnTo>
                  <a:lnTo>
                    <a:pt x="392" y="843"/>
                  </a:lnTo>
                  <a:lnTo>
                    <a:pt x="242" y="856"/>
                  </a:lnTo>
                  <a:lnTo>
                    <a:pt x="221" y="509"/>
                  </a:lnTo>
                  <a:lnTo>
                    <a:pt x="192" y="513"/>
                  </a:lnTo>
                  <a:lnTo>
                    <a:pt x="157" y="879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89" name="Freeform 29"/>
            <p:cNvSpPr>
              <a:spLocks/>
            </p:cNvSpPr>
            <p:nvPr/>
          </p:nvSpPr>
          <p:spPr bwMode="auto">
            <a:xfrm>
              <a:off x="1233" y="3408"/>
              <a:ext cx="539" cy="200"/>
            </a:xfrm>
            <a:custGeom>
              <a:avLst/>
              <a:gdLst/>
              <a:ahLst/>
              <a:cxnLst>
                <a:cxn ang="0">
                  <a:pos x="256" y="95"/>
                </a:cxn>
                <a:cxn ang="0">
                  <a:pos x="164" y="95"/>
                </a:cxn>
                <a:cxn ang="0">
                  <a:pos x="71" y="75"/>
                </a:cxn>
                <a:cxn ang="0">
                  <a:pos x="62" y="95"/>
                </a:cxn>
                <a:cxn ang="0">
                  <a:pos x="17" y="95"/>
                </a:cxn>
                <a:cxn ang="0">
                  <a:pos x="0" y="7"/>
                </a:cxn>
                <a:cxn ang="0">
                  <a:pos x="52" y="0"/>
                </a:cxn>
                <a:cxn ang="0">
                  <a:pos x="256" y="84"/>
                </a:cxn>
                <a:cxn ang="0">
                  <a:pos x="256" y="95"/>
                </a:cxn>
              </a:cxnLst>
              <a:rect l="0" t="0" r="r" b="b"/>
              <a:pathLst>
                <a:path w="256" h="95">
                  <a:moveTo>
                    <a:pt x="256" y="95"/>
                  </a:moveTo>
                  <a:lnTo>
                    <a:pt x="164" y="95"/>
                  </a:lnTo>
                  <a:lnTo>
                    <a:pt x="71" y="75"/>
                  </a:lnTo>
                  <a:lnTo>
                    <a:pt x="62" y="95"/>
                  </a:lnTo>
                  <a:lnTo>
                    <a:pt x="17" y="95"/>
                  </a:lnTo>
                  <a:lnTo>
                    <a:pt x="0" y="7"/>
                  </a:lnTo>
                  <a:lnTo>
                    <a:pt x="52" y="0"/>
                  </a:lnTo>
                  <a:lnTo>
                    <a:pt x="256" y="84"/>
                  </a:lnTo>
                  <a:lnTo>
                    <a:pt x="256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90" name="Freeform 30"/>
            <p:cNvSpPr>
              <a:spLocks/>
            </p:cNvSpPr>
            <p:nvPr/>
          </p:nvSpPr>
          <p:spPr bwMode="auto">
            <a:xfrm>
              <a:off x="441" y="3452"/>
              <a:ext cx="553" cy="200"/>
            </a:xfrm>
            <a:custGeom>
              <a:avLst/>
              <a:gdLst/>
              <a:ahLst/>
              <a:cxnLst>
                <a:cxn ang="0">
                  <a:pos x="0" y="95"/>
                </a:cxn>
                <a:cxn ang="0">
                  <a:pos x="101" y="95"/>
                </a:cxn>
                <a:cxn ang="0">
                  <a:pos x="171" y="74"/>
                </a:cxn>
                <a:cxn ang="0">
                  <a:pos x="178" y="95"/>
                </a:cxn>
                <a:cxn ang="0">
                  <a:pos x="239" y="95"/>
                </a:cxn>
                <a:cxn ang="0">
                  <a:pos x="263" y="6"/>
                </a:cxn>
                <a:cxn ang="0">
                  <a:pos x="212" y="0"/>
                </a:cxn>
                <a:cxn ang="0">
                  <a:pos x="0" y="84"/>
                </a:cxn>
                <a:cxn ang="0">
                  <a:pos x="0" y="95"/>
                </a:cxn>
              </a:cxnLst>
              <a:rect l="0" t="0" r="r" b="b"/>
              <a:pathLst>
                <a:path w="263" h="95">
                  <a:moveTo>
                    <a:pt x="0" y="95"/>
                  </a:moveTo>
                  <a:lnTo>
                    <a:pt x="101" y="95"/>
                  </a:lnTo>
                  <a:lnTo>
                    <a:pt x="171" y="74"/>
                  </a:lnTo>
                  <a:lnTo>
                    <a:pt x="178" y="95"/>
                  </a:lnTo>
                  <a:lnTo>
                    <a:pt x="239" y="95"/>
                  </a:lnTo>
                  <a:lnTo>
                    <a:pt x="263" y="6"/>
                  </a:lnTo>
                  <a:lnTo>
                    <a:pt x="212" y="0"/>
                  </a:lnTo>
                  <a:lnTo>
                    <a:pt x="0" y="84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91" name="Freeform 31"/>
            <p:cNvSpPr>
              <a:spLocks/>
            </p:cNvSpPr>
            <p:nvPr/>
          </p:nvSpPr>
          <p:spPr bwMode="auto">
            <a:xfrm>
              <a:off x="1107" y="1808"/>
              <a:ext cx="181" cy="734"/>
            </a:xfrm>
            <a:custGeom>
              <a:avLst/>
              <a:gdLst/>
              <a:ahLst/>
              <a:cxnLst>
                <a:cxn ang="0">
                  <a:pos x="47" y="7"/>
                </a:cxn>
                <a:cxn ang="0">
                  <a:pos x="25" y="0"/>
                </a:cxn>
                <a:cxn ang="0">
                  <a:pos x="0" y="18"/>
                </a:cxn>
                <a:cxn ang="0">
                  <a:pos x="25" y="34"/>
                </a:cxn>
                <a:cxn ang="0">
                  <a:pos x="0" y="316"/>
                </a:cxn>
                <a:cxn ang="0">
                  <a:pos x="47" y="349"/>
                </a:cxn>
                <a:cxn ang="0">
                  <a:pos x="86" y="309"/>
                </a:cxn>
                <a:cxn ang="0">
                  <a:pos x="39" y="41"/>
                </a:cxn>
                <a:cxn ang="0">
                  <a:pos x="56" y="34"/>
                </a:cxn>
                <a:cxn ang="0">
                  <a:pos x="47" y="7"/>
                </a:cxn>
              </a:cxnLst>
              <a:rect l="0" t="0" r="r" b="b"/>
              <a:pathLst>
                <a:path w="86" h="349">
                  <a:moveTo>
                    <a:pt x="47" y="7"/>
                  </a:moveTo>
                  <a:lnTo>
                    <a:pt x="25" y="0"/>
                  </a:lnTo>
                  <a:lnTo>
                    <a:pt x="0" y="18"/>
                  </a:lnTo>
                  <a:lnTo>
                    <a:pt x="25" y="34"/>
                  </a:lnTo>
                  <a:lnTo>
                    <a:pt x="0" y="316"/>
                  </a:lnTo>
                  <a:lnTo>
                    <a:pt x="47" y="349"/>
                  </a:lnTo>
                  <a:lnTo>
                    <a:pt x="86" y="309"/>
                  </a:lnTo>
                  <a:lnTo>
                    <a:pt x="39" y="41"/>
                  </a:lnTo>
                  <a:lnTo>
                    <a:pt x="56" y="34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0992" name="Freeform 32"/>
            <p:cNvSpPr>
              <a:spLocks/>
            </p:cNvSpPr>
            <p:nvPr/>
          </p:nvSpPr>
          <p:spPr bwMode="auto">
            <a:xfrm>
              <a:off x="1562" y="2184"/>
              <a:ext cx="464" cy="229"/>
            </a:xfrm>
            <a:custGeom>
              <a:avLst/>
              <a:gdLst/>
              <a:ahLst/>
              <a:cxnLst>
                <a:cxn ang="0">
                  <a:pos x="0" y="44"/>
                </a:cxn>
                <a:cxn ang="0">
                  <a:pos x="289" y="145"/>
                </a:cxn>
                <a:cxn ang="0">
                  <a:pos x="291" y="176"/>
                </a:cxn>
                <a:cxn ang="0">
                  <a:pos x="422" y="220"/>
                </a:cxn>
                <a:cxn ang="0">
                  <a:pos x="413" y="192"/>
                </a:cxn>
                <a:cxn ang="0">
                  <a:pos x="436" y="189"/>
                </a:cxn>
                <a:cxn ang="0">
                  <a:pos x="426" y="168"/>
                </a:cxn>
                <a:cxn ang="0">
                  <a:pos x="445" y="159"/>
                </a:cxn>
                <a:cxn ang="0">
                  <a:pos x="439" y="137"/>
                </a:cxn>
                <a:cxn ang="0">
                  <a:pos x="458" y="129"/>
                </a:cxn>
                <a:cxn ang="0">
                  <a:pos x="458" y="109"/>
                </a:cxn>
                <a:cxn ang="0">
                  <a:pos x="396" y="78"/>
                </a:cxn>
                <a:cxn ang="0">
                  <a:pos x="324" y="66"/>
                </a:cxn>
                <a:cxn ang="0">
                  <a:pos x="298" y="104"/>
                </a:cxn>
                <a:cxn ang="0">
                  <a:pos x="10" y="0"/>
                </a:cxn>
                <a:cxn ang="0">
                  <a:pos x="0" y="44"/>
                </a:cxn>
              </a:cxnLst>
              <a:rect l="0" t="0" r="r" b="b"/>
              <a:pathLst>
                <a:path w="464" h="229">
                  <a:moveTo>
                    <a:pt x="0" y="44"/>
                  </a:moveTo>
                  <a:cubicBezTo>
                    <a:pt x="302" y="129"/>
                    <a:pt x="289" y="145"/>
                    <a:pt x="289" y="145"/>
                  </a:cubicBezTo>
                  <a:cubicBezTo>
                    <a:pt x="289" y="145"/>
                    <a:pt x="283" y="161"/>
                    <a:pt x="291" y="176"/>
                  </a:cubicBezTo>
                  <a:cubicBezTo>
                    <a:pt x="333" y="226"/>
                    <a:pt x="412" y="229"/>
                    <a:pt x="422" y="220"/>
                  </a:cubicBezTo>
                  <a:cubicBezTo>
                    <a:pt x="429" y="214"/>
                    <a:pt x="409" y="197"/>
                    <a:pt x="413" y="192"/>
                  </a:cubicBezTo>
                  <a:cubicBezTo>
                    <a:pt x="416" y="190"/>
                    <a:pt x="432" y="193"/>
                    <a:pt x="436" y="189"/>
                  </a:cubicBezTo>
                  <a:cubicBezTo>
                    <a:pt x="441" y="184"/>
                    <a:pt x="424" y="169"/>
                    <a:pt x="426" y="168"/>
                  </a:cubicBezTo>
                  <a:cubicBezTo>
                    <a:pt x="432" y="161"/>
                    <a:pt x="436" y="166"/>
                    <a:pt x="445" y="159"/>
                  </a:cubicBezTo>
                  <a:cubicBezTo>
                    <a:pt x="451" y="156"/>
                    <a:pt x="433" y="141"/>
                    <a:pt x="439" y="137"/>
                  </a:cubicBezTo>
                  <a:cubicBezTo>
                    <a:pt x="443" y="134"/>
                    <a:pt x="457" y="132"/>
                    <a:pt x="458" y="129"/>
                  </a:cubicBezTo>
                  <a:cubicBezTo>
                    <a:pt x="462" y="127"/>
                    <a:pt x="464" y="118"/>
                    <a:pt x="458" y="109"/>
                  </a:cubicBezTo>
                  <a:cubicBezTo>
                    <a:pt x="447" y="97"/>
                    <a:pt x="387" y="83"/>
                    <a:pt x="396" y="78"/>
                  </a:cubicBezTo>
                  <a:cubicBezTo>
                    <a:pt x="416" y="60"/>
                    <a:pt x="361" y="27"/>
                    <a:pt x="324" y="66"/>
                  </a:cubicBezTo>
                  <a:cubicBezTo>
                    <a:pt x="316" y="75"/>
                    <a:pt x="306" y="88"/>
                    <a:pt x="298" y="104"/>
                  </a:cubicBezTo>
                  <a:cubicBezTo>
                    <a:pt x="34" y="7"/>
                    <a:pt x="58" y="7"/>
                    <a:pt x="10" y="0"/>
                  </a:cubicBezTo>
                  <a:lnTo>
                    <a:pt x="0" y="4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grpSp>
        <p:nvGrpSpPr>
          <p:cNvPr id="4" name="Group 33"/>
          <p:cNvGrpSpPr>
            <a:grpSpLocks/>
          </p:cNvGrpSpPr>
          <p:nvPr/>
        </p:nvGrpSpPr>
        <p:grpSpPr bwMode="auto">
          <a:xfrm>
            <a:off x="5297488" y="4454525"/>
            <a:ext cx="947737" cy="947738"/>
            <a:chOff x="1474" y="323"/>
            <a:chExt cx="952" cy="952"/>
          </a:xfrm>
        </p:grpSpPr>
        <p:sp>
          <p:nvSpPr>
            <p:cNvPr id="40994" name="Oval 34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0995" name="Oval 35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0996" name="Oval 36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5" name="Group 37"/>
          <p:cNvGrpSpPr>
            <a:grpSpLocks/>
          </p:cNvGrpSpPr>
          <p:nvPr/>
        </p:nvGrpSpPr>
        <p:grpSpPr bwMode="auto">
          <a:xfrm>
            <a:off x="4937125" y="5313363"/>
            <a:ext cx="517525" cy="517525"/>
            <a:chOff x="3039" y="1384"/>
            <a:chExt cx="861" cy="861"/>
          </a:xfrm>
        </p:grpSpPr>
        <p:sp>
          <p:nvSpPr>
            <p:cNvPr id="40998" name="Oval 3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0999" name="Oval 3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00" name="Oval 40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01" name="Oval 4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" name="Group 42"/>
          <p:cNvGrpSpPr>
            <a:grpSpLocks/>
          </p:cNvGrpSpPr>
          <p:nvPr/>
        </p:nvGrpSpPr>
        <p:grpSpPr bwMode="auto">
          <a:xfrm>
            <a:off x="4665663" y="4681538"/>
            <a:ext cx="519112" cy="517525"/>
            <a:chOff x="3039" y="1384"/>
            <a:chExt cx="861" cy="861"/>
          </a:xfrm>
        </p:grpSpPr>
        <p:sp>
          <p:nvSpPr>
            <p:cNvPr id="41003" name="Oval 43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04" name="Oval 44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05" name="Oval 45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06" name="Oval 46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7" name="Group 47"/>
          <p:cNvGrpSpPr>
            <a:grpSpLocks/>
          </p:cNvGrpSpPr>
          <p:nvPr/>
        </p:nvGrpSpPr>
        <p:grpSpPr bwMode="auto">
          <a:xfrm>
            <a:off x="4643438" y="4568825"/>
            <a:ext cx="293687" cy="292100"/>
            <a:chOff x="3039" y="1384"/>
            <a:chExt cx="861" cy="861"/>
          </a:xfrm>
        </p:grpSpPr>
        <p:sp>
          <p:nvSpPr>
            <p:cNvPr id="41008" name="Oval 48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09" name="Oval 49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10" name="Oval 50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11" name="Oval 51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8" name="Group 52"/>
          <p:cNvGrpSpPr>
            <a:grpSpLocks/>
          </p:cNvGrpSpPr>
          <p:nvPr/>
        </p:nvGrpSpPr>
        <p:grpSpPr bwMode="auto">
          <a:xfrm>
            <a:off x="5651500" y="5229225"/>
            <a:ext cx="433388" cy="433388"/>
            <a:chOff x="1474" y="323"/>
            <a:chExt cx="952" cy="952"/>
          </a:xfrm>
        </p:grpSpPr>
        <p:sp>
          <p:nvSpPr>
            <p:cNvPr id="41013" name="Oval 53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14" name="Oval 54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15" name="Oval 55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9" name="Group 56"/>
          <p:cNvGrpSpPr>
            <a:grpSpLocks/>
          </p:cNvGrpSpPr>
          <p:nvPr/>
        </p:nvGrpSpPr>
        <p:grpSpPr bwMode="auto">
          <a:xfrm>
            <a:off x="5364163" y="5661025"/>
            <a:ext cx="433387" cy="433388"/>
            <a:chOff x="1474" y="323"/>
            <a:chExt cx="952" cy="952"/>
          </a:xfrm>
        </p:grpSpPr>
        <p:sp>
          <p:nvSpPr>
            <p:cNvPr id="41017" name="Oval 57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18" name="Oval 58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19" name="Oval 59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10" name="Group 60"/>
          <p:cNvGrpSpPr>
            <a:grpSpLocks/>
          </p:cNvGrpSpPr>
          <p:nvPr/>
        </p:nvGrpSpPr>
        <p:grpSpPr bwMode="auto">
          <a:xfrm>
            <a:off x="5940425" y="5661025"/>
            <a:ext cx="433388" cy="433388"/>
            <a:chOff x="1474" y="323"/>
            <a:chExt cx="952" cy="952"/>
          </a:xfrm>
        </p:grpSpPr>
        <p:sp>
          <p:nvSpPr>
            <p:cNvPr id="41021" name="Oval 61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22" name="Oval 62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23" name="Oval 63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11" name="Group 64"/>
          <p:cNvGrpSpPr>
            <a:grpSpLocks/>
          </p:cNvGrpSpPr>
          <p:nvPr/>
        </p:nvGrpSpPr>
        <p:grpSpPr bwMode="auto">
          <a:xfrm>
            <a:off x="4859338" y="4365625"/>
            <a:ext cx="293687" cy="292100"/>
            <a:chOff x="3039" y="1384"/>
            <a:chExt cx="861" cy="861"/>
          </a:xfrm>
        </p:grpSpPr>
        <p:sp>
          <p:nvSpPr>
            <p:cNvPr id="41025" name="Oval 65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26" name="Oval 66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27" name="Oval 67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41028" name="Oval 68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41029" name="Rectangle 69"/>
          <p:cNvSpPr>
            <a:spLocks noChangeArrowheads="1"/>
          </p:cNvSpPr>
          <p:nvPr/>
        </p:nvSpPr>
        <p:spPr bwMode="auto">
          <a:xfrm>
            <a:off x="8532813" y="139700"/>
            <a:ext cx="508000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fld id="{A0C66D75-D5E1-4C88-AE40-AFE278689746}" type="slidenum">
              <a:rPr lang="pt-BR" sz="1600">
                <a:solidFill>
                  <a:schemeClr val="tx1"/>
                </a:solidFill>
                <a:latin typeface="Sinzano" pitchFamily="82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t>‹nº›</a:t>
            </a:fld>
            <a:endParaRPr lang="pt-BR" sz="1600">
              <a:solidFill>
                <a:schemeClr val="tx1"/>
              </a:solidFill>
              <a:latin typeface="Sinzano" pitchFamily="82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936" r:id="rId1"/>
    <p:sldLayoutId id="2147484937" r:id="rId2"/>
    <p:sldLayoutId id="2147484938" r:id="rId3"/>
    <p:sldLayoutId id="2147484939" r:id="rId4"/>
    <p:sldLayoutId id="2147484940" r:id="rId5"/>
    <p:sldLayoutId id="2147484941" r:id="rId6"/>
    <p:sldLayoutId id="2147484942" r:id="rId7"/>
    <p:sldLayoutId id="2147484943" r:id="rId8"/>
    <p:sldLayoutId id="2147484944" r:id="rId9"/>
    <p:sldLayoutId id="2147484945" r:id="rId10"/>
    <p:sldLayoutId id="2147484946" r:id="rId11"/>
  </p:sldLayoutIdLst>
  <p:transition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09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09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09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4096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409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62" grpId="0" build="p">
        <p:tmplLst>
          <p:tmpl lvl="1">
            <p:tnLst>
              <p:par>
                <p:cTn presetID="9" presetClass="entr" presetSubtype="0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9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40962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9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9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40962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9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9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40962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9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9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40962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9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9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dissolve">
                      <p:cBhvr>
                        <p:cTn dur="500"/>
                        <p:tgtEl>
                          <p:spTgt spid="40962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txStyles>
    <p:titleStyle>
      <a:lvl1pPr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2pPr>
      <a:lvl3pPr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3pPr>
      <a:lvl4pPr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4pPr>
      <a:lvl5pPr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9pPr>
    </p:titleStyle>
    <p:bodyStyle>
      <a:lvl1pPr indent="635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ea typeface="+mn-ea"/>
          <a:cs typeface="+mn-cs"/>
        </a:defRPr>
      </a:lvl1pPr>
      <a:lvl2pPr marL="3556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2pPr>
      <a:lvl3pPr marL="7239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3pPr>
      <a:lvl4pPr marL="10795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4pPr>
      <a:lvl5pPr marL="14351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>
            <a:grpSpLocks/>
          </p:cNvGrpSpPr>
          <p:nvPr/>
        </p:nvGrpSpPr>
        <p:grpSpPr bwMode="auto">
          <a:xfrm>
            <a:off x="1692275" y="2060575"/>
            <a:ext cx="503238" cy="503238"/>
            <a:chOff x="1474" y="323"/>
            <a:chExt cx="952" cy="952"/>
          </a:xfrm>
        </p:grpSpPr>
        <p:sp>
          <p:nvSpPr>
            <p:cNvPr id="1121283" name="Oval 3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284" name="Oval 4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285" name="Oval 5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sp>
        <p:nvSpPr>
          <p:cNvPr id="1121286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3922713" y="260350"/>
            <a:ext cx="5113337" cy="1314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1121287" name="Rectangle 7"/>
          <p:cNvSpPr>
            <a:spLocks noGrp="1" noChangeArrowheads="1"/>
          </p:cNvSpPr>
          <p:nvPr>
            <p:ph type="body" idx="1"/>
          </p:nvPr>
        </p:nvSpPr>
        <p:spPr bwMode="auto">
          <a:xfrm>
            <a:off x="3922713" y="1585913"/>
            <a:ext cx="5113337" cy="47958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2268538" y="117475"/>
            <a:ext cx="1150937" cy="1150938"/>
            <a:chOff x="1474" y="323"/>
            <a:chExt cx="952" cy="952"/>
          </a:xfrm>
        </p:grpSpPr>
        <p:sp>
          <p:nvSpPr>
            <p:cNvPr id="1121289" name="Oval 9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290" name="Oval 10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291" name="Oval 11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4" name="Group 12"/>
          <p:cNvGrpSpPr>
            <a:grpSpLocks/>
          </p:cNvGrpSpPr>
          <p:nvPr/>
        </p:nvGrpSpPr>
        <p:grpSpPr bwMode="auto">
          <a:xfrm>
            <a:off x="1187450" y="260350"/>
            <a:ext cx="1511300" cy="1511300"/>
            <a:chOff x="1474" y="323"/>
            <a:chExt cx="952" cy="952"/>
          </a:xfrm>
        </p:grpSpPr>
        <p:sp>
          <p:nvSpPr>
            <p:cNvPr id="1121293" name="Oval 13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294" name="Oval 14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295" name="Oval 15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20000"/>
            </a:solidFill>
            <a:ln w="5715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5" name="Group 16"/>
          <p:cNvGrpSpPr>
            <a:grpSpLocks/>
          </p:cNvGrpSpPr>
          <p:nvPr/>
        </p:nvGrpSpPr>
        <p:grpSpPr bwMode="auto">
          <a:xfrm>
            <a:off x="2195513" y="1773238"/>
            <a:ext cx="503237" cy="503237"/>
            <a:chOff x="1474" y="323"/>
            <a:chExt cx="952" cy="952"/>
          </a:xfrm>
        </p:grpSpPr>
        <p:sp>
          <p:nvSpPr>
            <p:cNvPr id="1121297" name="Oval 17"/>
            <p:cNvSpPr>
              <a:spLocks noChangeArrowheads="1"/>
            </p:cNvSpPr>
            <p:nvPr userDrawn="1"/>
          </p:nvSpPr>
          <p:spPr bwMode="auto">
            <a:xfrm>
              <a:off x="1474" y="323"/>
              <a:ext cx="952" cy="952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298" name="Oval 18"/>
            <p:cNvSpPr>
              <a:spLocks noChangeArrowheads="1"/>
            </p:cNvSpPr>
            <p:nvPr userDrawn="1"/>
          </p:nvSpPr>
          <p:spPr bwMode="auto">
            <a:xfrm>
              <a:off x="1565" y="413"/>
              <a:ext cx="771" cy="77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299" name="Oval 19"/>
            <p:cNvSpPr>
              <a:spLocks noChangeArrowheads="1"/>
            </p:cNvSpPr>
            <p:nvPr userDrawn="1"/>
          </p:nvSpPr>
          <p:spPr bwMode="auto">
            <a:xfrm>
              <a:off x="1768" y="618"/>
              <a:ext cx="363" cy="363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6" name="Group 20"/>
          <p:cNvGrpSpPr>
            <a:grpSpLocks/>
          </p:cNvGrpSpPr>
          <p:nvPr/>
        </p:nvGrpSpPr>
        <p:grpSpPr bwMode="auto">
          <a:xfrm>
            <a:off x="2195513" y="2420938"/>
            <a:ext cx="431800" cy="431800"/>
            <a:chOff x="3039" y="1384"/>
            <a:chExt cx="861" cy="861"/>
          </a:xfrm>
        </p:grpSpPr>
        <p:sp>
          <p:nvSpPr>
            <p:cNvPr id="1121301" name="Oval 2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02" name="Oval 2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03" name="Oval 2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04" name="Oval 24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7" name="Group 25"/>
          <p:cNvGrpSpPr>
            <a:grpSpLocks/>
          </p:cNvGrpSpPr>
          <p:nvPr/>
        </p:nvGrpSpPr>
        <p:grpSpPr bwMode="auto">
          <a:xfrm>
            <a:off x="971550" y="2420938"/>
            <a:ext cx="827088" cy="827087"/>
            <a:chOff x="3039" y="1384"/>
            <a:chExt cx="861" cy="861"/>
          </a:xfrm>
        </p:grpSpPr>
        <p:sp>
          <p:nvSpPr>
            <p:cNvPr id="1121306" name="Oval 2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07" name="Oval 2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08" name="Oval 28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09" name="Oval 2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200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8" name="Group 30"/>
          <p:cNvGrpSpPr>
            <a:grpSpLocks/>
          </p:cNvGrpSpPr>
          <p:nvPr/>
        </p:nvGrpSpPr>
        <p:grpSpPr bwMode="auto">
          <a:xfrm>
            <a:off x="3132138" y="3538538"/>
            <a:ext cx="431800" cy="431800"/>
            <a:chOff x="3039" y="1384"/>
            <a:chExt cx="861" cy="861"/>
          </a:xfrm>
        </p:grpSpPr>
        <p:sp>
          <p:nvSpPr>
            <p:cNvPr id="1121311" name="Oval 3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12" name="Oval 3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13" name="Oval 3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14" name="Oval 34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9" name="Group 35"/>
          <p:cNvGrpSpPr>
            <a:grpSpLocks/>
          </p:cNvGrpSpPr>
          <p:nvPr/>
        </p:nvGrpSpPr>
        <p:grpSpPr bwMode="auto">
          <a:xfrm>
            <a:off x="1692275" y="3716338"/>
            <a:ext cx="827088" cy="827087"/>
            <a:chOff x="3039" y="1384"/>
            <a:chExt cx="861" cy="861"/>
          </a:xfrm>
        </p:grpSpPr>
        <p:sp>
          <p:nvSpPr>
            <p:cNvPr id="1121316" name="Oval 3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17" name="Oval 3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18" name="Oval 38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19" name="Oval 3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10" name="Group 40"/>
          <p:cNvGrpSpPr>
            <a:grpSpLocks/>
          </p:cNvGrpSpPr>
          <p:nvPr/>
        </p:nvGrpSpPr>
        <p:grpSpPr bwMode="auto">
          <a:xfrm>
            <a:off x="179388" y="4076700"/>
            <a:ext cx="2592387" cy="2592388"/>
            <a:chOff x="3039" y="1384"/>
            <a:chExt cx="861" cy="861"/>
          </a:xfrm>
        </p:grpSpPr>
        <p:sp>
          <p:nvSpPr>
            <p:cNvPr id="1121321" name="Oval 4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22" name="Oval 4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23" name="Oval 4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24" name="Oval 44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AEAEA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11" name="Group 45"/>
          <p:cNvGrpSpPr>
            <a:grpSpLocks/>
          </p:cNvGrpSpPr>
          <p:nvPr/>
        </p:nvGrpSpPr>
        <p:grpSpPr bwMode="auto">
          <a:xfrm>
            <a:off x="395288" y="2492375"/>
            <a:ext cx="431800" cy="431800"/>
            <a:chOff x="3039" y="1384"/>
            <a:chExt cx="861" cy="861"/>
          </a:xfrm>
        </p:grpSpPr>
        <p:sp>
          <p:nvSpPr>
            <p:cNvPr id="1121326" name="Oval 4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27" name="Oval 4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28" name="Oval 48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29" name="Oval 4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DDDDDD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12" name="Group 50"/>
          <p:cNvGrpSpPr>
            <a:grpSpLocks/>
          </p:cNvGrpSpPr>
          <p:nvPr/>
        </p:nvGrpSpPr>
        <p:grpSpPr bwMode="auto">
          <a:xfrm>
            <a:off x="611188" y="1628775"/>
            <a:ext cx="827087" cy="827088"/>
            <a:chOff x="3039" y="1384"/>
            <a:chExt cx="861" cy="861"/>
          </a:xfrm>
        </p:grpSpPr>
        <p:sp>
          <p:nvSpPr>
            <p:cNvPr id="1121331" name="Oval 5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32" name="Oval 5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33" name="Oval 5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34" name="Oval 54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EAEAEA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13" name="Group 55"/>
          <p:cNvGrpSpPr>
            <a:grpSpLocks/>
          </p:cNvGrpSpPr>
          <p:nvPr/>
        </p:nvGrpSpPr>
        <p:grpSpPr bwMode="auto">
          <a:xfrm>
            <a:off x="179388" y="620713"/>
            <a:ext cx="827087" cy="827087"/>
            <a:chOff x="3039" y="1384"/>
            <a:chExt cx="861" cy="861"/>
          </a:xfrm>
        </p:grpSpPr>
        <p:sp>
          <p:nvSpPr>
            <p:cNvPr id="1121336" name="Oval 56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37" name="Oval 57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38" name="Oval 58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39" name="Oval 59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381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grpSp>
        <p:nvGrpSpPr>
          <p:cNvPr id="14" name="Group 60"/>
          <p:cNvGrpSpPr>
            <a:grpSpLocks/>
          </p:cNvGrpSpPr>
          <p:nvPr/>
        </p:nvGrpSpPr>
        <p:grpSpPr bwMode="auto">
          <a:xfrm>
            <a:off x="142875" y="441325"/>
            <a:ext cx="468313" cy="466725"/>
            <a:chOff x="3039" y="1384"/>
            <a:chExt cx="861" cy="861"/>
          </a:xfrm>
        </p:grpSpPr>
        <p:sp>
          <p:nvSpPr>
            <p:cNvPr id="1121341" name="Oval 61"/>
            <p:cNvSpPr>
              <a:spLocks noChangeArrowheads="1"/>
            </p:cNvSpPr>
            <p:nvPr userDrawn="1"/>
          </p:nvSpPr>
          <p:spPr bwMode="auto">
            <a:xfrm>
              <a:off x="3039" y="1384"/>
              <a:ext cx="861" cy="86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42" name="Oval 62"/>
            <p:cNvSpPr>
              <a:spLocks noChangeArrowheads="1"/>
            </p:cNvSpPr>
            <p:nvPr userDrawn="1"/>
          </p:nvSpPr>
          <p:spPr bwMode="auto">
            <a:xfrm>
              <a:off x="3084" y="1429"/>
              <a:ext cx="771" cy="771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43" name="Oval 63"/>
            <p:cNvSpPr>
              <a:spLocks noChangeArrowheads="1"/>
            </p:cNvSpPr>
            <p:nvPr userDrawn="1"/>
          </p:nvSpPr>
          <p:spPr bwMode="auto">
            <a:xfrm>
              <a:off x="3197" y="1542"/>
              <a:ext cx="544" cy="544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  <p:sp>
          <p:nvSpPr>
            <p:cNvPr id="1121344" name="Oval 64"/>
            <p:cNvSpPr>
              <a:spLocks noChangeArrowheads="1"/>
            </p:cNvSpPr>
            <p:nvPr userDrawn="1"/>
          </p:nvSpPr>
          <p:spPr bwMode="auto">
            <a:xfrm>
              <a:off x="3231" y="1576"/>
              <a:ext cx="476" cy="476"/>
            </a:xfrm>
            <a:prstGeom prst="ellipse">
              <a:avLst/>
            </a:prstGeom>
            <a:solidFill>
              <a:srgbClr val="FFCC00"/>
            </a:solidFill>
            <a:ln w="28575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pt-BR"/>
            </a:p>
          </p:txBody>
        </p:sp>
      </p:grpSp>
      <p:pic>
        <p:nvPicPr>
          <p:cNvPr id="1121345" name="Picture 65" descr="Instituto_Logo">
            <a:hlinkClick r:id="rId13"/>
          </p:cNvPr>
          <p:cNvPicPr>
            <a:picLocks noChangeAspect="1" noChangeArrowheads="1"/>
          </p:cNvPicPr>
          <p:nvPr/>
        </p:nvPicPr>
        <p:blipFill>
          <a:blip r:embed="rId14" cstate="print"/>
          <a:srcRect r="-87" b="183"/>
          <a:stretch>
            <a:fillRect/>
          </a:stretch>
        </p:blipFill>
        <p:spPr bwMode="auto">
          <a:xfrm>
            <a:off x="8027988" y="6337300"/>
            <a:ext cx="1008062" cy="476250"/>
          </a:xfrm>
          <a:prstGeom prst="rect">
            <a:avLst/>
          </a:prstGeom>
          <a:noFill/>
        </p:spPr>
      </p:pic>
      <p:pic>
        <p:nvPicPr>
          <p:cNvPr id="1121346" name="Picture 66" descr="Logo novo preto sem slogan"/>
          <p:cNvPicPr>
            <a:picLocks noChangeAspect="1" noChangeArrowheads="1"/>
          </p:cNvPicPr>
          <p:nvPr/>
        </p:nvPicPr>
        <p:blipFill>
          <a:blip r:embed="rId15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 r="73616"/>
          <a:stretch>
            <a:fillRect/>
          </a:stretch>
        </p:blipFill>
        <p:spPr bwMode="auto">
          <a:xfrm>
            <a:off x="41275" y="6381750"/>
            <a:ext cx="427038" cy="431800"/>
          </a:xfrm>
          <a:prstGeom prst="rect">
            <a:avLst/>
          </a:prstGeom>
          <a:noFill/>
        </p:spPr>
      </p:pic>
      <p:sp>
        <p:nvSpPr>
          <p:cNvPr id="1121347" name="Rectangle 67"/>
          <p:cNvSpPr>
            <a:spLocks noChangeArrowheads="1"/>
          </p:cNvSpPr>
          <p:nvPr/>
        </p:nvSpPr>
        <p:spPr bwMode="auto">
          <a:xfrm>
            <a:off x="0" y="0"/>
            <a:ext cx="549275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fld id="{F38889E0-8225-4729-A1DA-A75DBD6415F0}" type="slidenum">
              <a:rPr lang="pt-BR" sz="1800">
                <a:solidFill>
                  <a:schemeClr val="bg2"/>
                </a:solidFill>
                <a:latin typeface="Sinzano" pitchFamily="82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t>‹nº›</a:t>
            </a:fld>
            <a:endParaRPr lang="pt-BR" sz="1800">
              <a:solidFill>
                <a:schemeClr val="bg2"/>
              </a:solidFill>
              <a:latin typeface="Sinzano" pitchFamily="82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948" r:id="rId1"/>
    <p:sldLayoutId id="2147484949" r:id="rId2"/>
    <p:sldLayoutId id="2147484950" r:id="rId3"/>
    <p:sldLayoutId id="2147484951" r:id="rId4"/>
    <p:sldLayoutId id="2147484952" r:id="rId5"/>
    <p:sldLayoutId id="2147484953" r:id="rId6"/>
    <p:sldLayoutId id="2147484954" r:id="rId7"/>
    <p:sldLayoutId id="2147484955" r:id="rId8"/>
    <p:sldLayoutId id="2147484956" r:id="rId9"/>
    <p:sldLayoutId id="2147484957" r:id="rId10"/>
    <p:sldLayoutId id="2147484958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800">
          <a:solidFill>
            <a:srgbClr val="CC0000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800">
          <a:solidFill>
            <a:srgbClr val="CC0000"/>
          </a:solidFill>
          <a:latin typeface="Sinzano" pitchFamily="82" charset="0"/>
          <a:cs typeface="Arial" pitchFamily="34" charset="0"/>
        </a:defRPr>
      </a:lvl2pPr>
      <a:lvl3pPr algn="l" rtl="0" fontAlgn="base">
        <a:spcBef>
          <a:spcPct val="0"/>
        </a:spcBef>
        <a:spcAft>
          <a:spcPct val="0"/>
        </a:spcAft>
        <a:defRPr sz="4800">
          <a:solidFill>
            <a:srgbClr val="CC0000"/>
          </a:solidFill>
          <a:latin typeface="Sinzano" pitchFamily="82" charset="0"/>
          <a:cs typeface="Arial" pitchFamily="34" charset="0"/>
        </a:defRPr>
      </a:lvl3pPr>
      <a:lvl4pPr algn="l" rtl="0" fontAlgn="base">
        <a:spcBef>
          <a:spcPct val="0"/>
        </a:spcBef>
        <a:spcAft>
          <a:spcPct val="0"/>
        </a:spcAft>
        <a:defRPr sz="4800">
          <a:solidFill>
            <a:srgbClr val="CC0000"/>
          </a:solidFill>
          <a:latin typeface="Sinzano" pitchFamily="82" charset="0"/>
          <a:cs typeface="Arial" pitchFamily="34" charset="0"/>
        </a:defRPr>
      </a:lvl4pPr>
      <a:lvl5pPr algn="l" rtl="0" fontAlgn="base">
        <a:spcBef>
          <a:spcPct val="0"/>
        </a:spcBef>
        <a:spcAft>
          <a:spcPct val="0"/>
        </a:spcAft>
        <a:defRPr sz="4800">
          <a:solidFill>
            <a:srgbClr val="CC0000"/>
          </a:solidFill>
          <a:latin typeface="Sinzano" pitchFamily="82" charset="0"/>
          <a:cs typeface="Arial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rgbClr val="CC0000"/>
          </a:solidFill>
          <a:latin typeface="Sinzano" pitchFamily="82" charset="0"/>
          <a:cs typeface="Arial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rgbClr val="CC0000"/>
          </a:solidFill>
          <a:latin typeface="Sinzano" pitchFamily="82" charset="0"/>
          <a:cs typeface="Arial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rgbClr val="CC0000"/>
          </a:solidFill>
          <a:latin typeface="Sinzano" pitchFamily="82" charset="0"/>
          <a:cs typeface="Arial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rgbClr val="CC0000"/>
          </a:solidFill>
          <a:latin typeface="Sinzano" pitchFamily="82" charset="0"/>
          <a:cs typeface="Arial" pitchFamily="34" charset="0"/>
        </a:defRPr>
      </a:lvl9pPr>
    </p:titleStyle>
    <p:bodyStyle>
      <a:lvl1pPr indent="635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2"/>
          </a:solidFill>
          <a:latin typeface="+mn-lt"/>
          <a:ea typeface="+mn-ea"/>
          <a:cs typeface="+mn-cs"/>
        </a:defRPr>
      </a:lvl1pPr>
      <a:lvl2pPr marL="3556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2"/>
          </a:solidFill>
          <a:latin typeface="+mn-lt"/>
          <a:cs typeface="+mn-cs"/>
        </a:defRPr>
      </a:lvl2pPr>
      <a:lvl3pPr marL="7239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2"/>
          </a:solidFill>
          <a:latin typeface="+mn-lt"/>
          <a:cs typeface="+mn-cs"/>
        </a:defRPr>
      </a:lvl3pPr>
      <a:lvl4pPr marL="10795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2"/>
          </a:solidFill>
          <a:latin typeface="+mn-lt"/>
          <a:cs typeface="+mn-cs"/>
        </a:defRPr>
      </a:lvl4pPr>
      <a:lvl5pPr marL="14351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2"/>
          </a:solidFill>
          <a:latin typeface="+mn-lt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2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2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2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2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131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0" y="57150"/>
            <a:ext cx="9144000" cy="10795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  <p:sp>
        <p:nvSpPr>
          <p:cNvPr id="334131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0" y="1163638"/>
            <a:ext cx="9144000" cy="536098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960" r:id="rId1"/>
    <p:sldLayoutId id="2147484961" r:id="rId2"/>
    <p:sldLayoutId id="2147484962" r:id="rId3"/>
    <p:sldLayoutId id="2147484963" r:id="rId4"/>
    <p:sldLayoutId id="2147484964" r:id="rId5"/>
    <p:sldLayoutId id="2147484965" r:id="rId6"/>
    <p:sldLayoutId id="2147484966" r:id="rId7"/>
    <p:sldLayoutId id="2147484967" r:id="rId8"/>
    <p:sldLayoutId id="2147484968" r:id="rId9"/>
    <p:sldLayoutId id="2147484969" r:id="rId10"/>
    <p:sldLayoutId id="2147484970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buFont typeface="Wingdings" pitchFamily="2" charset="2"/>
        <a:defRPr sz="36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buFont typeface="Wingdings" pitchFamily="2" charset="2"/>
        <a:defRPr sz="3600">
          <a:solidFill>
            <a:schemeClr val="bg1"/>
          </a:solidFill>
          <a:latin typeface="Orator pra Oi Text 2" pitchFamily="50" charset="0"/>
        </a:defRPr>
      </a:lvl2pPr>
      <a:lvl3pPr algn="l" rtl="0" fontAlgn="base">
        <a:spcBef>
          <a:spcPct val="0"/>
        </a:spcBef>
        <a:spcAft>
          <a:spcPct val="0"/>
        </a:spcAft>
        <a:buFont typeface="Wingdings" pitchFamily="2" charset="2"/>
        <a:defRPr sz="3600">
          <a:solidFill>
            <a:schemeClr val="bg1"/>
          </a:solidFill>
          <a:latin typeface="Orator pra Oi Text 2" pitchFamily="50" charset="0"/>
        </a:defRPr>
      </a:lvl3pPr>
      <a:lvl4pPr algn="l" rtl="0" fontAlgn="base">
        <a:spcBef>
          <a:spcPct val="0"/>
        </a:spcBef>
        <a:spcAft>
          <a:spcPct val="0"/>
        </a:spcAft>
        <a:buFont typeface="Wingdings" pitchFamily="2" charset="2"/>
        <a:defRPr sz="3600">
          <a:solidFill>
            <a:schemeClr val="bg1"/>
          </a:solidFill>
          <a:latin typeface="Orator pra Oi Text 2" pitchFamily="50" charset="0"/>
        </a:defRPr>
      </a:lvl4pPr>
      <a:lvl5pPr algn="l" rtl="0" fontAlgn="base">
        <a:spcBef>
          <a:spcPct val="0"/>
        </a:spcBef>
        <a:spcAft>
          <a:spcPct val="0"/>
        </a:spcAft>
        <a:buFont typeface="Wingdings" pitchFamily="2" charset="2"/>
        <a:defRPr sz="3600">
          <a:solidFill>
            <a:schemeClr val="bg1"/>
          </a:solidFill>
          <a:latin typeface="Orator pra Oi Text 2" pitchFamily="50" charset="0"/>
        </a:defRPr>
      </a:lvl5pPr>
      <a:lvl6pPr marL="457200" algn="l" rtl="0" fontAlgn="base">
        <a:spcBef>
          <a:spcPct val="0"/>
        </a:spcBef>
        <a:spcAft>
          <a:spcPct val="0"/>
        </a:spcAft>
        <a:buFont typeface="Wingdings" pitchFamily="2" charset="2"/>
        <a:defRPr sz="3600">
          <a:solidFill>
            <a:schemeClr val="bg1"/>
          </a:solidFill>
          <a:latin typeface="Orator pra Oi Text 2" pitchFamily="50" charset="0"/>
        </a:defRPr>
      </a:lvl6pPr>
      <a:lvl7pPr marL="914400" algn="l" rtl="0" fontAlgn="base">
        <a:spcBef>
          <a:spcPct val="0"/>
        </a:spcBef>
        <a:spcAft>
          <a:spcPct val="0"/>
        </a:spcAft>
        <a:buFont typeface="Wingdings" pitchFamily="2" charset="2"/>
        <a:defRPr sz="3600">
          <a:solidFill>
            <a:schemeClr val="bg1"/>
          </a:solidFill>
          <a:latin typeface="Orator pra Oi Text 2" pitchFamily="50" charset="0"/>
        </a:defRPr>
      </a:lvl7pPr>
      <a:lvl8pPr marL="1371600" algn="l" rtl="0" fontAlgn="base">
        <a:spcBef>
          <a:spcPct val="0"/>
        </a:spcBef>
        <a:spcAft>
          <a:spcPct val="0"/>
        </a:spcAft>
        <a:buFont typeface="Wingdings" pitchFamily="2" charset="2"/>
        <a:defRPr sz="3600">
          <a:solidFill>
            <a:schemeClr val="bg1"/>
          </a:solidFill>
          <a:latin typeface="Orator pra Oi Text 2" pitchFamily="50" charset="0"/>
        </a:defRPr>
      </a:lvl8pPr>
      <a:lvl9pPr marL="1828800" algn="l" rtl="0" fontAlgn="base">
        <a:spcBef>
          <a:spcPct val="0"/>
        </a:spcBef>
        <a:spcAft>
          <a:spcPct val="0"/>
        </a:spcAft>
        <a:buFont typeface="Wingdings" pitchFamily="2" charset="2"/>
        <a:defRPr sz="3600">
          <a:solidFill>
            <a:schemeClr val="bg1"/>
          </a:solidFill>
          <a:latin typeface="Orator pra Oi Text 2" pitchFamily="50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SzPct val="60000"/>
        <a:buBlip>
          <a:blip r:embed="rId13"/>
        </a:buBlip>
        <a:defRPr sz="3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SzPct val="60000"/>
        <a:buBlip>
          <a:blip r:embed="rId13"/>
        </a:buBlip>
        <a:defRPr sz="3200">
          <a:solidFill>
            <a:schemeClr val="bg1"/>
          </a:solidFill>
          <a:latin typeface="Burbank Small Bold" pitchFamily="50" charset="0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SzPct val="60000"/>
        <a:buBlip>
          <a:blip r:embed="rId13"/>
        </a:buBlip>
        <a:defRPr sz="3200">
          <a:solidFill>
            <a:schemeClr val="bg1"/>
          </a:solidFill>
          <a:latin typeface="Burbank Small Bold" pitchFamily="50" charset="0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SzPct val="60000"/>
        <a:buBlip>
          <a:blip r:embed="rId13"/>
        </a:buBlip>
        <a:defRPr sz="3200">
          <a:solidFill>
            <a:schemeClr val="bg1"/>
          </a:solidFill>
          <a:latin typeface="Burbank Small Bold" pitchFamily="50" charset="0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SzPct val="60000"/>
        <a:buBlip>
          <a:blip r:embed="rId13"/>
        </a:buBlip>
        <a:defRPr sz="3200">
          <a:solidFill>
            <a:schemeClr val="bg1"/>
          </a:solidFill>
          <a:latin typeface="Burbank Small Bold" pitchFamily="50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SzPct val="60000"/>
        <a:buBlip>
          <a:blip r:embed="rId13"/>
        </a:buBlip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SzPct val="60000"/>
        <a:buBlip>
          <a:blip r:embed="rId13"/>
        </a:buBlip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SzPct val="60000"/>
        <a:buBlip>
          <a:blip r:embed="rId13"/>
        </a:buBlip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SzPct val="60000"/>
        <a:buBlip>
          <a:blip r:embed="rId13"/>
        </a:buBlip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288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755650" y="115888"/>
            <a:ext cx="8013700" cy="10668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  <p:sp>
        <p:nvSpPr>
          <p:cNvPr id="332288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55650" y="1125538"/>
            <a:ext cx="8013700" cy="41751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972" r:id="rId1"/>
    <p:sldLayoutId id="2147484973" r:id="rId2"/>
    <p:sldLayoutId id="2147484974" r:id="rId3"/>
    <p:sldLayoutId id="2147484975" r:id="rId4"/>
    <p:sldLayoutId id="2147484976" r:id="rId5"/>
    <p:sldLayoutId id="2147484977" r:id="rId6"/>
    <p:sldLayoutId id="2147484978" r:id="rId7"/>
    <p:sldLayoutId id="2147484979" r:id="rId8"/>
    <p:sldLayoutId id="2147484980" r:id="rId9"/>
    <p:sldLayoutId id="2147484981" r:id="rId10"/>
    <p:sldLayoutId id="2147484982" r:id="rId11"/>
  </p:sldLayoutIdLst>
  <p:txStyles>
    <p:titleStyle>
      <a:lvl1pPr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Burbank Small Bold" pitchFamily="50" charset="0"/>
          <a:ea typeface="+mj-ea"/>
          <a:cs typeface="+mj-cs"/>
        </a:defRPr>
      </a:lvl1pPr>
      <a:lvl2pPr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2pPr>
      <a:lvl3pPr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3pPr>
      <a:lvl4pPr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4pPr>
      <a:lvl5pPr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5pPr>
      <a:lvl6pPr marL="457200"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6pPr>
      <a:lvl7pPr marL="914400"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7pPr>
      <a:lvl8pPr marL="1371600"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8pPr>
      <a:lvl9pPr marL="1828800" algn="l" rtl="0" fontAlgn="base">
        <a:spcBef>
          <a:spcPct val="50000"/>
        </a:spcBef>
        <a:spcAft>
          <a:spcPct val="0"/>
        </a:spcAft>
        <a:defRPr sz="3200">
          <a:solidFill>
            <a:srgbClr val="000000"/>
          </a:solidFill>
          <a:latin typeface="Orator pra Oi Text 2" pitchFamily="50" charset="0"/>
          <a:cs typeface="Arial" pitchFamily="34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2pPr>
      <a:lvl3pPr marL="1143000" indent="-22860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3pPr>
      <a:lvl4pPr marL="1600200" indent="-22860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4pPr>
      <a:lvl5pPr marL="2057400" indent="-22860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lnSpc>
          <a:spcPct val="110000"/>
        </a:lnSpc>
        <a:spcBef>
          <a:spcPct val="20000"/>
        </a:spcBef>
        <a:spcAft>
          <a:spcPct val="0"/>
        </a:spcAft>
        <a:buFont typeface="Wingdings" pitchFamily="2" charset="2"/>
        <a:buChar char="ü"/>
        <a:defRPr sz="2000">
          <a:solidFill>
            <a:schemeClr val="tx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371475" y="1412875"/>
            <a:ext cx="4129088" cy="51847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41987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pt-BR"/>
          </a:p>
        </p:txBody>
      </p:sp>
      <p:sp>
        <p:nvSpPr>
          <p:cNvPr id="41988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371475" y="260350"/>
            <a:ext cx="4129088" cy="11001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41989" name="Rectangle 5"/>
          <p:cNvSpPr>
            <a:spLocks noChangeArrowheads="1"/>
          </p:cNvSpPr>
          <p:nvPr/>
        </p:nvSpPr>
        <p:spPr bwMode="auto">
          <a:xfrm>
            <a:off x="323850" y="260350"/>
            <a:ext cx="4176713" cy="1081088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pt-BR">
                <a:solidFill>
                  <a:srgbClr val="CC0000"/>
                </a:solidFill>
                <a:latin typeface="Sinzano" pitchFamily="82" charset="0"/>
              </a:rPr>
              <a:t>Mão na massa</a:t>
            </a:r>
          </a:p>
        </p:txBody>
      </p:sp>
      <p:grpSp>
        <p:nvGrpSpPr>
          <p:cNvPr id="2" name="Group 6"/>
          <p:cNvGrpSpPr>
            <a:grpSpLocks/>
          </p:cNvGrpSpPr>
          <p:nvPr/>
        </p:nvGrpSpPr>
        <p:grpSpPr bwMode="auto">
          <a:xfrm flipH="1">
            <a:off x="4497388" y="2400300"/>
            <a:ext cx="1730375" cy="1728788"/>
            <a:chOff x="2562" y="1512"/>
            <a:chExt cx="1090" cy="1089"/>
          </a:xfrm>
        </p:grpSpPr>
        <p:grpSp>
          <p:nvGrpSpPr>
            <p:cNvPr id="3" name="Group 7"/>
            <p:cNvGrpSpPr>
              <a:grpSpLocks/>
            </p:cNvGrpSpPr>
            <p:nvPr userDrawn="1"/>
          </p:nvGrpSpPr>
          <p:grpSpPr bwMode="auto">
            <a:xfrm>
              <a:off x="2974" y="1568"/>
              <a:ext cx="597" cy="597"/>
              <a:chOff x="1474" y="323"/>
              <a:chExt cx="952" cy="952"/>
            </a:xfrm>
          </p:grpSpPr>
          <p:sp>
            <p:nvSpPr>
              <p:cNvPr id="41992" name="Oval 8"/>
              <p:cNvSpPr>
                <a:spLocks noChangeArrowheads="1"/>
              </p:cNvSpPr>
              <p:nvPr userDrawn="1"/>
            </p:nvSpPr>
            <p:spPr bwMode="auto">
              <a:xfrm>
                <a:off x="1474" y="323"/>
                <a:ext cx="952" cy="952"/>
              </a:xfrm>
              <a:prstGeom prst="ellipse">
                <a:avLst/>
              </a:prstGeom>
              <a:solidFill>
                <a:srgbClr val="E20000"/>
              </a:solidFill>
              <a:ln w="5715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1993" name="Oval 9"/>
              <p:cNvSpPr>
                <a:spLocks noChangeArrowheads="1"/>
              </p:cNvSpPr>
              <p:nvPr userDrawn="1"/>
            </p:nvSpPr>
            <p:spPr bwMode="auto">
              <a:xfrm>
                <a:off x="1565" y="413"/>
                <a:ext cx="771" cy="771"/>
              </a:xfrm>
              <a:prstGeom prst="ellipse">
                <a:avLst/>
              </a:prstGeom>
              <a:solidFill>
                <a:srgbClr val="E20000"/>
              </a:solidFill>
              <a:ln w="5715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1994" name="Oval 10"/>
              <p:cNvSpPr>
                <a:spLocks noChangeArrowheads="1"/>
              </p:cNvSpPr>
              <p:nvPr userDrawn="1"/>
            </p:nvSpPr>
            <p:spPr bwMode="auto">
              <a:xfrm>
                <a:off x="1768" y="618"/>
                <a:ext cx="363" cy="363"/>
              </a:xfrm>
              <a:prstGeom prst="ellipse">
                <a:avLst/>
              </a:prstGeom>
              <a:solidFill>
                <a:srgbClr val="E20000"/>
              </a:solidFill>
              <a:ln w="5715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4" name="Group 11"/>
            <p:cNvGrpSpPr>
              <a:grpSpLocks/>
            </p:cNvGrpSpPr>
            <p:nvPr userDrawn="1"/>
          </p:nvGrpSpPr>
          <p:grpSpPr bwMode="auto">
            <a:xfrm>
              <a:off x="2747" y="2109"/>
              <a:ext cx="326" cy="326"/>
              <a:chOff x="3039" y="1384"/>
              <a:chExt cx="861" cy="861"/>
            </a:xfrm>
          </p:grpSpPr>
          <p:sp>
            <p:nvSpPr>
              <p:cNvPr id="41996" name="Oval 12"/>
              <p:cNvSpPr>
                <a:spLocks noChangeArrowheads="1"/>
              </p:cNvSpPr>
              <p:nvPr userDrawn="1"/>
            </p:nvSpPr>
            <p:spPr bwMode="auto">
              <a:xfrm>
                <a:off x="3039" y="1384"/>
                <a:ext cx="861" cy="861"/>
              </a:xfrm>
              <a:prstGeom prst="ellipse">
                <a:avLst/>
              </a:prstGeom>
              <a:solidFill>
                <a:srgbClr val="EAEAEA"/>
              </a:solidFill>
              <a:ln w="28575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1997" name="Oval 13"/>
              <p:cNvSpPr>
                <a:spLocks noChangeArrowheads="1"/>
              </p:cNvSpPr>
              <p:nvPr userDrawn="1"/>
            </p:nvSpPr>
            <p:spPr bwMode="auto">
              <a:xfrm>
                <a:off x="3084" y="1429"/>
                <a:ext cx="771" cy="771"/>
              </a:xfrm>
              <a:prstGeom prst="ellipse">
                <a:avLst/>
              </a:prstGeom>
              <a:solidFill>
                <a:srgbClr val="EAEAEA"/>
              </a:solidFill>
              <a:ln w="28575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1998" name="Oval 14"/>
              <p:cNvSpPr>
                <a:spLocks noChangeArrowheads="1"/>
              </p:cNvSpPr>
              <p:nvPr userDrawn="1"/>
            </p:nvSpPr>
            <p:spPr bwMode="auto">
              <a:xfrm>
                <a:off x="3197" y="1542"/>
                <a:ext cx="544" cy="544"/>
              </a:xfrm>
              <a:prstGeom prst="ellipse">
                <a:avLst/>
              </a:prstGeom>
              <a:solidFill>
                <a:srgbClr val="EAEAEA"/>
              </a:solidFill>
              <a:ln w="28575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1999" name="Oval 15"/>
              <p:cNvSpPr>
                <a:spLocks noChangeArrowheads="1"/>
              </p:cNvSpPr>
              <p:nvPr userDrawn="1"/>
            </p:nvSpPr>
            <p:spPr bwMode="auto">
              <a:xfrm>
                <a:off x="3231" y="1576"/>
                <a:ext cx="476" cy="476"/>
              </a:xfrm>
              <a:prstGeom prst="ellipse">
                <a:avLst/>
              </a:prstGeom>
              <a:solidFill>
                <a:srgbClr val="EAEAEA"/>
              </a:solidFill>
              <a:ln w="28575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5" name="Group 16"/>
            <p:cNvGrpSpPr>
              <a:grpSpLocks/>
            </p:cNvGrpSpPr>
            <p:nvPr userDrawn="1"/>
          </p:nvGrpSpPr>
          <p:grpSpPr bwMode="auto">
            <a:xfrm>
              <a:off x="2576" y="1711"/>
              <a:ext cx="327" cy="326"/>
              <a:chOff x="3039" y="1384"/>
              <a:chExt cx="861" cy="861"/>
            </a:xfrm>
          </p:grpSpPr>
          <p:sp>
            <p:nvSpPr>
              <p:cNvPr id="42001" name="Oval 17"/>
              <p:cNvSpPr>
                <a:spLocks noChangeArrowheads="1"/>
              </p:cNvSpPr>
              <p:nvPr userDrawn="1"/>
            </p:nvSpPr>
            <p:spPr bwMode="auto">
              <a:xfrm>
                <a:off x="3039" y="1384"/>
                <a:ext cx="861" cy="861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02" name="Oval 18"/>
              <p:cNvSpPr>
                <a:spLocks noChangeArrowheads="1"/>
              </p:cNvSpPr>
              <p:nvPr userDrawn="1"/>
            </p:nvSpPr>
            <p:spPr bwMode="auto">
              <a:xfrm>
                <a:off x="3084" y="1429"/>
                <a:ext cx="771" cy="771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03" name="Oval 19"/>
              <p:cNvSpPr>
                <a:spLocks noChangeArrowheads="1"/>
              </p:cNvSpPr>
              <p:nvPr userDrawn="1"/>
            </p:nvSpPr>
            <p:spPr bwMode="auto">
              <a:xfrm>
                <a:off x="3197" y="1542"/>
                <a:ext cx="544" cy="544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04" name="Oval 20"/>
              <p:cNvSpPr>
                <a:spLocks noChangeArrowheads="1"/>
              </p:cNvSpPr>
              <p:nvPr userDrawn="1"/>
            </p:nvSpPr>
            <p:spPr bwMode="auto">
              <a:xfrm>
                <a:off x="3231" y="1576"/>
                <a:ext cx="476" cy="476"/>
              </a:xfrm>
              <a:prstGeom prst="ellipse">
                <a:avLst/>
              </a:prstGeom>
              <a:solidFill>
                <a:srgbClr val="FFCC00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6" name="Group 21"/>
            <p:cNvGrpSpPr>
              <a:grpSpLocks/>
            </p:cNvGrpSpPr>
            <p:nvPr userDrawn="1"/>
          </p:nvGrpSpPr>
          <p:grpSpPr bwMode="auto">
            <a:xfrm>
              <a:off x="2562" y="1640"/>
              <a:ext cx="185" cy="184"/>
              <a:chOff x="3039" y="1384"/>
              <a:chExt cx="861" cy="861"/>
            </a:xfrm>
          </p:grpSpPr>
          <p:sp>
            <p:nvSpPr>
              <p:cNvPr id="42006" name="Oval 22"/>
              <p:cNvSpPr>
                <a:spLocks noChangeArrowheads="1"/>
              </p:cNvSpPr>
              <p:nvPr userDrawn="1"/>
            </p:nvSpPr>
            <p:spPr bwMode="auto">
              <a:xfrm>
                <a:off x="3039" y="1384"/>
                <a:ext cx="861" cy="861"/>
              </a:xfrm>
              <a:prstGeom prst="ellipse">
                <a:avLst/>
              </a:prstGeom>
              <a:solidFill>
                <a:srgbClr val="FFCC00"/>
              </a:solidFill>
              <a:ln w="28575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07" name="Oval 23"/>
              <p:cNvSpPr>
                <a:spLocks noChangeArrowheads="1"/>
              </p:cNvSpPr>
              <p:nvPr userDrawn="1"/>
            </p:nvSpPr>
            <p:spPr bwMode="auto">
              <a:xfrm>
                <a:off x="3084" y="1429"/>
                <a:ext cx="771" cy="771"/>
              </a:xfrm>
              <a:prstGeom prst="ellipse">
                <a:avLst/>
              </a:prstGeom>
              <a:solidFill>
                <a:srgbClr val="FFCC00"/>
              </a:solidFill>
              <a:ln w="28575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08" name="Oval 24"/>
              <p:cNvSpPr>
                <a:spLocks noChangeArrowheads="1"/>
              </p:cNvSpPr>
              <p:nvPr userDrawn="1"/>
            </p:nvSpPr>
            <p:spPr bwMode="auto">
              <a:xfrm>
                <a:off x="3197" y="1542"/>
                <a:ext cx="544" cy="544"/>
              </a:xfrm>
              <a:prstGeom prst="ellipse">
                <a:avLst/>
              </a:prstGeom>
              <a:solidFill>
                <a:srgbClr val="FFCC00"/>
              </a:solidFill>
              <a:ln w="28575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09" name="Oval 25"/>
              <p:cNvSpPr>
                <a:spLocks noChangeArrowheads="1"/>
              </p:cNvSpPr>
              <p:nvPr userDrawn="1"/>
            </p:nvSpPr>
            <p:spPr bwMode="auto">
              <a:xfrm>
                <a:off x="3231" y="1576"/>
                <a:ext cx="476" cy="476"/>
              </a:xfrm>
              <a:prstGeom prst="ellipse">
                <a:avLst/>
              </a:prstGeom>
              <a:solidFill>
                <a:srgbClr val="FFCC00"/>
              </a:solidFill>
              <a:ln w="28575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7" name="Group 26"/>
            <p:cNvGrpSpPr>
              <a:grpSpLocks/>
            </p:cNvGrpSpPr>
            <p:nvPr userDrawn="1"/>
          </p:nvGrpSpPr>
          <p:grpSpPr bwMode="auto">
            <a:xfrm>
              <a:off x="3197" y="2056"/>
              <a:ext cx="273" cy="273"/>
              <a:chOff x="1474" y="323"/>
              <a:chExt cx="952" cy="952"/>
            </a:xfrm>
          </p:grpSpPr>
          <p:sp>
            <p:nvSpPr>
              <p:cNvPr id="42011" name="Oval 27"/>
              <p:cNvSpPr>
                <a:spLocks noChangeArrowheads="1"/>
              </p:cNvSpPr>
              <p:nvPr userDrawn="1"/>
            </p:nvSpPr>
            <p:spPr bwMode="auto">
              <a:xfrm>
                <a:off x="1474" y="323"/>
                <a:ext cx="952" cy="952"/>
              </a:xfrm>
              <a:prstGeom prst="ellipse">
                <a:avLst/>
              </a:prstGeom>
              <a:solidFill>
                <a:srgbClr val="E20000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12" name="Oval 28"/>
              <p:cNvSpPr>
                <a:spLocks noChangeArrowheads="1"/>
              </p:cNvSpPr>
              <p:nvPr userDrawn="1"/>
            </p:nvSpPr>
            <p:spPr bwMode="auto">
              <a:xfrm>
                <a:off x="1565" y="413"/>
                <a:ext cx="771" cy="771"/>
              </a:xfrm>
              <a:prstGeom prst="ellipse">
                <a:avLst/>
              </a:prstGeom>
              <a:solidFill>
                <a:srgbClr val="E20000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13" name="Oval 29"/>
              <p:cNvSpPr>
                <a:spLocks noChangeArrowheads="1"/>
              </p:cNvSpPr>
              <p:nvPr userDrawn="1"/>
            </p:nvSpPr>
            <p:spPr bwMode="auto">
              <a:xfrm>
                <a:off x="1768" y="618"/>
                <a:ext cx="363" cy="363"/>
              </a:xfrm>
              <a:prstGeom prst="ellipse">
                <a:avLst/>
              </a:prstGeom>
              <a:solidFill>
                <a:srgbClr val="E20000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8" name="Group 30"/>
            <p:cNvGrpSpPr>
              <a:grpSpLocks/>
            </p:cNvGrpSpPr>
            <p:nvPr userDrawn="1"/>
          </p:nvGrpSpPr>
          <p:grpSpPr bwMode="auto">
            <a:xfrm>
              <a:off x="3016" y="2328"/>
              <a:ext cx="273" cy="273"/>
              <a:chOff x="1474" y="323"/>
              <a:chExt cx="952" cy="952"/>
            </a:xfrm>
          </p:grpSpPr>
          <p:sp>
            <p:nvSpPr>
              <p:cNvPr id="42015" name="Oval 31"/>
              <p:cNvSpPr>
                <a:spLocks noChangeArrowheads="1"/>
              </p:cNvSpPr>
              <p:nvPr userDrawn="1"/>
            </p:nvSpPr>
            <p:spPr bwMode="auto">
              <a:xfrm>
                <a:off x="1474" y="323"/>
                <a:ext cx="952" cy="952"/>
              </a:xfrm>
              <a:prstGeom prst="ellipse">
                <a:avLst/>
              </a:prstGeom>
              <a:solidFill>
                <a:srgbClr val="E20000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16" name="Oval 32"/>
              <p:cNvSpPr>
                <a:spLocks noChangeArrowheads="1"/>
              </p:cNvSpPr>
              <p:nvPr userDrawn="1"/>
            </p:nvSpPr>
            <p:spPr bwMode="auto">
              <a:xfrm>
                <a:off x="1565" y="413"/>
                <a:ext cx="771" cy="771"/>
              </a:xfrm>
              <a:prstGeom prst="ellipse">
                <a:avLst/>
              </a:prstGeom>
              <a:solidFill>
                <a:srgbClr val="E20000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17" name="Oval 33"/>
              <p:cNvSpPr>
                <a:spLocks noChangeArrowheads="1"/>
              </p:cNvSpPr>
              <p:nvPr userDrawn="1"/>
            </p:nvSpPr>
            <p:spPr bwMode="auto">
              <a:xfrm>
                <a:off x="1768" y="618"/>
                <a:ext cx="363" cy="363"/>
              </a:xfrm>
              <a:prstGeom prst="ellipse">
                <a:avLst/>
              </a:prstGeom>
              <a:solidFill>
                <a:srgbClr val="E20000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9" name="Group 34"/>
            <p:cNvGrpSpPr>
              <a:grpSpLocks/>
            </p:cNvGrpSpPr>
            <p:nvPr userDrawn="1"/>
          </p:nvGrpSpPr>
          <p:grpSpPr bwMode="auto">
            <a:xfrm>
              <a:off x="3379" y="2328"/>
              <a:ext cx="273" cy="273"/>
              <a:chOff x="1474" y="323"/>
              <a:chExt cx="952" cy="952"/>
            </a:xfrm>
          </p:grpSpPr>
          <p:sp>
            <p:nvSpPr>
              <p:cNvPr id="42019" name="Oval 35"/>
              <p:cNvSpPr>
                <a:spLocks noChangeArrowheads="1"/>
              </p:cNvSpPr>
              <p:nvPr userDrawn="1"/>
            </p:nvSpPr>
            <p:spPr bwMode="auto">
              <a:xfrm>
                <a:off x="1474" y="323"/>
                <a:ext cx="952" cy="952"/>
              </a:xfrm>
              <a:prstGeom prst="ellipse">
                <a:avLst/>
              </a:prstGeom>
              <a:solidFill>
                <a:srgbClr val="EAEAEA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20" name="Oval 36"/>
              <p:cNvSpPr>
                <a:spLocks noChangeArrowheads="1"/>
              </p:cNvSpPr>
              <p:nvPr userDrawn="1"/>
            </p:nvSpPr>
            <p:spPr bwMode="auto">
              <a:xfrm>
                <a:off x="1565" y="413"/>
                <a:ext cx="771" cy="771"/>
              </a:xfrm>
              <a:prstGeom prst="ellipse">
                <a:avLst/>
              </a:prstGeom>
              <a:solidFill>
                <a:srgbClr val="EAEAEA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21" name="Oval 37"/>
              <p:cNvSpPr>
                <a:spLocks noChangeArrowheads="1"/>
              </p:cNvSpPr>
              <p:nvPr userDrawn="1"/>
            </p:nvSpPr>
            <p:spPr bwMode="auto">
              <a:xfrm>
                <a:off x="1768" y="618"/>
                <a:ext cx="363" cy="363"/>
              </a:xfrm>
              <a:prstGeom prst="ellipse">
                <a:avLst/>
              </a:prstGeom>
              <a:solidFill>
                <a:srgbClr val="EAEAEA"/>
              </a:solidFill>
              <a:ln w="38100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</p:grpSp>
        <p:grpSp>
          <p:nvGrpSpPr>
            <p:cNvPr id="10" name="Group 38"/>
            <p:cNvGrpSpPr>
              <a:grpSpLocks/>
            </p:cNvGrpSpPr>
            <p:nvPr userDrawn="1"/>
          </p:nvGrpSpPr>
          <p:grpSpPr bwMode="auto">
            <a:xfrm>
              <a:off x="2698" y="1512"/>
              <a:ext cx="185" cy="184"/>
              <a:chOff x="3039" y="1384"/>
              <a:chExt cx="861" cy="861"/>
            </a:xfrm>
          </p:grpSpPr>
          <p:sp>
            <p:nvSpPr>
              <p:cNvPr id="42023" name="Oval 39"/>
              <p:cNvSpPr>
                <a:spLocks noChangeArrowheads="1"/>
              </p:cNvSpPr>
              <p:nvPr userDrawn="1"/>
            </p:nvSpPr>
            <p:spPr bwMode="auto">
              <a:xfrm>
                <a:off x="3039" y="1384"/>
                <a:ext cx="861" cy="861"/>
              </a:xfrm>
              <a:prstGeom prst="ellipse">
                <a:avLst/>
              </a:prstGeom>
              <a:solidFill>
                <a:srgbClr val="FFCC00"/>
              </a:solidFill>
              <a:ln w="28575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24" name="Oval 40"/>
              <p:cNvSpPr>
                <a:spLocks noChangeArrowheads="1"/>
              </p:cNvSpPr>
              <p:nvPr userDrawn="1"/>
            </p:nvSpPr>
            <p:spPr bwMode="auto">
              <a:xfrm>
                <a:off x="3084" y="1429"/>
                <a:ext cx="771" cy="771"/>
              </a:xfrm>
              <a:prstGeom prst="ellipse">
                <a:avLst/>
              </a:prstGeom>
              <a:solidFill>
                <a:srgbClr val="FFCC00"/>
              </a:solidFill>
              <a:ln w="28575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25" name="Oval 41"/>
              <p:cNvSpPr>
                <a:spLocks noChangeArrowheads="1"/>
              </p:cNvSpPr>
              <p:nvPr userDrawn="1"/>
            </p:nvSpPr>
            <p:spPr bwMode="auto">
              <a:xfrm>
                <a:off x="3197" y="1542"/>
                <a:ext cx="544" cy="544"/>
              </a:xfrm>
              <a:prstGeom prst="ellipse">
                <a:avLst/>
              </a:prstGeom>
              <a:solidFill>
                <a:srgbClr val="FFCC00"/>
              </a:solidFill>
              <a:ln w="28575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  <p:sp>
            <p:nvSpPr>
              <p:cNvPr id="42026" name="Oval 42"/>
              <p:cNvSpPr>
                <a:spLocks noChangeArrowheads="1"/>
              </p:cNvSpPr>
              <p:nvPr userDrawn="1"/>
            </p:nvSpPr>
            <p:spPr bwMode="auto">
              <a:xfrm>
                <a:off x="3231" y="1576"/>
                <a:ext cx="476" cy="476"/>
              </a:xfrm>
              <a:prstGeom prst="ellipse">
                <a:avLst/>
              </a:prstGeom>
              <a:solidFill>
                <a:srgbClr val="FFCC00"/>
              </a:solidFill>
              <a:ln w="28575">
                <a:solidFill>
                  <a:schemeClr val="bg1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pt-BR"/>
              </a:p>
            </p:txBody>
          </p:sp>
        </p:grpSp>
      </p:grpSp>
      <p:sp>
        <p:nvSpPr>
          <p:cNvPr id="42027" name="Rectangle 43"/>
          <p:cNvSpPr>
            <a:spLocks noChangeArrowheads="1"/>
          </p:cNvSpPr>
          <p:nvPr/>
        </p:nvSpPr>
        <p:spPr bwMode="auto">
          <a:xfrm>
            <a:off x="8532813" y="139700"/>
            <a:ext cx="508000" cy="33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fld id="{43937C07-3BFF-443A-B17B-45B10F979E21}" type="slidenum">
              <a:rPr lang="pt-BR" sz="1600">
                <a:solidFill>
                  <a:schemeClr val="tx1"/>
                </a:solidFill>
                <a:latin typeface="Sinzano" pitchFamily="82" charset="0"/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FontTx/>
                <a:buNone/>
              </a:pPr>
              <a:t>‹nº›</a:t>
            </a:fld>
            <a:endParaRPr lang="pt-BR" sz="1600">
              <a:solidFill>
                <a:schemeClr val="tx1"/>
              </a:solidFill>
              <a:latin typeface="Sinzano" pitchFamily="82" charset="0"/>
            </a:endParaRPr>
          </a:p>
        </p:txBody>
      </p:sp>
      <p:sp>
        <p:nvSpPr>
          <p:cNvPr id="42028" name="Freeform 44"/>
          <p:cNvSpPr>
            <a:spLocks/>
          </p:cNvSpPr>
          <p:nvPr/>
        </p:nvSpPr>
        <p:spPr bwMode="auto">
          <a:xfrm>
            <a:off x="4572000" y="4392613"/>
            <a:ext cx="2160588" cy="2349500"/>
          </a:xfrm>
          <a:custGeom>
            <a:avLst/>
            <a:gdLst/>
            <a:ahLst/>
            <a:cxnLst>
              <a:cxn ang="0">
                <a:pos x="50" y="0"/>
              </a:cxn>
              <a:cxn ang="0">
                <a:pos x="110" y="0"/>
              </a:cxn>
              <a:cxn ang="0">
                <a:pos x="108" y="11"/>
              </a:cxn>
              <a:cxn ang="0">
                <a:pos x="98" y="16"/>
              </a:cxn>
              <a:cxn ang="0">
                <a:pos x="98" y="60"/>
              </a:cxn>
              <a:cxn ang="0">
                <a:pos x="159" y="177"/>
              </a:cxn>
              <a:cxn ang="0">
                <a:pos x="0" y="177"/>
              </a:cxn>
              <a:cxn ang="0">
                <a:pos x="62" y="60"/>
              </a:cxn>
              <a:cxn ang="0">
                <a:pos x="62" y="16"/>
              </a:cxn>
              <a:cxn ang="0">
                <a:pos x="51" y="11"/>
              </a:cxn>
              <a:cxn ang="0">
                <a:pos x="50" y="0"/>
              </a:cxn>
            </a:cxnLst>
            <a:rect l="0" t="0" r="r" b="b"/>
            <a:pathLst>
              <a:path w="159" h="177">
                <a:moveTo>
                  <a:pt x="50" y="0"/>
                </a:moveTo>
                <a:lnTo>
                  <a:pt x="110" y="0"/>
                </a:lnTo>
                <a:lnTo>
                  <a:pt x="108" y="11"/>
                </a:lnTo>
                <a:lnTo>
                  <a:pt x="98" y="16"/>
                </a:lnTo>
                <a:lnTo>
                  <a:pt x="98" y="60"/>
                </a:lnTo>
                <a:lnTo>
                  <a:pt x="159" y="177"/>
                </a:lnTo>
                <a:lnTo>
                  <a:pt x="0" y="177"/>
                </a:lnTo>
                <a:lnTo>
                  <a:pt x="62" y="60"/>
                </a:lnTo>
                <a:lnTo>
                  <a:pt x="62" y="16"/>
                </a:lnTo>
                <a:lnTo>
                  <a:pt x="51" y="11"/>
                </a:lnTo>
                <a:lnTo>
                  <a:pt x="50" y="0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pt-BR"/>
          </a:p>
        </p:txBody>
      </p:sp>
      <p:sp>
        <p:nvSpPr>
          <p:cNvPr id="42029" name="Line 45"/>
          <p:cNvSpPr>
            <a:spLocks noChangeShapeType="1"/>
          </p:cNvSpPr>
          <p:nvPr/>
        </p:nvSpPr>
        <p:spPr bwMode="auto">
          <a:xfrm>
            <a:off x="5373688" y="5507038"/>
            <a:ext cx="463550" cy="0"/>
          </a:xfrm>
          <a:prstGeom prst="line">
            <a:avLst/>
          </a:prstGeom>
          <a:noFill/>
          <a:ln w="7938">
            <a:solidFill>
              <a:srgbClr val="FFFFFF"/>
            </a:solidFill>
            <a:miter lim="800000"/>
            <a:headEnd/>
            <a:tailEnd/>
          </a:ln>
        </p:spPr>
        <p:txBody>
          <a:bodyPr/>
          <a:lstStyle/>
          <a:p>
            <a:endParaRPr lang="pt-BR"/>
          </a:p>
        </p:txBody>
      </p:sp>
      <p:sp>
        <p:nvSpPr>
          <p:cNvPr id="42030" name="Line 46"/>
          <p:cNvSpPr>
            <a:spLocks noChangeShapeType="1"/>
          </p:cNvSpPr>
          <p:nvPr/>
        </p:nvSpPr>
        <p:spPr bwMode="auto">
          <a:xfrm>
            <a:off x="5181600" y="5799138"/>
            <a:ext cx="463550" cy="0"/>
          </a:xfrm>
          <a:prstGeom prst="line">
            <a:avLst/>
          </a:prstGeom>
          <a:noFill/>
          <a:ln w="7938">
            <a:solidFill>
              <a:srgbClr val="FFFFFF"/>
            </a:solidFill>
            <a:miter lim="800000"/>
            <a:headEnd/>
            <a:tailEnd/>
          </a:ln>
        </p:spPr>
        <p:txBody>
          <a:bodyPr/>
          <a:lstStyle/>
          <a:p>
            <a:endParaRPr lang="pt-BR"/>
          </a:p>
        </p:txBody>
      </p:sp>
      <p:sp>
        <p:nvSpPr>
          <p:cNvPr id="42031" name="Line 47"/>
          <p:cNvSpPr>
            <a:spLocks noChangeShapeType="1"/>
          </p:cNvSpPr>
          <p:nvPr/>
        </p:nvSpPr>
        <p:spPr bwMode="auto">
          <a:xfrm>
            <a:off x="4987925" y="6105525"/>
            <a:ext cx="449263" cy="0"/>
          </a:xfrm>
          <a:prstGeom prst="line">
            <a:avLst/>
          </a:prstGeom>
          <a:noFill/>
          <a:ln w="7938">
            <a:solidFill>
              <a:srgbClr val="FFFFFF"/>
            </a:solidFill>
            <a:miter lim="800000"/>
            <a:headEnd/>
            <a:tailEnd/>
          </a:ln>
        </p:spPr>
        <p:txBody>
          <a:bodyPr/>
          <a:lstStyle/>
          <a:p>
            <a:endParaRPr lang="pt-BR"/>
          </a:p>
        </p:txBody>
      </p:sp>
      <p:sp>
        <p:nvSpPr>
          <p:cNvPr id="42032" name="Line 48"/>
          <p:cNvSpPr>
            <a:spLocks noChangeShapeType="1"/>
          </p:cNvSpPr>
          <p:nvPr/>
        </p:nvSpPr>
        <p:spPr bwMode="auto">
          <a:xfrm>
            <a:off x="4811713" y="6423025"/>
            <a:ext cx="449262" cy="0"/>
          </a:xfrm>
          <a:prstGeom prst="line">
            <a:avLst/>
          </a:prstGeom>
          <a:noFill/>
          <a:ln w="7938">
            <a:solidFill>
              <a:srgbClr val="FFFFFF"/>
            </a:solidFill>
            <a:miter lim="800000"/>
            <a:headEnd/>
            <a:tailEnd/>
          </a:ln>
        </p:spPr>
        <p:txBody>
          <a:bodyPr/>
          <a:lstStyle/>
          <a:p>
            <a:endParaRPr lang="pt-BR"/>
          </a:p>
        </p:txBody>
      </p:sp>
      <p:grpSp>
        <p:nvGrpSpPr>
          <p:cNvPr id="11" name="Group 49"/>
          <p:cNvGrpSpPr>
            <a:grpSpLocks/>
          </p:cNvGrpSpPr>
          <p:nvPr/>
        </p:nvGrpSpPr>
        <p:grpSpPr bwMode="auto">
          <a:xfrm>
            <a:off x="6178550" y="1557338"/>
            <a:ext cx="4873625" cy="4919662"/>
            <a:chOff x="3892" y="981"/>
            <a:chExt cx="3070" cy="3099"/>
          </a:xfrm>
        </p:grpSpPr>
        <p:sp>
          <p:nvSpPr>
            <p:cNvPr id="42034" name="Line 50"/>
            <p:cNvSpPr>
              <a:spLocks noChangeShapeType="1"/>
            </p:cNvSpPr>
            <p:nvPr userDrawn="1"/>
          </p:nvSpPr>
          <p:spPr bwMode="auto">
            <a:xfrm flipH="1">
              <a:off x="5429" y="2431"/>
              <a:ext cx="3" cy="3"/>
            </a:xfrm>
            <a:prstGeom prst="line">
              <a:avLst/>
            </a:pr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35" name="Line 51"/>
            <p:cNvSpPr>
              <a:spLocks noChangeShapeType="1"/>
            </p:cNvSpPr>
            <p:nvPr userDrawn="1"/>
          </p:nvSpPr>
          <p:spPr bwMode="auto">
            <a:xfrm flipH="1">
              <a:off x="5429" y="2431"/>
              <a:ext cx="3" cy="3"/>
            </a:xfrm>
            <a:prstGeom prst="line">
              <a:avLst/>
            </a:pr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36" name="Freeform 52"/>
            <p:cNvSpPr>
              <a:spLocks/>
            </p:cNvSpPr>
            <p:nvPr userDrawn="1"/>
          </p:nvSpPr>
          <p:spPr bwMode="auto">
            <a:xfrm flipH="1">
              <a:off x="4842" y="2163"/>
              <a:ext cx="1244" cy="1743"/>
            </a:xfrm>
            <a:custGeom>
              <a:avLst/>
              <a:gdLst/>
              <a:ahLst/>
              <a:cxnLst>
                <a:cxn ang="0">
                  <a:pos x="65" y="541"/>
                </a:cxn>
                <a:cxn ang="0">
                  <a:pos x="0" y="200"/>
                </a:cxn>
                <a:cxn ang="0">
                  <a:pos x="125" y="68"/>
                </a:cxn>
                <a:cxn ang="0">
                  <a:pos x="118" y="0"/>
                </a:cxn>
                <a:cxn ang="0">
                  <a:pos x="181" y="70"/>
                </a:cxn>
                <a:cxn ang="0">
                  <a:pos x="233" y="88"/>
                </a:cxn>
                <a:cxn ang="0">
                  <a:pos x="198" y="97"/>
                </a:cxn>
                <a:cxn ang="0">
                  <a:pos x="156" y="238"/>
                </a:cxn>
                <a:cxn ang="0">
                  <a:pos x="386" y="488"/>
                </a:cxn>
                <a:cxn ang="0">
                  <a:pos x="282" y="534"/>
                </a:cxn>
                <a:cxn ang="0">
                  <a:pos x="110" y="279"/>
                </a:cxn>
                <a:cxn ang="0">
                  <a:pos x="87" y="273"/>
                </a:cxn>
                <a:cxn ang="0">
                  <a:pos x="192" y="526"/>
                </a:cxn>
                <a:cxn ang="0">
                  <a:pos x="65" y="541"/>
                </a:cxn>
              </a:cxnLst>
              <a:rect l="0" t="0" r="r" b="b"/>
              <a:pathLst>
                <a:path w="386" h="541">
                  <a:moveTo>
                    <a:pt x="65" y="541"/>
                  </a:moveTo>
                  <a:lnTo>
                    <a:pt x="0" y="200"/>
                  </a:lnTo>
                  <a:lnTo>
                    <a:pt x="125" y="68"/>
                  </a:lnTo>
                  <a:lnTo>
                    <a:pt x="118" y="0"/>
                  </a:lnTo>
                  <a:lnTo>
                    <a:pt x="181" y="70"/>
                  </a:lnTo>
                  <a:lnTo>
                    <a:pt x="233" y="88"/>
                  </a:lnTo>
                  <a:lnTo>
                    <a:pt x="198" y="97"/>
                  </a:lnTo>
                  <a:lnTo>
                    <a:pt x="156" y="238"/>
                  </a:lnTo>
                  <a:lnTo>
                    <a:pt x="386" y="488"/>
                  </a:lnTo>
                  <a:lnTo>
                    <a:pt x="282" y="534"/>
                  </a:lnTo>
                  <a:lnTo>
                    <a:pt x="110" y="279"/>
                  </a:lnTo>
                  <a:lnTo>
                    <a:pt x="87" y="273"/>
                  </a:lnTo>
                  <a:lnTo>
                    <a:pt x="192" y="526"/>
                  </a:lnTo>
                  <a:lnTo>
                    <a:pt x="65" y="54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37" name="Freeform 53"/>
            <p:cNvSpPr>
              <a:spLocks/>
            </p:cNvSpPr>
            <p:nvPr userDrawn="1"/>
          </p:nvSpPr>
          <p:spPr bwMode="auto">
            <a:xfrm flipH="1">
              <a:off x="4523" y="3726"/>
              <a:ext cx="658" cy="244"/>
            </a:xfrm>
            <a:custGeom>
              <a:avLst/>
              <a:gdLst/>
              <a:ahLst/>
              <a:cxnLst>
                <a:cxn ang="0">
                  <a:pos x="204" y="17"/>
                </a:cxn>
                <a:cxn ang="0">
                  <a:pos x="139" y="39"/>
                </a:cxn>
                <a:cxn ang="0">
                  <a:pos x="68" y="48"/>
                </a:cxn>
                <a:cxn ang="0">
                  <a:pos x="66" y="64"/>
                </a:cxn>
                <a:cxn ang="0">
                  <a:pos x="34" y="76"/>
                </a:cxn>
                <a:cxn ang="0">
                  <a:pos x="0" y="18"/>
                </a:cxn>
                <a:cxn ang="0">
                  <a:pos x="35" y="0"/>
                </a:cxn>
                <a:cxn ang="0">
                  <a:pos x="202" y="8"/>
                </a:cxn>
                <a:cxn ang="0">
                  <a:pos x="204" y="17"/>
                </a:cxn>
              </a:cxnLst>
              <a:rect l="0" t="0" r="r" b="b"/>
              <a:pathLst>
                <a:path w="204" h="76">
                  <a:moveTo>
                    <a:pt x="204" y="17"/>
                  </a:moveTo>
                  <a:lnTo>
                    <a:pt x="139" y="39"/>
                  </a:lnTo>
                  <a:lnTo>
                    <a:pt x="68" y="48"/>
                  </a:lnTo>
                  <a:lnTo>
                    <a:pt x="66" y="64"/>
                  </a:lnTo>
                  <a:lnTo>
                    <a:pt x="34" y="76"/>
                  </a:lnTo>
                  <a:lnTo>
                    <a:pt x="0" y="18"/>
                  </a:lnTo>
                  <a:lnTo>
                    <a:pt x="35" y="0"/>
                  </a:lnTo>
                  <a:lnTo>
                    <a:pt x="202" y="8"/>
                  </a:lnTo>
                  <a:lnTo>
                    <a:pt x="204" y="1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38" name="Freeform 54"/>
            <p:cNvSpPr>
              <a:spLocks/>
            </p:cNvSpPr>
            <p:nvPr userDrawn="1"/>
          </p:nvSpPr>
          <p:spPr bwMode="auto">
            <a:xfrm flipH="1">
              <a:off x="5184" y="3787"/>
              <a:ext cx="609" cy="293"/>
            </a:xfrm>
            <a:custGeom>
              <a:avLst/>
              <a:gdLst/>
              <a:ahLst/>
              <a:cxnLst>
                <a:cxn ang="0">
                  <a:pos x="189" y="91"/>
                </a:cxn>
                <a:cxn ang="0">
                  <a:pos x="112" y="82"/>
                </a:cxn>
                <a:cxn ang="0">
                  <a:pos x="63" y="59"/>
                </a:cxn>
                <a:cxn ang="0">
                  <a:pos x="56" y="73"/>
                </a:cxn>
                <a:cxn ang="0">
                  <a:pos x="10" y="69"/>
                </a:cxn>
                <a:cxn ang="0">
                  <a:pos x="0" y="0"/>
                </a:cxn>
                <a:cxn ang="0">
                  <a:pos x="38" y="0"/>
                </a:cxn>
                <a:cxn ang="0">
                  <a:pos x="189" y="83"/>
                </a:cxn>
                <a:cxn ang="0">
                  <a:pos x="189" y="91"/>
                </a:cxn>
              </a:cxnLst>
              <a:rect l="0" t="0" r="r" b="b"/>
              <a:pathLst>
                <a:path w="189" h="91">
                  <a:moveTo>
                    <a:pt x="189" y="91"/>
                  </a:moveTo>
                  <a:lnTo>
                    <a:pt x="112" y="82"/>
                  </a:lnTo>
                  <a:lnTo>
                    <a:pt x="63" y="59"/>
                  </a:lnTo>
                  <a:lnTo>
                    <a:pt x="56" y="73"/>
                  </a:lnTo>
                  <a:lnTo>
                    <a:pt x="10" y="69"/>
                  </a:lnTo>
                  <a:lnTo>
                    <a:pt x="0" y="0"/>
                  </a:lnTo>
                  <a:lnTo>
                    <a:pt x="38" y="0"/>
                  </a:lnTo>
                  <a:lnTo>
                    <a:pt x="189" y="83"/>
                  </a:lnTo>
                  <a:lnTo>
                    <a:pt x="189" y="9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39" name="Freeform 55"/>
            <p:cNvSpPr>
              <a:spLocks/>
            </p:cNvSpPr>
            <p:nvPr userDrawn="1"/>
          </p:nvSpPr>
          <p:spPr bwMode="auto">
            <a:xfrm flipH="1">
              <a:off x="5284" y="2395"/>
              <a:ext cx="454" cy="548"/>
            </a:xfrm>
            <a:custGeom>
              <a:avLst/>
              <a:gdLst/>
              <a:ahLst/>
              <a:cxnLst>
                <a:cxn ang="0">
                  <a:pos x="113" y="170"/>
                </a:cxn>
                <a:cxn ang="0">
                  <a:pos x="0" y="29"/>
                </a:cxn>
                <a:cxn ang="0">
                  <a:pos x="53" y="0"/>
                </a:cxn>
                <a:cxn ang="0">
                  <a:pos x="141" y="135"/>
                </a:cxn>
                <a:cxn ang="0">
                  <a:pos x="113" y="170"/>
                </a:cxn>
              </a:cxnLst>
              <a:rect l="0" t="0" r="r" b="b"/>
              <a:pathLst>
                <a:path w="141" h="170">
                  <a:moveTo>
                    <a:pt x="113" y="170"/>
                  </a:moveTo>
                  <a:lnTo>
                    <a:pt x="0" y="29"/>
                  </a:lnTo>
                  <a:lnTo>
                    <a:pt x="53" y="0"/>
                  </a:lnTo>
                  <a:lnTo>
                    <a:pt x="141" y="135"/>
                  </a:lnTo>
                  <a:lnTo>
                    <a:pt x="113" y="17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40" name="Freeform 56"/>
            <p:cNvSpPr>
              <a:spLocks/>
            </p:cNvSpPr>
            <p:nvPr userDrawn="1"/>
          </p:nvSpPr>
          <p:spPr bwMode="auto">
            <a:xfrm flipH="1">
              <a:off x="4324" y="2814"/>
              <a:ext cx="1076" cy="664"/>
            </a:xfrm>
            <a:custGeom>
              <a:avLst/>
              <a:gdLst/>
              <a:ahLst/>
              <a:cxnLst>
                <a:cxn ang="0">
                  <a:pos x="200" y="15"/>
                </a:cxn>
                <a:cxn ang="0">
                  <a:pos x="186" y="39"/>
                </a:cxn>
                <a:cxn ang="0">
                  <a:pos x="158" y="52"/>
                </a:cxn>
                <a:cxn ang="0">
                  <a:pos x="195" y="57"/>
                </a:cxn>
                <a:cxn ang="0">
                  <a:pos x="266" y="41"/>
                </a:cxn>
                <a:cxn ang="0">
                  <a:pos x="197" y="66"/>
                </a:cxn>
                <a:cxn ang="0">
                  <a:pos x="195" y="77"/>
                </a:cxn>
                <a:cxn ang="0">
                  <a:pos x="282" y="94"/>
                </a:cxn>
                <a:cxn ang="0">
                  <a:pos x="194" y="83"/>
                </a:cxn>
                <a:cxn ang="0">
                  <a:pos x="191" y="92"/>
                </a:cxn>
                <a:cxn ang="0">
                  <a:pos x="259" y="138"/>
                </a:cxn>
                <a:cxn ang="0">
                  <a:pos x="189" y="98"/>
                </a:cxn>
                <a:cxn ang="0">
                  <a:pos x="182" y="112"/>
                </a:cxn>
                <a:cxn ang="0">
                  <a:pos x="223" y="164"/>
                </a:cxn>
                <a:cxn ang="0">
                  <a:pos x="180" y="117"/>
                </a:cxn>
                <a:cxn ang="0">
                  <a:pos x="138" y="113"/>
                </a:cxn>
                <a:cxn ang="0">
                  <a:pos x="130" y="70"/>
                </a:cxn>
                <a:cxn ang="0">
                  <a:pos x="0" y="11"/>
                </a:cxn>
                <a:cxn ang="0">
                  <a:pos x="24" y="0"/>
                </a:cxn>
                <a:cxn ang="0">
                  <a:pos x="134" y="57"/>
                </a:cxn>
                <a:cxn ang="0">
                  <a:pos x="200" y="15"/>
                </a:cxn>
              </a:cxnLst>
              <a:rect l="0" t="0" r="r" b="b"/>
              <a:pathLst>
                <a:path w="286" h="177">
                  <a:moveTo>
                    <a:pt x="200" y="15"/>
                  </a:moveTo>
                  <a:cubicBezTo>
                    <a:pt x="201" y="23"/>
                    <a:pt x="195" y="37"/>
                    <a:pt x="186" y="39"/>
                  </a:cubicBezTo>
                  <a:cubicBezTo>
                    <a:pt x="181" y="39"/>
                    <a:pt x="149" y="43"/>
                    <a:pt x="158" y="52"/>
                  </a:cubicBezTo>
                  <a:cubicBezTo>
                    <a:pt x="162" y="55"/>
                    <a:pt x="195" y="57"/>
                    <a:pt x="195" y="57"/>
                  </a:cubicBezTo>
                  <a:cubicBezTo>
                    <a:pt x="195" y="57"/>
                    <a:pt x="265" y="27"/>
                    <a:pt x="266" y="41"/>
                  </a:cubicBezTo>
                  <a:cubicBezTo>
                    <a:pt x="266" y="60"/>
                    <a:pt x="197" y="66"/>
                    <a:pt x="197" y="66"/>
                  </a:cubicBezTo>
                  <a:cubicBezTo>
                    <a:pt x="195" y="77"/>
                    <a:pt x="195" y="77"/>
                    <a:pt x="195" y="77"/>
                  </a:cubicBezTo>
                  <a:cubicBezTo>
                    <a:pt x="195" y="77"/>
                    <a:pt x="286" y="78"/>
                    <a:pt x="282" y="94"/>
                  </a:cubicBezTo>
                  <a:cubicBezTo>
                    <a:pt x="277" y="110"/>
                    <a:pt x="194" y="83"/>
                    <a:pt x="194" y="83"/>
                  </a:cubicBezTo>
                  <a:cubicBezTo>
                    <a:pt x="191" y="92"/>
                    <a:pt x="191" y="92"/>
                    <a:pt x="191" y="92"/>
                  </a:cubicBezTo>
                  <a:cubicBezTo>
                    <a:pt x="191" y="92"/>
                    <a:pt x="264" y="120"/>
                    <a:pt x="259" y="138"/>
                  </a:cubicBezTo>
                  <a:cubicBezTo>
                    <a:pt x="255" y="157"/>
                    <a:pt x="189" y="98"/>
                    <a:pt x="189" y="98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82" y="112"/>
                    <a:pt x="231" y="150"/>
                    <a:pt x="223" y="164"/>
                  </a:cubicBezTo>
                  <a:cubicBezTo>
                    <a:pt x="216" y="177"/>
                    <a:pt x="180" y="117"/>
                    <a:pt x="180" y="117"/>
                  </a:cubicBezTo>
                  <a:cubicBezTo>
                    <a:pt x="180" y="117"/>
                    <a:pt x="140" y="114"/>
                    <a:pt x="138" y="113"/>
                  </a:cubicBezTo>
                  <a:cubicBezTo>
                    <a:pt x="130" y="105"/>
                    <a:pt x="130" y="70"/>
                    <a:pt x="130" y="7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34" y="57"/>
                    <a:pt x="134" y="57"/>
                    <a:pt x="134" y="57"/>
                  </a:cubicBezTo>
                  <a:cubicBezTo>
                    <a:pt x="163" y="42"/>
                    <a:pt x="198" y="1"/>
                    <a:pt x="200" y="15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41" name="Freeform 57"/>
            <p:cNvSpPr>
              <a:spLocks/>
            </p:cNvSpPr>
            <p:nvPr userDrawn="1"/>
          </p:nvSpPr>
          <p:spPr bwMode="auto">
            <a:xfrm flipH="1">
              <a:off x="5210" y="2717"/>
              <a:ext cx="235" cy="293"/>
            </a:xfrm>
            <a:custGeom>
              <a:avLst/>
              <a:gdLst/>
              <a:ahLst/>
              <a:cxnLst>
                <a:cxn ang="0">
                  <a:pos x="73" y="20"/>
                </a:cxn>
                <a:cxn ang="0">
                  <a:pos x="46" y="0"/>
                </a:cxn>
                <a:cxn ang="0">
                  <a:pos x="0" y="74"/>
                </a:cxn>
                <a:cxn ang="0">
                  <a:pos x="17" y="91"/>
                </a:cxn>
                <a:cxn ang="0">
                  <a:pos x="73" y="20"/>
                </a:cxn>
              </a:cxnLst>
              <a:rect l="0" t="0" r="r" b="b"/>
              <a:pathLst>
                <a:path w="73" h="91">
                  <a:moveTo>
                    <a:pt x="73" y="20"/>
                  </a:moveTo>
                  <a:lnTo>
                    <a:pt x="46" y="0"/>
                  </a:lnTo>
                  <a:lnTo>
                    <a:pt x="0" y="74"/>
                  </a:lnTo>
                  <a:lnTo>
                    <a:pt x="17" y="91"/>
                  </a:lnTo>
                  <a:lnTo>
                    <a:pt x="73" y="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42" name="Freeform 58"/>
            <p:cNvSpPr>
              <a:spLocks/>
            </p:cNvSpPr>
            <p:nvPr userDrawn="1"/>
          </p:nvSpPr>
          <p:spPr bwMode="auto">
            <a:xfrm flipH="1">
              <a:off x="5612" y="2063"/>
              <a:ext cx="561" cy="39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74" y="73"/>
                </a:cxn>
                <a:cxn ang="0">
                  <a:pos x="152" y="122"/>
                </a:cxn>
                <a:cxn ang="0">
                  <a:pos x="0" y="43"/>
                </a:cxn>
                <a:cxn ang="0">
                  <a:pos x="8" y="0"/>
                </a:cxn>
              </a:cxnLst>
              <a:rect l="0" t="0" r="r" b="b"/>
              <a:pathLst>
                <a:path w="174" h="122">
                  <a:moveTo>
                    <a:pt x="8" y="0"/>
                  </a:moveTo>
                  <a:lnTo>
                    <a:pt x="174" y="73"/>
                  </a:lnTo>
                  <a:lnTo>
                    <a:pt x="152" y="122"/>
                  </a:lnTo>
                  <a:lnTo>
                    <a:pt x="0" y="4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43" name="Freeform 59"/>
            <p:cNvSpPr>
              <a:spLocks/>
            </p:cNvSpPr>
            <p:nvPr userDrawn="1"/>
          </p:nvSpPr>
          <p:spPr bwMode="auto">
            <a:xfrm flipH="1">
              <a:off x="6124" y="2080"/>
              <a:ext cx="838" cy="486"/>
            </a:xfrm>
            <a:custGeom>
              <a:avLst/>
              <a:gdLst/>
              <a:ahLst/>
              <a:cxnLst>
                <a:cxn ang="0">
                  <a:pos x="76" y="108"/>
                </a:cxn>
                <a:cxn ang="0">
                  <a:pos x="67" y="91"/>
                </a:cxn>
                <a:cxn ang="0">
                  <a:pos x="79" y="94"/>
                </a:cxn>
                <a:cxn ang="0">
                  <a:pos x="83" y="84"/>
                </a:cxn>
                <a:cxn ang="0">
                  <a:pos x="53" y="107"/>
                </a:cxn>
                <a:cxn ang="0">
                  <a:pos x="40" y="120"/>
                </a:cxn>
                <a:cxn ang="0">
                  <a:pos x="46" y="101"/>
                </a:cxn>
                <a:cxn ang="0">
                  <a:pos x="40" y="93"/>
                </a:cxn>
                <a:cxn ang="0">
                  <a:pos x="27" y="107"/>
                </a:cxn>
                <a:cxn ang="0">
                  <a:pos x="36" y="88"/>
                </a:cxn>
                <a:cxn ang="0">
                  <a:pos x="32" y="80"/>
                </a:cxn>
                <a:cxn ang="0">
                  <a:pos x="13" y="86"/>
                </a:cxn>
                <a:cxn ang="0">
                  <a:pos x="29" y="74"/>
                </a:cxn>
                <a:cxn ang="0">
                  <a:pos x="24" y="59"/>
                </a:cxn>
                <a:cxn ang="0">
                  <a:pos x="4" y="67"/>
                </a:cxn>
                <a:cxn ang="0">
                  <a:pos x="21" y="54"/>
                </a:cxn>
                <a:cxn ang="0">
                  <a:pos x="54" y="27"/>
                </a:cxn>
                <a:cxn ang="0">
                  <a:pos x="91" y="51"/>
                </a:cxn>
                <a:cxn ang="0">
                  <a:pos x="223" y="0"/>
                </a:cxn>
                <a:cxn ang="0">
                  <a:pos x="214" y="25"/>
                </a:cxn>
                <a:cxn ang="0">
                  <a:pos x="96" y="64"/>
                </a:cxn>
                <a:cxn ang="0">
                  <a:pos x="76" y="108"/>
                </a:cxn>
              </a:cxnLst>
              <a:rect l="0" t="0" r="r" b="b"/>
              <a:pathLst>
                <a:path w="223" h="130">
                  <a:moveTo>
                    <a:pt x="76" y="108"/>
                  </a:moveTo>
                  <a:cubicBezTo>
                    <a:pt x="71" y="102"/>
                    <a:pt x="67" y="91"/>
                    <a:pt x="67" y="91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79" y="94"/>
                    <a:pt x="90" y="84"/>
                    <a:pt x="83" y="84"/>
                  </a:cubicBezTo>
                  <a:cubicBezTo>
                    <a:pt x="78" y="84"/>
                    <a:pt x="53" y="107"/>
                    <a:pt x="53" y="107"/>
                  </a:cubicBezTo>
                  <a:cubicBezTo>
                    <a:pt x="53" y="107"/>
                    <a:pt x="49" y="130"/>
                    <a:pt x="40" y="120"/>
                  </a:cubicBezTo>
                  <a:cubicBezTo>
                    <a:pt x="26" y="107"/>
                    <a:pt x="46" y="101"/>
                    <a:pt x="46" y="101"/>
                  </a:cubicBezTo>
                  <a:cubicBezTo>
                    <a:pt x="40" y="93"/>
                    <a:pt x="40" y="93"/>
                    <a:pt x="40" y="93"/>
                  </a:cubicBezTo>
                  <a:cubicBezTo>
                    <a:pt x="40" y="93"/>
                    <a:pt x="35" y="121"/>
                    <a:pt x="27" y="107"/>
                  </a:cubicBezTo>
                  <a:cubicBezTo>
                    <a:pt x="18" y="92"/>
                    <a:pt x="36" y="88"/>
                    <a:pt x="36" y="88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32" y="80"/>
                    <a:pt x="23" y="102"/>
                    <a:pt x="13" y="86"/>
                  </a:cubicBezTo>
                  <a:cubicBezTo>
                    <a:pt x="3" y="69"/>
                    <a:pt x="29" y="74"/>
                    <a:pt x="29" y="74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4" y="59"/>
                    <a:pt x="9" y="82"/>
                    <a:pt x="4" y="67"/>
                  </a:cubicBezTo>
                  <a:cubicBezTo>
                    <a:pt x="0" y="52"/>
                    <a:pt x="21" y="54"/>
                    <a:pt x="21" y="54"/>
                  </a:cubicBezTo>
                  <a:cubicBezTo>
                    <a:pt x="21" y="54"/>
                    <a:pt x="52" y="27"/>
                    <a:pt x="54" y="27"/>
                  </a:cubicBezTo>
                  <a:cubicBezTo>
                    <a:pt x="65" y="27"/>
                    <a:pt x="91" y="51"/>
                    <a:pt x="91" y="51"/>
                  </a:cubicBezTo>
                  <a:cubicBezTo>
                    <a:pt x="223" y="0"/>
                    <a:pt x="223" y="0"/>
                    <a:pt x="223" y="0"/>
                  </a:cubicBezTo>
                  <a:cubicBezTo>
                    <a:pt x="214" y="25"/>
                    <a:pt x="214" y="25"/>
                    <a:pt x="214" y="25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105" y="86"/>
                    <a:pt x="85" y="119"/>
                    <a:pt x="76" y="108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44" name="Freeform 60"/>
            <p:cNvSpPr>
              <a:spLocks/>
            </p:cNvSpPr>
            <p:nvPr userDrawn="1"/>
          </p:nvSpPr>
          <p:spPr bwMode="auto">
            <a:xfrm flipH="1">
              <a:off x="6089" y="1993"/>
              <a:ext cx="129" cy="302"/>
            </a:xfrm>
            <a:custGeom>
              <a:avLst/>
              <a:gdLst/>
              <a:ahLst/>
              <a:cxnLst>
                <a:cxn ang="0">
                  <a:pos x="0" y="88"/>
                </a:cxn>
                <a:cxn ang="0">
                  <a:pos x="34" y="94"/>
                </a:cxn>
                <a:cxn ang="0">
                  <a:pos x="40" y="7"/>
                </a:cxn>
                <a:cxn ang="0">
                  <a:pos x="18" y="0"/>
                </a:cxn>
                <a:cxn ang="0">
                  <a:pos x="0" y="88"/>
                </a:cxn>
              </a:cxnLst>
              <a:rect l="0" t="0" r="r" b="b"/>
              <a:pathLst>
                <a:path w="40" h="94">
                  <a:moveTo>
                    <a:pt x="0" y="88"/>
                  </a:moveTo>
                  <a:lnTo>
                    <a:pt x="34" y="94"/>
                  </a:lnTo>
                  <a:lnTo>
                    <a:pt x="40" y="7"/>
                  </a:lnTo>
                  <a:lnTo>
                    <a:pt x="18" y="0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45" name="Freeform 61"/>
            <p:cNvSpPr>
              <a:spLocks/>
            </p:cNvSpPr>
            <p:nvPr userDrawn="1"/>
          </p:nvSpPr>
          <p:spPr bwMode="auto">
            <a:xfrm flipH="1">
              <a:off x="3892" y="1020"/>
              <a:ext cx="1698" cy="1366"/>
            </a:xfrm>
            <a:custGeom>
              <a:avLst/>
              <a:gdLst/>
              <a:ahLst/>
              <a:cxnLst>
                <a:cxn ang="0">
                  <a:pos x="0" y="351"/>
                </a:cxn>
                <a:cxn ang="0">
                  <a:pos x="144" y="43"/>
                </a:cxn>
                <a:cxn ang="0">
                  <a:pos x="452" y="295"/>
                </a:cxn>
                <a:cxn ang="0">
                  <a:pos x="109" y="124"/>
                </a:cxn>
                <a:cxn ang="0">
                  <a:pos x="247" y="345"/>
                </a:cxn>
                <a:cxn ang="0">
                  <a:pos x="243" y="350"/>
                </a:cxn>
                <a:cxn ang="0">
                  <a:pos x="32" y="346"/>
                </a:cxn>
                <a:cxn ang="0">
                  <a:pos x="19" y="364"/>
                </a:cxn>
              </a:cxnLst>
              <a:rect l="0" t="0" r="r" b="b"/>
              <a:pathLst>
                <a:path w="452" h="364">
                  <a:moveTo>
                    <a:pt x="0" y="351"/>
                  </a:moveTo>
                  <a:cubicBezTo>
                    <a:pt x="0" y="351"/>
                    <a:pt x="43" y="87"/>
                    <a:pt x="144" y="43"/>
                  </a:cubicBezTo>
                  <a:cubicBezTo>
                    <a:pt x="244" y="0"/>
                    <a:pt x="390" y="201"/>
                    <a:pt x="452" y="295"/>
                  </a:cubicBezTo>
                  <a:cubicBezTo>
                    <a:pt x="325" y="346"/>
                    <a:pt x="155" y="283"/>
                    <a:pt x="109" y="124"/>
                  </a:cubicBezTo>
                  <a:cubicBezTo>
                    <a:pt x="61" y="250"/>
                    <a:pt x="157" y="331"/>
                    <a:pt x="247" y="345"/>
                  </a:cubicBezTo>
                  <a:cubicBezTo>
                    <a:pt x="243" y="350"/>
                    <a:pt x="243" y="350"/>
                    <a:pt x="243" y="350"/>
                  </a:cubicBezTo>
                  <a:cubicBezTo>
                    <a:pt x="32" y="346"/>
                    <a:pt x="32" y="346"/>
                    <a:pt x="32" y="346"/>
                  </a:cubicBezTo>
                  <a:cubicBezTo>
                    <a:pt x="19" y="364"/>
                    <a:pt x="19" y="364"/>
                    <a:pt x="19" y="364"/>
                  </a:cubicBezTo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46" name="Line 62"/>
            <p:cNvSpPr>
              <a:spLocks noChangeShapeType="1"/>
            </p:cNvSpPr>
            <p:nvPr userDrawn="1"/>
          </p:nvSpPr>
          <p:spPr bwMode="auto">
            <a:xfrm flipH="1">
              <a:off x="5673" y="2527"/>
              <a:ext cx="4" cy="4"/>
            </a:xfrm>
            <a:prstGeom prst="line">
              <a:avLst/>
            </a:pr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47" name="Line 63"/>
            <p:cNvSpPr>
              <a:spLocks noChangeShapeType="1"/>
            </p:cNvSpPr>
            <p:nvPr userDrawn="1"/>
          </p:nvSpPr>
          <p:spPr bwMode="auto">
            <a:xfrm flipH="1">
              <a:off x="5673" y="2527"/>
              <a:ext cx="4" cy="4"/>
            </a:xfrm>
            <a:prstGeom prst="line">
              <a:avLst/>
            </a:pr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48" name="Freeform 64"/>
            <p:cNvSpPr>
              <a:spLocks/>
            </p:cNvSpPr>
            <p:nvPr userDrawn="1"/>
          </p:nvSpPr>
          <p:spPr bwMode="auto">
            <a:xfrm flipH="1">
              <a:off x="4568" y="1377"/>
              <a:ext cx="313" cy="387"/>
            </a:xfrm>
            <a:custGeom>
              <a:avLst/>
              <a:gdLst/>
              <a:ahLst/>
              <a:cxnLst>
                <a:cxn ang="0">
                  <a:pos x="74" y="61"/>
                </a:cxn>
                <a:cxn ang="0">
                  <a:pos x="58" y="5"/>
                </a:cxn>
                <a:cxn ang="0">
                  <a:pos x="9" y="42"/>
                </a:cxn>
                <a:cxn ang="0">
                  <a:pos x="25" y="98"/>
                </a:cxn>
                <a:cxn ang="0">
                  <a:pos x="74" y="61"/>
                </a:cxn>
              </a:cxnLst>
              <a:rect l="0" t="0" r="r" b="b"/>
              <a:pathLst>
                <a:path w="83" h="103">
                  <a:moveTo>
                    <a:pt x="74" y="61"/>
                  </a:moveTo>
                  <a:cubicBezTo>
                    <a:pt x="83" y="36"/>
                    <a:pt x="76" y="11"/>
                    <a:pt x="58" y="5"/>
                  </a:cubicBezTo>
                  <a:cubicBezTo>
                    <a:pt x="40" y="0"/>
                    <a:pt x="18" y="16"/>
                    <a:pt x="9" y="42"/>
                  </a:cubicBezTo>
                  <a:cubicBezTo>
                    <a:pt x="0" y="67"/>
                    <a:pt x="7" y="92"/>
                    <a:pt x="25" y="98"/>
                  </a:cubicBezTo>
                  <a:cubicBezTo>
                    <a:pt x="43" y="103"/>
                    <a:pt x="65" y="87"/>
                    <a:pt x="74" y="6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49" name="Freeform 65"/>
            <p:cNvSpPr>
              <a:spLocks/>
            </p:cNvSpPr>
            <p:nvPr userDrawn="1"/>
          </p:nvSpPr>
          <p:spPr bwMode="auto">
            <a:xfrm flipH="1">
              <a:off x="4597" y="1506"/>
              <a:ext cx="129" cy="197"/>
            </a:xfrm>
            <a:custGeom>
              <a:avLst/>
              <a:gdLst/>
              <a:ahLst/>
              <a:cxnLst>
                <a:cxn ang="0">
                  <a:pos x="30" y="30"/>
                </a:cxn>
                <a:cxn ang="0">
                  <a:pos x="25" y="2"/>
                </a:cxn>
                <a:cxn ang="0">
                  <a:pos x="4" y="22"/>
                </a:cxn>
                <a:cxn ang="0">
                  <a:pos x="9" y="50"/>
                </a:cxn>
                <a:cxn ang="0">
                  <a:pos x="30" y="30"/>
                </a:cxn>
              </a:cxnLst>
              <a:rect l="0" t="0" r="r" b="b"/>
              <a:pathLst>
                <a:path w="34" h="52">
                  <a:moveTo>
                    <a:pt x="30" y="30"/>
                  </a:moveTo>
                  <a:cubicBezTo>
                    <a:pt x="34" y="17"/>
                    <a:pt x="32" y="4"/>
                    <a:pt x="25" y="2"/>
                  </a:cubicBezTo>
                  <a:cubicBezTo>
                    <a:pt x="18" y="0"/>
                    <a:pt x="9" y="9"/>
                    <a:pt x="4" y="22"/>
                  </a:cubicBezTo>
                  <a:cubicBezTo>
                    <a:pt x="0" y="35"/>
                    <a:pt x="2" y="47"/>
                    <a:pt x="9" y="50"/>
                  </a:cubicBezTo>
                  <a:cubicBezTo>
                    <a:pt x="16" y="52"/>
                    <a:pt x="25" y="43"/>
                    <a:pt x="30" y="3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50" name="Freeform 66"/>
            <p:cNvSpPr>
              <a:spLocks/>
            </p:cNvSpPr>
            <p:nvPr userDrawn="1"/>
          </p:nvSpPr>
          <p:spPr bwMode="auto">
            <a:xfrm flipH="1">
              <a:off x="4346" y="1548"/>
              <a:ext cx="271" cy="338"/>
            </a:xfrm>
            <a:custGeom>
              <a:avLst/>
              <a:gdLst/>
              <a:ahLst/>
              <a:cxnLst>
                <a:cxn ang="0">
                  <a:pos x="64" y="53"/>
                </a:cxn>
                <a:cxn ang="0">
                  <a:pos x="49" y="4"/>
                </a:cxn>
                <a:cxn ang="0">
                  <a:pos x="7" y="37"/>
                </a:cxn>
                <a:cxn ang="0">
                  <a:pos x="22" y="85"/>
                </a:cxn>
                <a:cxn ang="0">
                  <a:pos x="64" y="53"/>
                </a:cxn>
              </a:cxnLst>
              <a:rect l="0" t="0" r="r" b="b"/>
              <a:pathLst>
                <a:path w="72" h="90">
                  <a:moveTo>
                    <a:pt x="64" y="53"/>
                  </a:moveTo>
                  <a:cubicBezTo>
                    <a:pt x="72" y="30"/>
                    <a:pt x="65" y="9"/>
                    <a:pt x="49" y="4"/>
                  </a:cubicBezTo>
                  <a:cubicBezTo>
                    <a:pt x="34" y="0"/>
                    <a:pt x="15" y="14"/>
                    <a:pt x="7" y="37"/>
                  </a:cubicBezTo>
                  <a:cubicBezTo>
                    <a:pt x="0" y="59"/>
                    <a:pt x="6" y="81"/>
                    <a:pt x="22" y="85"/>
                  </a:cubicBezTo>
                  <a:cubicBezTo>
                    <a:pt x="38" y="90"/>
                    <a:pt x="56" y="75"/>
                    <a:pt x="64" y="5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51" name="Freeform 67"/>
            <p:cNvSpPr>
              <a:spLocks/>
            </p:cNvSpPr>
            <p:nvPr userDrawn="1"/>
          </p:nvSpPr>
          <p:spPr bwMode="auto">
            <a:xfrm flipH="1">
              <a:off x="4382" y="1648"/>
              <a:ext cx="112" cy="167"/>
            </a:xfrm>
            <a:custGeom>
              <a:avLst/>
              <a:gdLst/>
              <a:ahLst/>
              <a:cxnLst>
                <a:cxn ang="0">
                  <a:pos x="26" y="26"/>
                </a:cxn>
                <a:cxn ang="0">
                  <a:pos x="22" y="2"/>
                </a:cxn>
                <a:cxn ang="0">
                  <a:pos x="4" y="19"/>
                </a:cxn>
                <a:cxn ang="0">
                  <a:pos x="8" y="43"/>
                </a:cxn>
                <a:cxn ang="0">
                  <a:pos x="26" y="26"/>
                </a:cxn>
              </a:cxnLst>
              <a:rect l="0" t="0" r="r" b="b"/>
              <a:pathLst>
                <a:path w="30" h="45">
                  <a:moveTo>
                    <a:pt x="26" y="26"/>
                  </a:moveTo>
                  <a:cubicBezTo>
                    <a:pt x="30" y="14"/>
                    <a:pt x="28" y="3"/>
                    <a:pt x="22" y="2"/>
                  </a:cubicBezTo>
                  <a:cubicBezTo>
                    <a:pt x="16" y="0"/>
                    <a:pt x="8" y="8"/>
                    <a:pt x="4" y="19"/>
                  </a:cubicBezTo>
                  <a:cubicBezTo>
                    <a:pt x="0" y="31"/>
                    <a:pt x="2" y="42"/>
                    <a:pt x="8" y="43"/>
                  </a:cubicBezTo>
                  <a:cubicBezTo>
                    <a:pt x="14" y="45"/>
                    <a:pt x="22" y="37"/>
                    <a:pt x="26" y="2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52" name="Freeform 68"/>
            <p:cNvSpPr>
              <a:spLocks/>
            </p:cNvSpPr>
            <p:nvPr userDrawn="1"/>
          </p:nvSpPr>
          <p:spPr bwMode="auto">
            <a:xfrm flipH="1">
              <a:off x="4311" y="981"/>
              <a:ext cx="1176" cy="789"/>
            </a:xfrm>
            <a:custGeom>
              <a:avLst/>
              <a:gdLst/>
              <a:ahLst/>
              <a:cxnLst>
                <a:cxn ang="0">
                  <a:pos x="26" y="36"/>
                </a:cxn>
                <a:cxn ang="0">
                  <a:pos x="0" y="16"/>
                </a:cxn>
                <a:cxn ang="0">
                  <a:pos x="48" y="30"/>
                </a:cxn>
                <a:cxn ang="0">
                  <a:pos x="56" y="0"/>
                </a:cxn>
                <a:cxn ang="0">
                  <a:pos x="63" y="26"/>
                </a:cxn>
                <a:cxn ang="0">
                  <a:pos x="313" y="128"/>
                </a:cxn>
                <a:cxn ang="0">
                  <a:pos x="150" y="95"/>
                </a:cxn>
                <a:cxn ang="0">
                  <a:pos x="10" y="210"/>
                </a:cxn>
                <a:cxn ang="0">
                  <a:pos x="26" y="36"/>
                </a:cxn>
              </a:cxnLst>
              <a:rect l="0" t="0" r="r" b="b"/>
              <a:pathLst>
                <a:path w="313" h="210">
                  <a:moveTo>
                    <a:pt x="26" y="3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63" y="26"/>
                    <a:pt x="239" y="36"/>
                    <a:pt x="313" y="128"/>
                  </a:cubicBezTo>
                  <a:cubicBezTo>
                    <a:pt x="281" y="101"/>
                    <a:pt x="171" y="101"/>
                    <a:pt x="150" y="95"/>
                  </a:cubicBezTo>
                  <a:cubicBezTo>
                    <a:pt x="39" y="65"/>
                    <a:pt x="74" y="108"/>
                    <a:pt x="10" y="210"/>
                  </a:cubicBezTo>
                  <a:cubicBezTo>
                    <a:pt x="0" y="153"/>
                    <a:pt x="26" y="36"/>
                    <a:pt x="26" y="3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42053" name="Freeform 69"/>
            <p:cNvSpPr>
              <a:spLocks/>
            </p:cNvSpPr>
            <p:nvPr userDrawn="1"/>
          </p:nvSpPr>
          <p:spPr bwMode="auto">
            <a:xfrm flipH="1">
              <a:off x="5309" y="1496"/>
              <a:ext cx="393" cy="406"/>
            </a:xfrm>
            <a:custGeom>
              <a:avLst/>
              <a:gdLst/>
              <a:ahLst/>
              <a:cxnLst>
                <a:cxn ang="0">
                  <a:pos x="91" y="84"/>
                </a:cxn>
                <a:cxn ang="0">
                  <a:pos x="81" y="24"/>
                </a:cxn>
                <a:cxn ang="0">
                  <a:pos x="15" y="19"/>
                </a:cxn>
                <a:cxn ang="0">
                  <a:pos x="27" y="94"/>
                </a:cxn>
                <a:cxn ang="0">
                  <a:pos x="91" y="84"/>
                </a:cxn>
              </a:cxnLst>
              <a:rect l="0" t="0" r="r" b="b"/>
              <a:pathLst>
                <a:path w="105" h="108">
                  <a:moveTo>
                    <a:pt x="91" y="84"/>
                  </a:moveTo>
                  <a:cubicBezTo>
                    <a:pt x="105" y="64"/>
                    <a:pt x="101" y="37"/>
                    <a:pt x="81" y="24"/>
                  </a:cubicBezTo>
                  <a:cubicBezTo>
                    <a:pt x="60" y="10"/>
                    <a:pt x="30" y="0"/>
                    <a:pt x="15" y="19"/>
                  </a:cubicBezTo>
                  <a:cubicBezTo>
                    <a:pt x="0" y="39"/>
                    <a:pt x="7" y="81"/>
                    <a:pt x="27" y="94"/>
                  </a:cubicBezTo>
                  <a:cubicBezTo>
                    <a:pt x="48" y="108"/>
                    <a:pt x="76" y="103"/>
                    <a:pt x="91" y="84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4984" r:id="rId1"/>
    <p:sldLayoutId id="2147484985" r:id="rId2"/>
    <p:sldLayoutId id="2147484986" r:id="rId3"/>
    <p:sldLayoutId id="2147484987" r:id="rId4"/>
    <p:sldLayoutId id="2147484988" r:id="rId5"/>
    <p:sldLayoutId id="2147484989" r:id="rId6"/>
    <p:sldLayoutId id="2147484990" r:id="rId7"/>
    <p:sldLayoutId id="2147484991" r:id="rId8"/>
    <p:sldLayoutId id="2147484992" r:id="rId9"/>
    <p:sldLayoutId id="2147484993" r:id="rId10"/>
    <p:sldLayoutId id="2147484994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2pPr>
      <a:lvl3pPr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3pPr>
      <a:lvl4pPr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4pPr>
      <a:lvl5pPr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Sinzano" pitchFamily="82" charset="0"/>
          <a:cs typeface="Arial" pitchFamily="34" charset="0"/>
        </a:defRPr>
      </a:lvl9pPr>
    </p:titleStyle>
    <p:bodyStyle>
      <a:lvl1pPr indent="635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ea typeface="+mn-ea"/>
          <a:cs typeface="+mn-cs"/>
        </a:defRPr>
      </a:lvl1pPr>
      <a:lvl2pPr marL="3556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2pPr>
      <a:lvl3pPr marL="7239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3pPr>
      <a:lvl4pPr marL="10795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4pPr>
      <a:lvl5pPr marL="14351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rgbClr val="777777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0" y="274638"/>
            <a:ext cx="9144000" cy="11430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  <p:sp>
        <p:nvSpPr>
          <p:cNvPr id="19353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0" y="1600200"/>
            <a:ext cx="9144000" cy="45259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  <p:sp>
        <p:nvSpPr>
          <p:cNvPr id="193540" name="Rectangle 4"/>
          <p:cNvSpPr>
            <a:spLocks noChangeArrowheads="1"/>
          </p:cNvSpPr>
          <p:nvPr/>
        </p:nvSpPr>
        <p:spPr bwMode="auto">
          <a:xfrm>
            <a:off x="8804275" y="6599238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spcBef>
                <a:spcPct val="0"/>
              </a:spcBef>
              <a:buClrTx/>
              <a:buFontTx/>
              <a:buNone/>
            </a:pPr>
            <a:fld id="{6BACBB98-7690-491D-87FC-AEBD878DA8FD}" type="slidenum">
              <a:rPr lang="pt-BR" sz="1200">
                <a:latin typeface="Burbank Small Bold" pitchFamily="50" charset="0"/>
              </a:rPr>
              <a:pPr>
                <a:spcBef>
                  <a:spcPct val="0"/>
                </a:spcBef>
                <a:buClrTx/>
                <a:buFontTx/>
                <a:buNone/>
              </a:pPr>
              <a:t>‹nº›</a:t>
            </a:fld>
            <a:endParaRPr lang="pt-BR" sz="1200" dirty="0">
              <a:latin typeface="Burbank Small Bold" pitchFamily="50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008" r:id="rId1"/>
    <p:sldLayoutId id="2147485009" r:id="rId2"/>
    <p:sldLayoutId id="2147485010" r:id="rId3"/>
    <p:sldLayoutId id="2147485011" r:id="rId4"/>
    <p:sldLayoutId id="2147485012" r:id="rId5"/>
    <p:sldLayoutId id="2147485013" r:id="rId6"/>
    <p:sldLayoutId id="2147485014" r:id="rId7"/>
    <p:sldLayoutId id="2147485015" r:id="rId8"/>
    <p:sldLayoutId id="2147485016" r:id="rId9"/>
    <p:sldLayoutId id="2147485017" r:id="rId10"/>
    <p:sldLayoutId id="2147485018" r:id="rId11"/>
  </p:sldLayoutIdLst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9pPr>
    </p:titleStyle>
    <p:bodyStyle>
      <a:lvl1pPr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Burbank Small Bold" pitchFamily="50" charset="0"/>
        </a:defRPr>
      </a:lvl2pPr>
      <a:lvl3pPr marL="1144588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Burbank Small Bold" pitchFamily="50" charset="0"/>
        </a:defRPr>
      </a:lvl3pPr>
      <a:lvl4pPr marL="1600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Burbank Small Bold" pitchFamily="50" charset="0"/>
        </a:defRPr>
      </a:lvl4pPr>
      <a:lvl5pPr marL="20574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Burbank Small Bold" pitchFamily="50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465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560388" y="5549900"/>
            <a:ext cx="8520112" cy="1217613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00000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</p:spTree>
    <p:extLst>
      <p:ext uri="{BB962C8B-B14F-4D97-AF65-F5344CB8AC3E}">
        <p14:creationId xmlns:p14="http://schemas.microsoft.com/office/powerpoint/2010/main" val="23442419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3" r:id="rId1"/>
    <p:sldLayoutId id="2147483734" r:id="rId2"/>
    <p:sldLayoutId id="2147483735" r:id="rId3"/>
    <p:sldLayoutId id="2147483738" r:id="rId4"/>
    <p:sldLayoutId id="2147483739" r:id="rId5"/>
  </p:sldLayoutIdLst>
  <p:transition>
    <p:push/>
  </p:transition>
  <p:timing>
    <p:tnLst>
      <p:par>
        <p:cTn id="1" dur="indefinite" restart="never" nodeType="tmRoot"/>
      </p:par>
    </p:tnLst>
  </p:timing>
  <p:txStyles>
    <p:titleStyle>
      <a:lvl1pPr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2pPr>
      <a:lvl3pPr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3pPr>
      <a:lvl4pPr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4pPr>
      <a:lvl5pPr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5pPr>
      <a:lvl6pPr marL="457200"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6pPr>
      <a:lvl7pPr marL="914400"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7pPr>
      <a:lvl8pPr marL="1371600"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8pPr>
      <a:lvl9pPr marL="1828800" algn="r" rtl="0" fontAlgn="base">
        <a:lnSpc>
          <a:spcPct val="90000"/>
        </a:lnSpc>
        <a:spcBef>
          <a:spcPct val="0"/>
        </a:spcBef>
        <a:spcAft>
          <a:spcPct val="0"/>
        </a:spcAft>
        <a:defRPr sz="1400">
          <a:solidFill>
            <a:schemeClr val="bg1"/>
          </a:solidFill>
          <a:latin typeface="NeoSans-Bold" pitchFamily="34" charset="0"/>
          <a:cs typeface="Arial" charset="0"/>
        </a:defRPr>
      </a:lvl9pPr>
    </p:titleStyle>
    <p:bodyStyle>
      <a:lvl1pPr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ea typeface="+mn-ea"/>
          <a:cs typeface="+mn-cs"/>
        </a:defRPr>
      </a:lvl1pPr>
      <a:lvl2pPr marL="354013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2pPr>
      <a:lvl3pPr marL="7239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3pPr>
      <a:lvl4pPr marL="10795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4pPr>
      <a:lvl5pPr marL="14351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5pPr>
      <a:lvl6pPr marL="18923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6pPr>
      <a:lvl7pPr marL="23495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7pPr>
      <a:lvl8pPr marL="28067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8pPr>
      <a:lvl9pPr marL="3263900" algn="r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28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777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41350" y="641350"/>
            <a:ext cx="3756025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Tocnacuca</a:t>
            </a:r>
          </a:p>
        </p:txBody>
      </p:sp>
      <p:sp>
        <p:nvSpPr>
          <p:cNvPr id="1867781" name="Rectangle 5"/>
          <p:cNvSpPr>
            <a:spLocks noChangeArrowheads="1"/>
          </p:cNvSpPr>
          <p:nvPr/>
        </p:nvSpPr>
        <p:spPr bwMode="auto">
          <a:xfrm>
            <a:off x="641350" y="812800"/>
            <a:ext cx="3889375" cy="704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l"/>
            <a:endParaRPr lang="en-US" sz="5400">
              <a:solidFill>
                <a:srgbClr val="FFF500"/>
              </a:solidFill>
              <a:latin typeface="Two Stroke Standard" pitchFamily="2" charset="0"/>
            </a:endParaRPr>
          </a:p>
        </p:txBody>
      </p:sp>
      <p:sp>
        <p:nvSpPr>
          <p:cNvPr id="1867782" name="Rectangle 6"/>
          <p:cNvSpPr>
            <a:spLocks noGrp="1" noChangeArrowheads="1"/>
          </p:cNvSpPr>
          <p:nvPr>
            <p:ph type="body" idx="1"/>
          </p:nvPr>
        </p:nvSpPr>
        <p:spPr bwMode="auto">
          <a:xfrm>
            <a:off x="641350" y="2066925"/>
            <a:ext cx="3756025" cy="4203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grpSp>
        <p:nvGrpSpPr>
          <p:cNvPr id="2" name="Group 138"/>
          <p:cNvGrpSpPr>
            <a:grpSpLocks/>
          </p:cNvGrpSpPr>
          <p:nvPr/>
        </p:nvGrpSpPr>
        <p:grpSpPr bwMode="auto">
          <a:xfrm>
            <a:off x="4770438" y="1108075"/>
            <a:ext cx="3667125" cy="4649788"/>
            <a:chOff x="2642" y="1204"/>
            <a:chExt cx="2310" cy="2929"/>
          </a:xfrm>
        </p:grpSpPr>
        <p:grpSp>
          <p:nvGrpSpPr>
            <p:cNvPr id="3" name="Group 132"/>
            <p:cNvGrpSpPr>
              <a:grpSpLocks/>
            </p:cNvGrpSpPr>
            <p:nvPr userDrawn="1"/>
          </p:nvGrpSpPr>
          <p:grpSpPr bwMode="auto">
            <a:xfrm flipH="1">
              <a:off x="4098" y="2806"/>
              <a:ext cx="761" cy="705"/>
              <a:chOff x="2252" y="-348"/>
              <a:chExt cx="761" cy="705"/>
            </a:xfrm>
          </p:grpSpPr>
          <p:sp>
            <p:nvSpPr>
              <p:cNvPr id="1867884" name="Freeform 108"/>
              <p:cNvSpPr>
                <a:spLocks/>
              </p:cNvSpPr>
              <p:nvPr userDrawn="1"/>
            </p:nvSpPr>
            <p:spPr bwMode="auto">
              <a:xfrm>
                <a:off x="2619" y="-348"/>
                <a:ext cx="394" cy="263"/>
              </a:xfrm>
              <a:custGeom>
                <a:avLst/>
                <a:gdLst/>
                <a:ahLst/>
                <a:cxnLst>
                  <a:cxn ang="0">
                    <a:pos x="18" y="263"/>
                  </a:cxn>
                  <a:cxn ang="0">
                    <a:pos x="394" y="150"/>
                  </a:cxn>
                  <a:cxn ang="0">
                    <a:pos x="282" y="0"/>
                  </a:cxn>
                  <a:cxn ang="0">
                    <a:pos x="0" y="132"/>
                  </a:cxn>
                  <a:cxn ang="0">
                    <a:pos x="18" y="263"/>
                  </a:cxn>
                </a:cxnLst>
                <a:rect l="0" t="0" r="r" b="b"/>
                <a:pathLst>
                  <a:path w="394" h="263">
                    <a:moveTo>
                      <a:pt x="18" y="263"/>
                    </a:moveTo>
                    <a:lnTo>
                      <a:pt x="394" y="150"/>
                    </a:lnTo>
                    <a:lnTo>
                      <a:pt x="282" y="0"/>
                    </a:lnTo>
                    <a:lnTo>
                      <a:pt x="0" y="132"/>
                    </a:lnTo>
                    <a:lnTo>
                      <a:pt x="18" y="263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67894" name="Freeform 118"/>
              <p:cNvSpPr>
                <a:spLocks/>
              </p:cNvSpPr>
              <p:nvPr userDrawn="1"/>
            </p:nvSpPr>
            <p:spPr bwMode="auto">
              <a:xfrm>
                <a:off x="2543" y="-254"/>
                <a:ext cx="104" cy="244"/>
              </a:xfrm>
              <a:custGeom>
                <a:avLst/>
                <a:gdLst/>
                <a:ahLst/>
                <a:cxnLst>
                  <a:cxn ang="0">
                    <a:pos x="0" y="19"/>
                  </a:cxn>
                  <a:cxn ang="0">
                    <a:pos x="104" y="0"/>
                  </a:cxn>
                  <a:cxn ang="0">
                    <a:pos x="104" y="216"/>
                  </a:cxn>
                  <a:cxn ang="0">
                    <a:pos x="38" y="244"/>
                  </a:cxn>
                  <a:cxn ang="0">
                    <a:pos x="0" y="19"/>
                  </a:cxn>
                </a:cxnLst>
                <a:rect l="0" t="0" r="r" b="b"/>
                <a:pathLst>
                  <a:path w="104" h="244">
                    <a:moveTo>
                      <a:pt x="0" y="19"/>
                    </a:moveTo>
                    <a:lnTo>
                      <a:pt x="104" y="0"/>
                    </a:lnTo>
                    <a:lnTo>
                      <a:pt x="104" y="216"/>
                    </a:lnTo>
                    <a:lnTo>
                      <a:pt x="38" y="244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67904" name="Freeform 128"/>
              <p:cNvSpPr>
                <a:spLocks/>
              </p:cNvSpPr>
              <p:nvPr userDrawn="1"/>
            </p:nvSpPr>
            <p:spPr bwMode="auto">
              <a:xfrm>
                <a:off x="2252" y="-198"/>
                <a:ext cx="479" cy="555"/>
              </a:xfrm>
              <a:custGeom>
                <a:avLst/>
                <a:gdLst/>
                <a:ahLst/>
                <a:cxnLst>
                  <a:cxn ang="0">
                    <a:pos x="41" y="32"/>
                  </a:cxn>
                  <a:cxn ang="0">
                    <a:pos x="51" y="39"/>
                  </a:cxn>
                  <a:cxn ang="0">
                    <a:pos x="46" y="41"/>
                  </a:cxn>
                  <a:cxn ang="0">
                    <a:pos x="40" y="36"/>
                  </a:cxn>
                  <a:cxn ang="0">
                    <a:pos x="37" y="38"/>
                  </a:cxn>
                  <a:cxn ang="0">
                    <a:pos x="41" y="44"/>
                  </a:cxn>
                  <a:cxn ang="0">
                    <a:pos x="51" y="42"/>
                  </a:cxn>
                  <a:cxn ang="0">
                    <a:pos x="50" y="50"/>
                  </a:cxn>
                  <a:cxn ang="0">
                    <a:pos x="34" y="56"/>
                  </a:cxn>
                  <a:cxn ang="0">
                    <a:pos x="24" y="48"/>
                  </a:cxn>
                  <a:cxn ang="0">
                    <a:pos x="27" y="40"/>
                  </a:cxn>
                  <a:cxn ang="0">
                    <a:pos x="0" y="16"/>
                  </a:cxn>
                  <a:cxn ang="0">
                    <a:pos x="39" y="0"/>
                  </a:cxn>
                  <a:cxn ang="0">
                    <a:pos x="45" y="8"/>
                  </a:cxn>
                  <a:cxn ang="0">
                    <a:pos x="19" y="19"/>
                  </a:cxn>
                  <a:cxn ang="0">
                    <a:pos x="32" y="36"/>
                  </a:cxn>
                  <a:cxn ang="0">
                    <a:pos x="41" y="32"/>
                  </a:cxn>
                </a:cxnLst>
                <a:rect l="0" t="0" r="r" b="b"/>
                <a:pathLst>
                  <a:path w="51" h="59">
                    <a:moveTo>
                      <a:pt x="41" y="32"/>
                    </a:moveTo>
                    <a:cubicBezTo>
                      <a:pt x="51" y="39"/>
                      <a:pt x="51" y="39"/>
                      <a:pt x="51" y="39"/>
                    </a:cubicBezTo>
                    <a:cubicBezTo>
                      <a:pt x="51" y="39"/>
                      <a:pt x="49" y="42"/>
                      <a:pt x="46" y="41"/>
                    </a:cubicBezTo>
                    <a:cubicBezTo>
                      <a:pt x="43" y="41"/>
                      <a:pt x="40" y="36"/>
                      <a:pt x="40" y="36"/>
                    </a:cubicBezTo>
                    <a:cubicBezTo>
                      <a:pt x="37" y="38"/>
                      <a:pt x="37" y="38"/>
                      <a:pt x="37" y="38"/>
                    </a:cubicBezTo>
                    <a:cubicBezTo>
                      <a:pt x="41" y="44"/>
                      <a:pt x="41" y="44"/>
                      <a:pt x="41" y="44"/>
                    </a:cubicBezTo>
                    <a:cubicBezTo>
                      <a:pt x="42" y="44"/>
                      <a:pt x="51" y="42"/>
                      <a:pt x="51" y="42"/>
                    </a:cubicBezTo>
                    <a:cubicBezTo>
                      <a:pt x="50" y="50"/>
                      <a:pt x="50" y="50"/>
                      <a:pt x="50" y="50"/>
                    </a:cubicBezTo>
                    <a:cubicBezTo>
                      <a:pt x="50" y="50"/>
                      <a:pt x="38" y="59"/>
                      <a:pt x="34" y="56"/>
                    </a:cubicBezTo>
                    <a:cubicBezTo>
                      <a:pt x="27" y="52"/>
                      <a:pt x="24" y="48"/>
                      <a:pt x="24" y="48"/>
                    </a:cubicBezTo>
                    <a:cubicBezTo>
                      <a:pt x="27" y="40"/>
                      <a:pt x="27" y="40"/>
                      <a:pt x="27" y="40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32" y="36"/>
                      <a:pt x="32" y="36"/>
                      <a:pt x="32" y="36"/>
                    </a:cubicBezTo>
                    <a:lnTo>
                      <a:pt x="41" y="32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67905" name="Freeform 129"/>
              <p:cNvSpPr>
                <a:spLocks/>
              </p:cNvSpPr>
              <p:nvPr userDrawn="1"/>
            </p:nvSpPr>
            <p:spPr bwMode="auto">
              <a:xfrm>
                <a:off x="2421" y="66"/>
                <a:ext cx="132" cy="94"/>
              </a:xfrm>
              <a:custGeom>
                <a:avLst/>
                <a:gdLst/>
                <a:ahLst/>
                <a:cxnLst>
                  <a:cxn ang="0">
                    <a:pos x="13" y="2"/>
                  </a:cxn>
                  <a:cxn ang="0">
                    <a:pos x="9" y="9"/>
                  </a:cxn>
                  <a:cxn ang="0">
                    <a:pos x="1" y="8"/>
                  </a:cxn>
                  <a:cxn ang="0">
                    <a:pos x="5" y="1"/>
                  </a:cxn>
                  <a:cxn ang="0">
                    <a:pos x="13" y="2"/>
                  </a:cxn>
                </a:cxnLst>
                <a:rect l="0" t="0" r="r" b="b"/>
                <a:pathLst>
                  <a:path w="14" h="10">
                    <a:moveTo>
                      <a:pt x="13" y="2"/>
                    </a:moveTo>
                    <a:cubicBezTo>
                      <a:pt x="14" y="5"/>
                      <a:pt x="12" y="8"/>
                      <a:pt x="9" y="9"/>
                    </a:cubicBezTo>
                    <a:cubicBezTo>
                      <a:pt x="5" y="10"/>
                      <a:pt x="2" y="10"/>
                      <a:pt x="1" y="8"/>
                    </a:cubicBezTo>
                    <a:cubicBezTo>
                      <a:pt x="0" y="5"/>
                      <a:pt x="2" y="2"/>
                      <a:pt x="5" y="1"/>
                    </a:cubicBezTo>
                    <a:cubicBezTo>
                      <a:pt x="9" y="0"/>
                      <a:pt x="12" y="0"/>
                      <a:pt x="1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5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67906" name="Freeform 130"/>
              <p:cNvSpPr>
                <a:spLocks/>
              </p:cNvSpPr>
              <p:nvPr userDrawn="1"/>
            </p:nvSpPr>
            <p:spPr bwMode="auto">
              <a:xfrm>
                <a:off x="2478" y="75"/>
                <a:ext cx="18" cy="47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0" y="19"/>
                  </a:cxn>
                  <a:cxn ang="0">
                    <a:pos x="9" y="9"/>
                  </a:cxn>
                  <a:cxn ang="0">
                    <a:pos x="0" y="38"/>
                  </a:cxn>
                  <a:cxn ang="0">
                    <a:pos x="18" y="47"/>
                  </a:cxn>
                  <a:cxn ang="0">
                    <a:pos x="9" y="19"/>
                  </a:cxn>
                  <a:cxn ang="0">
                    <a:pos x="18" y="19"/>
                  </a:cxn>
                  <a:cxn ang="0">
                    <a:pos x="9" y="0"/>
                  </a:cxn>
                </a:cxnLst>
                <a:rect l="0" t="0" r="r" b="b"/>
                <a:pathLst>
                  <a:path w="18" h="47">
                    <a:moveTo>
                      <a:pt x="9" y="0"/>
                    </a:moveTo>
                    <a:lnTo>
                      <a:pt x="0" y="19"/>
                    </a:lnTo>
                    <a:lnTo>
                      <a:pt x="9" y="9"/>
                    </a:lnTo>
                    <a:lnTo>
                      <a:pt x="0" y="38"/>
                    </a:lnTo>
                    <a:lnTo>
                      <a:pt x="18" y="47"/>
                    </a:lnTo>
                    <a:lnTo>
                      <a:pt x="9" y="19"/>
                    </a:lnTo>
                    <a:lnTo>
                      <a:pt x="18" y="1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  <p:sp>
            <p:nvSpPr>
              <p:cNvPr id="1867907" name="Freeform 131"/>
              <p:cNvSpPr>
                <a:spLocks/>
              </p:cNvSpPr>
              <p:nvPr userDrawn="1"/>
            </p:nvSpPr>
            <p:spPr bwMode="auto">
              <a:xfrm>
                <a:off x="2440" y="113"/>
                <a:ext cx="56" cy="28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19" y="28"/>
                  </a:cxn>
                  <a:cxn ang="0">
                    <a:pos x="19" y="18"/>
                  </a:cxn>
                  <a:cxn ang="0">
                    <a:pos x="56" y="9"/>
                  </a:cxn>
                  <a:cxn ang="0">
                    <a:pos x="38" y="0"/>
                  </a:cxn>
                  <a:cxn ang="0">
                    <a:pos x="19" y="9"/>
                  </a:cxn>
                  <a:cxn ang="0">
                    <a:pos x="10" y="0"/>
                  </a:cxn>
                  <a:cxn ang="0">
                    <a:pos x="0" y="18"/>
                  </a:cxn>
                </a:cxnLst>
                <a:rect l="0" t="0" r="r" b="b"/>
                <a:pathLst>
                  <a:path w="56" h="28">
                    <a:moveTo>
                      <a:pt x="0" y="18"/>
                    </a:moveTo>
                    <a:lnTo>
                      <a:pt x="19" y="28"/>
                    </a:lnTo>
                    <a:lnTo>
                      <a:pt x="19" y="18"/>
                    </a:lnTo>
                    <a:lnTo>
                      <a:pt x="56" y="9"/>
                    </a:lnTo>
                    <a:lnTo>
                      <a:pt x="38" y="0"/>
                    </a:lnTo>
                    <a:lnTo>
                      <a:pt x="19" y="9"/>
                    </a:lnTo>
                    <a:lnTo>
                      <a:pt x="10" y="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pt-BR"/>
              </a:p>
            </p:txBody>
          </p:sp>
        </p:grpSp>
        <p:sp>
          <p:nvSpPr>
            <p:cNvPr id="1867857" name="Line 81"/>
            <p:cNvSpPr>
              <a:spLocks noChangeShapeType="1"/>
            </p:cNvSpPr>
            <p:nvPr userDrawn="1"/>
          </p:nvSpPr>
          <p:spPr bwMode="auto">
            <a:xfrm rot="20662646" flipH="1">
              <a:off x="4253" y="3026"/>
              <a:ext cx="1" cy="0"/>
            </a:xfrm>
            <a:prstGeom prst="line">
              <a:avLst/>
            </a:pr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58" name="Line 82"/>
            <p:cNvSpPr>
              <a:spLocks noChangeShapeType="1"/>
            </p:cNvSpPr>
            <p:nvPr userDrawn="1"/>
          </p:nvSpPr>
          <p:spPr bwMode="auto">
            <a:xfrm rot="20662646" flipH="1">
              <a:off x="4253" y="3026"/>
              <a:ext cx="1" cy="0"/>
            </a:xfrm>
            <a:prstGeom prst="line">
              <a:avLst/>
            </a:pr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36" name="Freeform 60"/>
            <p:cNvSpPr>
              <a:spLocks/>
            </p:cNvSpPr>
            <p:nvPr userDrawn="1"/>
          </p:nvSpPr>
          <p:spPr bwMode="auto">
            <a:xfrm rot="1130828">
              <a:off x="2642" y="1923"/>
              <a:ext cx="1352" cy="878"/>
            </a:xfrm>
            <a:custGeom>
              <a:avLst/>
              <a:gdLst/>
              <a:ahLst/>
              <a:cxnLst>
                <a:cxn ang="0">
                  <a:pos x="580" y="354"/>
                </a:cxn>
                <a:cxn ang="0">
                  <a:pos x="345" y="377"/>
                </a:cxn>
                <a:cxn ang="0">
                  <a:pos x="165" y="222"/>
                </a:cxn>
                <a:cxn ang="0">
                  <a:pos x="117" y="229"/>
                </a:cxn>
                <a:cxn ang="0">
                  <a:pos x="4" y="116"/>
                </a:cxn>
                <a:cxn ang="0">
                  <a:pos x="34" y="110"/>
                </a:cxn>
                <a:cxn ang="0">
                  <a:pos x="32" y="81"/>
                </a:cxn>
                <a:cxn ang="0">
                  <a:pos x="61" y="74"/>
                </a:cxn>
                <a:cxn ang="0">
                  <a:pos x="62" y="48"/>
                </a:cxn>
                <a:cxn ang="0">
                  <a:pos x="93" y="41"/>
                </a:cxn>
                <a:cxn ang="0">
                  <a:pos x="93" y="17"/>
                </a:cxn>
                <a:cxn ang="0">
                  <a:pos x="121" y="4"/>
                </a:cxn>
                <a:cxn ang="0">
                  <a:pos x="204" y="63"/>
                </a:cxn>
                <a:cxn ang="0">
                  <a:pos x="253" y="130"/>
                </a:cxn>
                <a:cxn ang="0">
                  <a:pos x="220" y="188"/>
                </a:cxn>
                <a:cxn ang="0">
                  <a:pos x="363" y="347"/>
                </a:cxn>
                <a:cxn ang="0">
                  <a:pos x="567" y="324"/>
                </a:cxn>
                <a:cxn ang="0">
                  <a:pos x="580" y="354"/>
                </a:cxn>
              </a:cxnLst>
              <a:rect l="0" t="0" r="r" b="b"/>
              <a:pathLst>
                <a:path w="580" h="377">
                  <a:moveTo>
                    <a:pt x="580" y="354"/>
                  </a:moveTo>
                  <a:cubicBezTo>
                    <a:pt x="345" y="377"/>
                    <a:pt x="345" y="377"/>
                    <a:pt x="345" y="377"/>
                  </a:cubicBezTo>
                  <a:cubicBezTo>
                    <a:pt x="165" y="222"/>
                    <a:pt x="165" y="222"/>
                    <a:pt x="165" y="222"/>
                  </a:cubicBezTo>
                  <a:cubicBezTo>
                    <a:pt x="165" y="222"/>
                    <a:pt x="141" y="235"/>
                    <a:pt x="117" y="229"/>
                  </a:cubicBezTo>
                  <a:cubicBezTo>
                    <a:pt x="20" y="204"/>
                    <a:pt x="0" y="135"/>
                    <a:pt x="4" y="116"/>
                  </a:cubicBezTo>
                  <a:cubicBezTo>
                    <a:pt x="8" y="102"/>
                    <a:pt x="32" y="117"/>
                    <a:pt x="34" y="110"/>
                  </a:cubicBezTo>
                  <a:cubicBezTo>
                    <a:pt x="36" y="101"/>
                    <a:pt x="29" y="92"/>
                    <a:pt x="32" y="81"/>
                  </a:cubicBezTo>
                  <a:cubicBezTo>
                    <a:pt x="34" y="70"/>
                    <a:pt x="60" y="80"/>
                    <a:pt x="61" y="74"/>
                  </a:cubicBezTo>
                  <a:cubicBezTo>
                    <a:pt x="64" y="64"/>
                    <a:pt x="58" y="67"/>
                    <a:pt x="62" y="48"/>
                  </a:cubicBezTo>
                  <a:cubicBezTo>
                    <a:pt x="65" y="39"/>
                    <a:pt x="91" y="50"/>
                    <a:pt x="93" y="41"/>
                  </a:cubicBezTo>
                  <a:cubicBezTo>
                    <a:pt x="96" y="32"/>
                    <a:pt x="92" y="21"/>
                    <a:pt x="93" y="17"/>
                  </a:cubicBezTo>
                  <a:cubicBezTo>
                    <a:pt x="95" y="9"/>
                    <a:pt x="107" y="0"/>
                    <a:pt x="121" y="4"/>
                  </a:cubicBezTo>
                  <a:cubicBezTo>
                    <a:pt x="144" y="10"/>
                    <a:pt x="201" y="78"/>
                    <a:pt x="204" y="63"/>
                  </a:cubicBezTo>
                  <a:cubicBezTo>
                    <a:pt x="214" y="25"/>
                    <a:pt x="281" y="56"/>
                    <a:pt x="253" y="130"/>
                  </a:cubicBezTo>
                  <a:cubicBezTo>
                    <a:pt x="247" y="147"/>
                    <a:pt x="237" y="169"/>
                    <a:pt x="220" y="188"/>
                  </a:cubicBezTo>
                  <a:cubicBezTo>
                    <a:pt x="363" y="347"/>
                    <a:pt x="363" y="347"/>
                    <a:pt x="363" y="347"/>
                  </a:cubicBezTo>
                  <a:cubicBezTo>
                    <a:pt x="567" y="324"/>
                    <a:pt x="567" y="324"/>
                    <a:pt x="567" y="324"/>
                  </a:cubicBezTo>
                  <a:lnTo>
                    <a:pt x="580" y="354"/>
                  </a:ln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37" name="Freeform 61"/>
            <p:cNvSpPr>
              <a:spLocks/>
            </p:cNvSpPr>
            <p:nvPr userDrawn="1"/>
          </p:nvSpPr>
          <p:spPr bwMode="auto">
            <a:xfrm>
              <a:off x="3759" y="1650"/>
              <a:ext cx="1193" cy="1127"/>
            </a:xfrm>
            <a:custGeom>
              <a:avLst/>
              <a:gdLst/>
              <a:ahLst/>
              <a:cxnLst>
                <a:cxn ang="0">
                  <a:pos x="142" y="484"/>
                </a:cxn>
                <a:cxn ang="0">
                  <a:pos x="61" y="108"/>
                </a:cxn>
                <a:cxn ang="0">
                  <a:pos x="512" y="124"/>
                </a:cxn>
                <a:cxn ang="0">
                  <a:pos x="85" y="204"/>
                </a:cxn>
                <a:cxn ang="0">
                  <a:pos x="362" y="309"/>
                </a:cxn>
                <a:cxn ang="0">
                  <a:pos x="362" y="317"/>
                </a:cxn>
                <a:cxn ang="0">
                  <a:pos x="168" y="458"/>
                </a:cxn>
                <a:cxn ang="0">
                  <a:pos x="168" y="483"/>
                </a:cxn>
              </a:cxnLst>
              <a:rect l="0" t="0" r="r" b="b"/>
              <a:pathLst>
                <a:path w="512" h="484">
                  <a:moveTo>
                    <a:pt x="142" y="484"/>
                  </a:moveTo>
                  <a:cubicBezTo>
                    <a:pt x="142" y="484"/>
                    <a:pt x="0" y="216"/>
                    <a:pt x="61" y="108"/>
                  </a:cubicBezTo>
                  <a:cubicBezTo>
                    <a:pt x="122" y="0"/>
                    <a:pt x="391" y="82"/>
                    <a:pt x="512" y="124"/>
                  </a:cubicBezTo>
                  <a:cubicBezTo>
                    <a:pt x="432" y="257"/>
                    <a:pt x="236" y="317"/>
                    <a:pt x="85" y="204"/>
                  </a:cubicBezTo>
                  <a:cubicBezTo>
                    <a:pt x="128" y="351"/>
                    <a:pt x="270" y="358"/>
                    <a:pt x="362" y="309"/>
                  </a:cubicBezTo>
                  <a:cubicBezTo>
                    <a:pt x="362" y="317"/>
                    <a:pt x="362" y="317"/>
                    <a:pt x="362" y="317"/>
                  </a:cubicBezTo>
                  <a:cubicBezTo>
                    <a:pt x="168" y="458"/>
                    <a:pt x="168" y="458"/>
                    <a:pt x="168" y="458"/>
                  </a:cubicBezTo>
                  <a:cubicBezTo>
                    <a:pt x="168" y="483"/>
                    <a:pt x="168" y="483"/>
                    <a:pt x="168" y="483"/>
                  </a:cubicBezTo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38" name="Freeform 62"/>
            <p:cNvSpPr>
              <a:spLocks/>
            </p:cNvSpPr>
            <p:nvPr userDrawn="1"/>
          </p:nvSpPr>
          <p:spPr bwMode="auto">
            <a:xfrm>
              <a:off x="4141" y="1838"/>
              <a:ext cx="214" cy="282"/>
            </a:xfrm>
            <a:custGeom>
              <a:avLst/>
              <a:gdLst/>
              <a:ahLst/>
              <a:cxnLst>
                <a:cxn ang="0">
                  <a:pos x="82" y="47"/>
                </a:cxn>
                <a:cxn ang="0">
                  <a:pos x="29" y="8"/>
                </a:cxn>
                <a:cxn ang="0">
                  <a:pos x="10" y="74"/>
                </a:cxn>
                <a:cxn ang="0">
                  <a:pos x="63" y="113"/>
                </a:cxn>
                <a:cxn ang="0">
                  <a:pos x="82" y="47"/>
                </a:cxn>
              </a:cxnLst>
              <a:rect l="0" t="0" r="r" b="b"/>
              <a:pathLst>
                <a:path w="92" h="121">
                  <a:moveTo>
                    <a:pt x="82" y="47"/>
                  </a:moveTo>
                  <a:cubicBezTo>
                    <a:pt x="73" y="18"/>
                    <a:pt x="49" y="0"/>
                    <a:pt x="29" y="8"/>
                  </a:cubicBezTo>
                  <a:cubicBezTo>
                    <a:pt x="9" y="15"/>
                    <a:pt x="0" y="45"/>
                    <a:pt x="10" y="74"/>
                  </a:cubicBezTo>
                  <a:cubicBezTo>
                    <a:pt x="19" y="103"/>
                    <a:pt x="43" y="121"/>
                    <a:pt x="63" y="113"/>
                  </a:cubicBezTo>
                  <a:cubicBezTo>
                    <a:pt x="83" y="106"/>
                    <a:pt x="92" y="76"/>
                    <a:pt x="82" y="4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39" name="Freeform 63"/>
            <p:cNvSpPr>
              <a:spLocks/>
            </p:cNvSpPr>
            <p:nvPr userDrawn="1"/>
          </p:nvSpPr>
          <p:spPr bwMode="auto">
            <a:xfrm>
              <a:off x="4157" y="1911"/>
              <a:ext cx="88" cy="139"/>
            </a:xfrm>
            <a:custGeom>
              <a:avLst/>
              <a:gdLst/>
              <a:ahLst/>
              <a:cxnLst>
                <a:cxn ang="0">
                  <a:pos x="33" y="24"/>
                </a:cxn>
                <a:cxn ang="0">
                  <a:pos x="10" y="2"/>
                </a:cxn>
                <a:cxn ang="0">
                  <a:pos x="5" y="35"/>
                </a:cxn>
                <a:cxn ang="0">
                  <a:pos x="28" y="57"/>
                </a:cxn>
                <a:cxn ang="0">
                  <a:pos x="33" y="24"/>
                </a:cxn>
              </a:cxnLst>
              <a:rect l="0" t="0" r="r" b="b"/>
              <a:pathLst>
                <a:path w="38" h="60">
                  <a:moveTo>
                    <a:pt x="33" y="24"/>
                  </a:moveTo>
                  <a:cubicBezTo>
                    <a:pt x="28" y="9"/>
                    <a:pt x="18" y="0"/>
                    <a:pt x="10" y="2"/>
                  </a:cubicBezTo>
                  <a:cubicBezTo>
                    <a:pt x="3" y="5"/>
                    <a:pt x="0" y="20"/>
                    <a:pt x="5" y="35"/>
                  </a:cubicBezTo>
                  <a:cubicBezTo>
                    <a:pt x="10" y="50"/>
                    <a:pt x="20" y="60"/>
                    <a:pt x="28" y="57"/>
                  </a:cubicBezTo>
                  <a:cubicBezTo>
                    <a:pt x="36" y="54"/>
                    <a:pt x="38" y="39"/>
                    <a:pt x="33" y="24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40" name="Freeform 64"/>
            <p:cNvSpPr>
              <a:spLocks/>
            </p:cNvSpPr>
            <p:nvPr userDrawn="1"/>
          </p:nvSpPr>
          <p:spPr bwMode="auto">
            <a:xfrm>
              <a:off x="4353" y="1836"/>
              <a:ext cx="186" cy="247"/>
            </a:xfrm>
            <a:custGeom>
              <a:avLst/>
              <a:gdLst/>
              <a:ahLst/>
              <a:cxnLst>
                <a:cxn ang="0">
                  <a:pos x="71" y="41"/>
                </a:cxn>
                <a:cxn ang="0">
                  <a:pos x="24" y="7"/>
                </a:cxn>
                <a:cxn ang="0">
                  <a:pos x="9" y="65"/>
                </a:cxn>
                <a:cxn ang="0">
                  <a:pos x="55" y="99"/>
                </a:cxn>
                <a:cxn ang="0">
                  <a:pos x="71" y="41"/>
                </a:cxn>
              </a:cxnLst>
              <a:rect l="0" t="0" r="r" b="b"/>
              <a:pathLst>
                <a:path w="80" h="106">
                  <a:moveTo>
                    <a:pt x="71" y="41"/>
                  </a:moveTo>
                  <a:cubicBezTo>
                    <a:pt x="62" y="15"/>
                    <a:pt x="42" y="0"/>
                    <a:pt x="24" y="7"/>
                  </a:cubicBezTo>
                  <a:cubicBezTo>
                    <a:pt x="7" y="14"/>
                    <a:pt x="0" y="40"/>
                    <a:pt x="9" y="65"/>
                  </a:cubicBezTo>
                  <a:cubicBezTo>
                    <a:pt x="17" y="91"/>
                    <a:pt x="38" y="106"/>
                    <a:pt x="55" y="99"/>
                  </a:cubicBezTo>
                  <a:cubicBezTo>
                    <a:pt x="73" y="92"/>
                    <a:pt x="80" y="66"/>
                    <a:pt x="71" y="4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41" name="Freeform 65"/>
            <p:cNvSpPr>
              <a:spLocks/>
            </p:cNvSpPr>
            <p:nvPr userDrawn="1"/>
          </p:nvSpPr>
          <p:spPr bwMode="auto">
            <a:xfrm>
              <a:off x="4371" y="1894"/>
              <a:ext cx="77" cy="122"/>
            </a:xfrm>
            <a:custGeom>
              <a:avLst/>
              <a:gdLst/>
              <a:ahLst/>
              <a:cxnLst>
                <a:cxn ang="0">
                  <a:pos x="28" y="21"/>
                </a:cxn>
                <a:cxn ang="0">
                  <a:pos x="8" y="2"/>
                </a:cxn>
                <a:cxn ang="0">
                  <a:pos x="4" y="31"/>
                </a:cxn>
                <a:cxn ang="0">
                  <a:pos x="24" y="50"/>
                </a:cxn>
                <a:cxn ang="0">
                  <a:pos x="28" y="21"/>
                </a:cxn>
              </a:cxnLst>
              <a:rect l="0" t="0" r="r" b="b"/>
              <a:pathLst>
                <a:path w="33" h="52">
                  <a:moveTo>
                    <a:pt x="28" y="21"/>
                  </a:moveTo>
                  <a:cubicBezTo>
                    <a:pt x="24" y="8"/>
                    <a:pt x="15" y="0"/>
                    <a:pt x="8" y="2"/>
                  </a:cubicBezTo>
                  <a:cubicBezTo>
                    <a:pt x="2" y="5"/>
                    <a:pt x="0" y="18"/>
                    <a:pt x="4" y="31"/>
                  </a:cubicBezTo>
                  <a:cubicBezTo>
                    <a:pt x="9" y="44"/>
                    <a:pt x="17" y="52"/>
                    <a:pt x="24" y="50"/>
                  </a:cubicBezTo>
                  <a:cubicBezTo>
                    <a:pt x="31" y="47"/>
                    <a:pt x="33" y="34"/>
                    <a:pt x="28" y="21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42" name="Freeform 66"/>
            <p:cNvSpPr>
              <a:spLocks/>
            </p:cNvSpPr>
            <p:nvPr userDrawn="1"/>
          </p:nvSpPr>
          <p:spPr bwMode="auto">
            <a:xfrm>
              <a:off x="3598" y="1668"/>
              <a:ext cx="839" cy="732"/>
            </a:xfrm>
            <a:custGeom>
              <a:avLst/>
              <a:gdLst/>
              <a:ahLst/>
              <a:cxnLst>
                <a:cxn ang="0">
                  <a:pos x="38" y="146"/>
                </a:cxn>
                <a:cxn ang="0">
                  <a:pos x="0" y="146"/>
                </a:cxn>
                <a:cxn ang="0">
                  <a:pos x="53" y="125"/>
                </a:cxn>
                <a:cxn ang="0">
                  <a:pos x="39" y="92"/>
                </a:cxn>
                <a:cxn ang="0">
                  <a:pos x="64" y="111"/>
                </a:cxn>
                <a:cxn ang="0">
                  <a:pos x="360" y="32"/>
                </a:cxn>
                <a:cxn ang="0">
                  <a:pos x="189" y="114"/>
                </a:cxn>
                <a:cxn ang="0">
                  <a:pos x="141" y="314"/>
                </a:cxn>
                <a:cxn ang="0">
                  <a:pos x="38" y="146"/>
                </a:cxn>
              </a:cxnLst>
              <a:rect l="0" t="0" r="r" b="b"/>
              <a:pathLst>
                <a:path w="360" h="314">
                  <a:moveTo>
                    <a:pt x="38" y="146"/>
                  </a:moveTo>
                  <a:cubicBezTo>
                    <a:pt x="0" y="146"/>
                    <a:pt x="0" y="146"/>
                    <a:pt x="0" y="146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39" y="92"/>
                    <a:pt x="39" y="92"/>
                    <a:pt x="39" y="92"/>
                  </a:cubicBez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230" y="0"/>
                    <a:pt x="360" y="32"/>
                  </a:cubicBezTo>
                  <a:cubicBezTo>
                    <a:pt x="311" y="30"/>
                    <a:pt x="213" y="105"/>
                    <a:pt x="189" y="114"/>
                  </a:cubicBezTo>
                  <a:cubicBezTo>
                    <a:pt x="69" y="163"/>
                    <a:pt x="130" y="178"/>
                    <a:pt x="141" y="314"/>
                  </a:cubicBezTo>
                  <a:cubicBezTo>
                    <a:pt x="94" y="269"/>
                    <a:pt x="38" y="146"/>
                    <a:pt x="38" y="146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43" name="Freeform 67"/>
            <p:cNvSpPr>
              <a:spLocks/>
            </p:cNvSpPr>
            <p:nvPr userDrawn="1"/>
          </p:nvSpPr>
          <p:spPr bwMode="auto">
            <a:xfrm>
              <a:off x="3730" y="2272"/>
              <a:ext cx="264" cy="240"/>
            </a:xfrm>
            <a:custGeom>
              <a:avLst/>
              <a:gdLst/>
              <a:ahLst/>
              <a:cxnLst>
                <a:cxn ang="0">
                  <a:pos x="113" y="49"/>
                </a:cxn>
                <a:cxn ang="0">
                  <a:pos x="63" y="1"/>
                </a:cxn>
                <a:cxn ang="0">
                  <a:pos x="0" y="42"/>
                </a:cxn>
                <a:cxn ang="0">
                  <a:pos x="63" y="102"/>
                </a:cxn>
                <a:cxn ang="0">
                  <a:pos x="113" y="49"/>
                </a:cxn>
              </a:cxnLst>
              <a:rect l="0" t="0" r="r" b="b"/>
              <a:pathLst>
                <a:path w="113" h="103">
                  <a:moveTo>
                    <a:pt x="113" y="49"/>
                  </a:moveTo>
                  <a:cubicBezTo>
                    <a:pt x="113" y="21"/>
                    <a:pt x="90" y="0"/>
                    <a:pt x="63" y="1"/>
                  </a:cubicBezTo>
                  <a:cubicBezTo>
                    <a:pt x="35" y="3"/>
                    <a:pt x="0" y="15"/>
                    <a:pt x="0" y="42"/>
                  </a:cubicBezTo>
                  <a:cubicBezTo>
                    <a:pt x="1" y="70"/>
                    <a:pt x="35" y="103"/>
                    <a:pt x="63" y="102"/>
                  </a:cubicBezTo>
                  <a:cubicBezTo>
                    <a:pt x="91" y="100"/>
                    <a:pt x="113" y="77"/>
                    <a:pt x="113" y="49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44" name="Freeform 68"/>
            <p:cNvSpPr>
              <a:spLocks/>
            </p:cNvSpPr>
            <p:nvPr userDrawn="1"/>
          </p:nvSpPr>
          <p:spPr bwMode="auto">
            <a:xfrm>
              <a:off x="3737" y="2806"/>
              <a:ext cx="327" cy="150"/>
            </a:xfrm>
            <a:custGeom>
              <a:avLst/>
              <a:gdLst/>
              <a:ahLst/>
              <a:cxnLst>
                <a:cxn ang="0">
                  <a:pos x="5" y="153"/>
                </a:cxn>
                <a:cxn ang="0">
                  <a:pos x="329" y="116"/>
                </a:cxn>
                <a:cxn ang="0">
                  <a:pos x="331" y="0"/>
                </a:cxn>
                <a:cxn ang="0">
                  <a:pos x="0" y="47"/>
                </a:cxn>
                <a:cxn ang="0">
                  <a:pos x="5" y="153"/>
                </a:cxn>
              </a:cxnLst>
              <a:rect l="0" t="0" r="r" b="b"/>
              <a:pathLst>
                <a:path w="331" h="153">
                  <a:moveTo>
                    <a:pt x="5" y="153"/>
                  </a:moveTo>
                  <a:lnTo>
                    <a:pt x="329" y="116"/>
                  </a:lnTo>
                  <a:lnTo>
                    <a:pt x="331" y="0"/>
                  </a:lnTo>
                  <a:lnTo>
                    <a:pt x="0" y="47"/>
                  </a:lnTo>
                  <a:lnTo>
                    <a:pt x="5" y="153"/>
                  </a:ln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45" name="Freeform 69"/>
            <p:cNvSpPr>
              <a:spLocks/>
            </p:cNvSpPr>
            <p:nvPr userDrawn="1"/>
          </p:nvSpPr>
          <p:spPr bwMode="auto">
            <a:xfrm>
              <a:off x="3682" y="2817"/>
              <a:ext cx="84" cy="185"/>
            </a:xfrm>
            <a:custGeom>
              <a:avLst/>
              <a:gdLst/>
              <a:ahLst/>
              <a:cxnLst>
                <a:cxn ang="0">
                  <a:pos x="0" y="10"/>
                </a:cxn>
                <a:cxn ang="0">
                  <a:pos x="85" y="0"/>
                </a:cxn>
                <a:cxn ang="0">
                  <a:pos x="66" y="168"/>
                </a:cxn>
                <a:cxn ang="0">
                  <a:pos x="14" y="187"/>
                </a:cxn>
                <a:cxn ang="0">
                  <a:pos x="0" y="10"/>
                </a:cxn>
              </a:cxnLst>
              <a:rect l="0" t="0" r="r" b="b"/>
              <a:pathLst>
                <a:path w="85" h="187">
                  <a:moveTo>
                    <a:pt x="0" y="10"/>
                  </a:moveTo>
                  <a:lnTo>
                    <a:pt x="85" y="0"/>
                  </a:lnTo>
                  <a:lnTo>
                    <a:pt x="66" y="168"/>
                  </a:lnTo>
                  <a:lnTo>
                    <a:pt x="14" y="187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48" name="Freeform 72"/>
            <p:cNvSpPr>
              <a:spLocks/>
            </p:cNvSpPr>
            <p:nvPr userDrawn="1"/>
          </p:nvSpPr>
          <p:spPr bwMode="auto">
            <a:xfrm>
              <a:off x="3843" y="2667"/>
              <a:ext cx="636" cy="1392"/>
            </a:xfrm>
            <a:custGeom>
              <a:avLst/>
              <a:gdLst/>
              <a:ahLst/>
              <a:cxnLst>
                <a:cxn ang="0">
                  <a:pos x="273" y="577"/>
                </a:cxn>
                <a:cxn ang="0">
                  <a:pos x="206" y="306"/>
                </a:cxn>
                <a:cxn ang="0">
                  <a:pos x="220" y="211"/>
                </a:cxn>
                <a:cxn ang="0">
                  <a:pos x="160" y="55"/>
                </a:cxn>
                <a:cxn ang="0">
                  <a:pos x="188" y="0"/>
                </a:cxn>
                <a:cxn ang="0">
                  <a:pos x="111" y="40"/>
                </a:cxn>
                <a:cxn ang="0">
                  <a:pos x="60" y="37"/>
                </a:cxn>
                <a:cxn ang="0">
                  <a:pos x="87" y="57"/>
                </a:cxn>
                <a:cxn ang="0">
                  <a:pos x="41" y="235"/>
                </a:cxn>
                <a:cxn ang="0">
                  <a:pos x="58" y="289"/>
                </a:cxn>
                <a:cxn ang="0">
                  <a:pos x="0" y="586"/>
                </a:cxn>
                <a:cxn ang="0">
                  <a:pos x="105" y="595"/>
                </a:cxn>
                <a:cxn ang="0">
                  <a:pos x="119" y="354"/>
                </a:cxn>
                <a:cxn ang="0">
                  <a:pos x="140" y="356"/>
                </a:cxn>
                <a:cxn ang="0">
                  <a:pos x="164" y="597"/>
                </a:cxn>
                <a:cxn ang="0">
                  <a:pos x="273" y="577"/>
                </a:cxn>
              </a:cxnLst>
              <a:rect l="0" t="0" r="r" b="b"/>
              <a:pathLst>
                <a:path w="273" h="597">
                  <a:moveTo>
                    <a:pt x="273" y="577"/>
                  </a:moveTo>
                  <a:cubicBezTo>
                    <a:pt x="206" y="306"/>
                    <a:pt x="206" y="306"/>
                    <a:pt x="206" y="306"/>
                  </a:cubicBezTo>
                  <a:cubicBezTo>
                    <a:pt x="206" y="306"/>
                    <a:pt x="220" y="267"/>
                    <a:pt x="220" y="211"/>
                  </a:cubicBezTo>
                  <a:cubicBezTo>
                    <a:pt x="220" y="154"/>
                    <a:pt x="160" y="55"/>
                    <a:pt x="160" y="55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7" y="57"/>
                    <a:pt x="41" y="197"/>
                    <a:pt x="41" y="235"/>
                  </a:cubicBezTo>
                  <a:cubicBezTo>
                    <a:pt x="41" y="273"/>
                    <a:pt x="58" y="289"/>
                    <a:pt x="58" y="289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105" y="595"/>
                    <a:pt x="105" y="595"/>
                    <a:pt x="105" y="595"/>
                  </a:cubicBezTo>
                  <a:cubicBezTo>
                    <a:pt x="119" y="354"/>
                    <a:pt x="119" y="354"/>
                    <a:pt x="119" y="354"/>
                  </a:cubicBezTo>
                  <a:cubicBezTo>
                    <a:pt x="140" y="356"/>
                    <a:pt x="140" y="356"/>
                    <a:pt x="140" y="356"/>
                  </a:cubicBezTo>
                  <a:cubicBezTo>
                    <a:pt x="164" y="597"/>
                    <a:pt x="164" y="597"/>
                    <a:pt x="164" y="597"/>
                  </a:cubicBezTo>
                  <a:lnTo>
                    <a:pt x="273" y="577"/>
                  </a:ln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49" name="Freeform 73"/>
            <p:cNvSpPr>
              <a:spLocks/>
            </p:cNvSpPr>
            <p:nvPr userDrawn="1"/>
          </p:nvSpPr>
          <p:spPr bwMode="auto">
            <a:xfrm>
              <a:off x="3651" y="3979"/>
              <a:ext cx="415" cy="154"/>
            </a:xfrm>
            <a:custGeom>
              <a:avLst/>
              <a:gdLst/>
              <a:ahLst/>
              <a:cxnLst>
                <a:cxn ang="0">
                  <a:pos x="0" y="156"/>
                </a:cxn>
                <a:cxn ang="0">
                  <a:pos x="151" y="156"/>
                </a:cxn>
                <a:cxn ang="0">
                  <a:pos x="305" y="123"/>
                </a:cxn>
                <a:cxn ang="0">
                  <a:pos x="319" y="156"/>
                </a:cxn>
                <a:cxn ang="0">
                  <a:pos x="392" y="156"/>
                </a:cxn>
                <a:cxn ang="0">
                  <a:pos x="420" y="12"/>
                </a:cxn>
                <a:cxn ang="0">
                  <a:pos x="335" y="0"/>
                </a:cxn>
                <a:cxn ang="0">
                  <a:pos x="0" y="137"/>
                </a:cxn>
                <a:cxn ang="0">
                  <a:pos x="0" y="156"/>
                </a:cxn>
              </a:cxnLst>
              <a:rect l="0" t="0" r="r" b="b"/>
              <a:pathLst>
                <a:path w="420" h="156">
                  <a:moveTo>
                    <a:pt x="0" y="156"/>
                  </a:moveTo>
                  <a:lnTo>
                    <a:pt x="151" y="156"/>
                  </a:lnTo>
                  <a:lnTo>
                    <a:pt x="305" y="123"/>
                  </a:lnTo>
                  <a:lnTo>
                    <a:pt x="319" y="156"/>
                  </a:lnTo>
                  <a:lnTo>
                    <a:pt x="392" y="156"/>
                  </a:lnTo>
                  <a:lnTo>
                    <a:pt x="420" y="12"/>
                  </a:lnTo>
                  <a:lnTo>
                    <a:pt x="335" y="0"/>
                  </a:lnTo>
                  <a:lnTo>
                    <a:pt x="0" y="137"/>
                  </a:lnTo>
                  <a:lnTo>
                    <a:pt x="0" y="156"/>
                  </a:ln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50" name="Freeform 74"/>
            <p:cNvSpPr>
              <a:spLocks/>
            </p:cNvSpPr>
            <p:nvPr userDrawn="1"/>
          </p:nvSpPr>
          <p:spPr bwMode="auto">
            <a:xfrm>
              <a:off x="4250" y="3979"/>
              <a:ext cx="426" cy="154"/>
            </a:xfrm>
            <a:custGeom>
              <a:avLst/>
              <a:gdLst/>
              <a:ahLst/>
              <a:cxnLst>
                <a:cxn ang="0">
                  <a:pos x="432" y="156"/>
                </a:cxn>
                <a:cxn ang="0">
                  <a:pos x="265" y="156"/>
                </a:cxn>
                <a:cxn ang="0">
                  <a:pos x="151" y="121"/>
                </a:cxn>
                <a:cxn ang="0">
                  <a:pos x="142" y="156"/>
                </a:cxn>
                <a:cxn ang="0">
                  <a:pos x="40" y="156"/>
                </a:cxn>
                <a:cxn ang="0">
                  <a:pos x="0" y="12"/>
                </a:cxn>
                <a:cxn ang="0">
                  <a:pos x="83" y="0"/>
                </a:cxn>
                <a:cxn ang="0">
                  <a:pos x="432" y="137"/>
                </a:cxn>
                <a:cxn ang="0">
                  <a:pos x="432" y="156"/>
                </a:cxn>
              </a:cxnLst>
              <a:rect l="0" t="0" r="r" b="b"/>
              <a:pathLst>
                <a:path w="432" h="156">
                  <a:moveTo>
                    <a:pt x="432" y="156"/>
                  </a:moveTo>
                  <a:lnTo>
                    <a:pt x="265" y="156"/>
                  </a:lnTo>
                  <a:lnTo>
                    <a:pt x="151" y="121"/>
                  </a:lnTo>
                  <a:lnTo>
                    <a:pt x="142" y="156"/>
                  </a:lnTo>
                  <a:lnTo>
                    <a:pt x="40" y="156"/>
                  </a:lnTo>
                  <a:lnTo>
                    <a:pt x="0" y="12"/>
                  </a:lnTo>
                  <a:lnTo>
                    <a:pt x="83" y="0"/>
                  </a:lnTo>
                  <a:lnTo>
                    <a:pt x="432" y="137"/>
                  </a:lnTo>
                  <a:lnTo>
                    <a:pt x="432" y="156"/>
                  </a:ln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51" name="Freeform 75"/>
            <p:cNvSpPr>
              <a:spLocks/>
            </p:cNvSpPr>
            <p:nvPr userDrawn="1"/>
          </p:nvSpPr>
          <p:spPr bwMode="auto">
            <a:xfrm>
              <a:off x="4024" y="2777"/>
              <a:ext cx="137" cy="569"/>
            </a:xfrm>
            <a:custGeom>
              <a:avLst/>
              <a:gdLst/>
              <a:ahLst/>
              <a:cxnLst>
                <a:cxn ang="0">
                  <a:pos x="61" y="15"/>
                </a:cxn>
                <a:cxn ang="0">
                  <a:pos x="99" y="0"/>
                </a:cxn>
                <a:cxn ang="0">
                  <a:pos x="139" y="31"/>
                </a:cxn>
                <a:cxn ang="0">
                  <a:pos x="99" y="57"/>
                </a:cxn>
                <a:cxn ang="0">
                  <a:pos x="139" y="520"/>
                </a:cxn>
                <a:cxn ang="0">
                  <a:pos x="64" y="577"/>
                </a:cxn>
                <a:cxn ang="0">
                  <a:pos x="0" y="511"/>
                </a:cxn>
                <a:cxn ang="0">
                  <a:pos x="75" y="69"/>
                </a:cxn>
                <a:cxn ang="0">
                  <a:pos x="47" y="55"/>
                </a:cxn>
                <a:cxn ang="0">
                  <a:pos x="61" y="15"/>
                </a:cxn>
              </a:cxnLst>
              <a:rect l="0" t="0" r="r" b="b"/>
              <a:pathLst>
                <a:path w="139" h="577">
                  <a:moveTo>
                    <a:pt x="61" y="15"/>
                  </a:moveTo>
                  <a:lnTo>
                    <a:pt x="99" y="0"/>
                  </a:lnTo>
                  <a:lnTo>
                    <a:pt x="139" y="31"/>
                  </a:lnTo>
                  <a:lnTo>
                    <a:pt x="99" y="57"/>
                  </a:lnTo>
                  <a:lnTo>
                    <a:pt x="139" y="520"/>
                  </a:lnTo>
                  <a:lnTo>
                    <a:pt x="64" y="577"/>
                  </a:lnTo>
                  <a:lnTo>
                    <a:pt x="0" y="511"/>
                  </a:lnTo>
                  <a:lnTo>
                    <a:pt x="75" y="69"/>
                  </a:lnTo>
                  <a:lnTo>
                    <a:pt x="47" y="55"/>
                  </a:lnTo>
                  <a:lnTo>
                    <a:pt x="61" y="1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912" name="Freeform 136"/>
            <p:cNvSpPr>
              <a:spLocks/>
            </p:cNvSpPr>
            <p:nvPr userDrawn="1"/>
          </p:nvSpPr>
          <p:spPr bwMode="auto">
            <a:xfrm>
              <a:off x="4211" y="1431"/>
              <a:ext cx="86" cy="219"/>
            </a:xfrm>
            <a:custGeom>
              <a:avLst/>
              <a:gdLst/>
              <a:ahLst/>
              <a:cxnLst>
                <a:cxn ang="0">
                  <a:pos x="16" y="2"/>
                </a:cxn>
                <a:cxn ang="0">
                  <a:pos x="44" y="0"/>
                </a:cxn>
                <a:cxn ang="0">
                  <a:pos x="11" y="113"/>
                </a:cxn>
                <a:cxn ang="0">
                  <a:pos x="0" y="113"/>
                </a:cxn>
                <a:cxn ang="0">
                  <a:pos x="16" y="2"/>
                </a:cxn>
              </a:cxnLst>
              <a:rect l="0" t="0" r="r" b="b"/>
              <a:pathLst>
                <a:path w="44" h="113">
                  <a:moveTo>
                    <a:pt x="16" y="2"/>
                  </a:moveTo>
                  <a:lnTo>
                    <a:pt x="44" y="0"/>
                  </a:lnTo>
                  <a:lnTo>
                    <a:pt x="11" y="113"/>
                  </a:lnTo>
                  <a:lnTo>
                    <a:pt x="0" y="113"/>
                  </a:lnTo>
                  <a:lnTo>
                    <a:pt x="16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913" name="Freeform 137"/>
            <p:cNvSpPr>
              <a:spLocks/>
            </p:cNvSpPr>
            <p:nvPr userDrawn="1"/>
          </p:nvSpPr>
          <p:spPr bwMode="auto">
            <a:xfrm flipH="1">
              <a:off x="4021" y="1449"/>
              <a:ext cx="86" cy="219"/>
            </a:xfrm>
            <a:custGeom>
              <a:avLst/>
              <a:gdLst/>
              <a:ahLst/>
              <a:cxnLst>
                <a:cxn ang="0">
                  <a:pos x="16" y="2"/>
                </a:cxn>
                <a:cxn ang="0">
                  <a:pos x="44" y="0"/>
                </a:cxn>
                <a:cxn ang="0">
                  <a:pos x="11" y="113"/>
                </a:cxn>
                <a:cxn ang="0">
                  <a:pos x="0" y="113"/>
                </a:cxn>
                <a:cxn ang="0">
                  <a:pos x="16" y="2"/>
                </a:cxn>
              </a:cxnLst>
              <a:rect l="0" t="0" r="r" b="b"/>
              <a:pathLst>
                <a:path w="44" h="113">
                  <a:moveTo>
                    <a:pt x="16" y="2"/>
                  </a:moveTo>
                  <a:lnTo>
                    <a:pt x="44" y="0"/>
                  </a:lnTo>
                  <a:lnTo>
                    <a:pt x="11" y="113"/>
                  </a:lnTo>
                  <a:lnTo>
                    <a:pt x="0" y="113"/>
                  </a:lnTo>
                  <a:lnTo>
                    <a:pt x="16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  <p:sp>
          <p:nvSpPr>
            <p:cNvPr id="1867833" name="Freeform 57"/>
            <p:cNvSpPr>
              <a:spLocks/>
            </p:cNvSpPr>
            <p:nvPr userDrawn="1"/>
          </p:nvSpPr>
          <p:spPr bwMode="auto">
            <a:xfrm rot="1308427">
              <a:off x="2816" y="1204"/>
              <a:ext cx="1051" cy="1442"/>
            </a:xfrm>
            <a:custGeom>
              <a:avLst/>
              <a:gdLst/>
              <a:ahLst/>
              <a:cxnLst>
                <a:cxn ang="0">
                  <a:pos x="71" y="619"/>
                </a:cxn>
                <a:cxn ang="0">
                  <a:pos x="0" y="582"/>
                </a:cxn>
                <a:cxn ang="0">
                  <a:pos x="288" y="97"/>
                </a:cxn>
                <a:cxn ang="0">
                  <a:pos x="300" y="50"/>
                </a:cxn>
                <a:cxn ang="0">
                  <a:pos x="196" y="72"/>
                </a:cxn>
                <a:cxn ang="0">
                  <a:pos x="282" y="8"/>
                </a:cxn>
                <a:cxn ang="0">
                  <a:pos x="392" y="37"/>
                </a:cxn>
                <a:cxn ang="0">
                  <a:pos x="451" y="89"/>
                </a:cxn>
                <a:cxn ang="0">
                  <a:pos x="418" y="137"/>
                </a:cxn>
                <a:cxn ang="0">
                  <a:pos x="336" y="122"/>
                </a:cxn>
                <a:cxn ang="0">
                  <a:pos x="71" y="619"/>
                </a:cxn>
              </a:cxnLst>
              <a:rect l="0" t="0" r="r" b="b"/>
              <a:pathLst>
                <a:path w="451" h="619">
                  <a:moveTo>
                    <a:pt x="71" y="619"/>
                  </a:moveTo>
                  <a:cubicBezTo>
                    <a:pt x="45" y="617"/>
                    <a:pt x="18" y="610"/>
                    <a:pt x="0" y="582"/>
                  </a:cubicBezTo>
                  <a:cubicBezTo>
                    <a:pt x="57" y="486"/>
                    <a:pt x="250" y="161"/>
                    <a:pt x="288" y="97"/>
                  </a:cubicBezTo>
                  <a:cubicBezTo>
                    <a:pt x="292" y="85"/>
                    <a:pt x="296" y="63"/>
                    <a:pt x="300" y="50"/>
                  </a:cubicBezTo>
                  <a:cubicBezTo>
                    <a:pt x="261" y="34"/>
                    <a:pt x="231" y="53"/>
                    <a:pt x="196" y="72"/>
                  </a:cubicBezTo>
                  <a:cubicBezTo>
                    <a:pt x="201" y="42"/>
                    <a:pt x="244" y="17"/>
                    <a:pt x="282" y="8"/>
                  </a:cubicBezTo>
                  <a:cubicBezTo>
                    <a:pt x="320" y="0"/>
                    <a:pt x="359" y="18"/>
                    <a:pt x="392" y="37"/>
                  </a:cubicBezTo>
                  <a:cubicBezTo>
                    <a:pt x="382" y="59"/>
                    <a:pt x="421" y="83"/>
                    <a:pt x="451" y="89"/>
                  </a:cubicBezTo>
                  <a:cubicBezTo>
                    <a:pt x="418" y="137"/>
                    <a:pt x="418" y="137"/>
                    <a:pt x="418" y="137"/>
                  </a:cubicBezTo>
                  <a:cubicBezTo>
                    <a:pt x="368" y="91"/>
                    <a:pt x="372" y="82"/>
                    <a:pt x="336" y="122"/>
                  </a:cubicBezTo>
                  <a:cubicBezTo>
                    <a:pt x="336" y="122"/>
                    <a:pt x="123" y="517"/>
                    <a:pt x="71" y="619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pt-BR"/>
            </a:p>
          </p:txBody>
        </p:sp>
      </p:grpSp>
      <p:pic>
        <p:nvPicPr>
          <p:cNvPr id="1867920" name="Picture 144" descr="Logo Agrofiel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7472363" y="6192838"/>
            <a:ext cx="1563687" cy="593725"/>
          </a:xfrm>
          <a:prstGeom prst="rect">
            <a:avLst/>
          </a:prstGeom>
          <a:noFill/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020" r:id="rId1"/>
    <p:sldLayoutId id="2147485021" r:id="rId2"/>
    <p:sldLayoutId id="2147485022" r:id="rId3"/>
    <p:sldLayoutId id="2147485023" r:id="rId4"/>
    <p:sldLayoutId id="2147485024" r:id="rId5"/>
    <p:sldLayoutId id="2147485025" r:id="rId6"/>
    <p:sldLayoutId id="2147485026" r:id="rId7"/>
    <p:sldLayoutId id="2147485027" r:id="rId8"/>
    <p:sldLayoutId id="2147485028" r:id="rId9"/>
    <p:sldLayoutId id="2147485029" r:id="rId10"/>
    <p:sldLayoutId id="2147485030" r:id="rId11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677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677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8677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677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8677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8677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8677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8677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8677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8677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7782" grpId="0" build="p">
        <p:tmplLst>
          <p:tmpl lvl="1">
            <p:tnLst>
              <p:par>
                <p:cTn presetID="23" presetClass="entr" presetSubtype="16" fill="hold" nodeType="click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677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1867782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1867782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  <p:tmpl lvl="2">
            <p:tnLst>
              <p:par>
                <p:cTn presetID="23" presetClass="entr" presetSubtype="1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677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1867782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1867782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  <p:tmpl lvl="3">
            <p:tnLst>
              <p:par>
                <p:cTn presetID="23" presetClass="entr" presetSubtype="1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677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1867782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1867782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  <p:tmpl lvl="4">
            <p:tnLst>
              <p:par>
                <p:cTn presetID="23" presetClass="entr" presetSubtype="1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677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1867782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1867782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  <p:tmpl lvl="5">
            <p:tnLst>
              <p:par>
                <p:cTn presetID="23" presetClass="entr" presetSubtype="16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677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>
                        <p:cTn dur="500" fill="hold"/>
                        <p:tgtEl>
                          <p:spTgt spid="1867782"/>
                        </p:tgtEl>
                        <p:attrNameLst>
                          <p:attrName>ppt_w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w"/>
                          </p:val>
                        </p:tav>
                      </p:tavLst>
                    </p:anim>
                    <p:anim calcmode="lin" valueType="num">
                      <p:cBhvr>
                        <p:cTn dur="500" fill="hold"/>
                        <p:tgtEl>
                          <p:spTgt spid="1867782"/>
                        </p:tgtEl>
                        <p:attrNameLst>
                          <p:attrName>ppt_h</p:attrName>
                        </p:attrNameLst>
                      </p:cBhvr>
                      <p:tavLst>
                        <p:tav tm="0">
                          <p:val>
                            <p:fltVal val="0"/>
                          </p:val>
                        </p:tav>
                        <p:tav tm="100000">
                          <p:val>
                            <p:strVal val="#ppt_h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  <p:txStyles>
    <p:titleStyle>
      <a:lvl1pPr algn="ctr" rtl="0" fontAlgn="base">
        <a:spcBef>
          <a:spcPct val="0"/>
        </a:spcBef>
        <a:spcAft>
          <a:spcPct val="0"/>
        </a:spcAft>
        <a:defRPr sz="5400">
          <a:solidFill>
            <a:srgbClr val="3B5A6F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5400">
          <a:solidFill>
            <a:srgbClr val="3B5A6F"/>
          </a:solidFill>
          <a:latin typeface="Two Stroke Standard" pitchFamily="2" charset="0"/>
        </a:defRPr>
      </a:lvl2pPr>
      <a:lvl3pPr algn="ctr" rtl="0" fontAlgn="base">
        <a:spcBef>
          <a:spcPct val="0"/>
        </a:spcBef>
        <a:spcAft>
          <a:spcPct val="0"/>
        </a:spcAft>
        <a:defRPr sz="5400">
          <a:solidFill>
            <a:srgbClr val="3B5A6F"/>
          </a:solidFill>
          <a:latin typeface="Two Stroke Standard" pitchFamily="2" charset="0"/>
        </a:defRPr>
      </a:lvl3pPr>
      <a:lvl4pPr algn="ctr" rtl="0" fontAlgn="base">
        <a:spcBef>
          <a:spcPct val="0"/>
        </a:spcBef>
        <a:spcAft>
          <a:spcPct val="0"/>
        </a:spcAft>
        <a:defRPr sz="5400">
          <a:solidFill>
            <a:srgbClr val="3B5A6F"/>
          </a:solidFill>
          <a:latin typeface="Two Stroke Standard" pitchFamily="2" charset="0"/>
        </a:defRPr>
      </a:lvl4pPr>
      <a:lvl5pPr algn="ctr" rtl="0" fontAlgn="base">
        <a:spcBef>
          <a:spcPct val="0"/>
        </a:spcBef>
        <a:spcAft>
          <a:spcPct val="0"/>
        </a:spcAft>
        <a:defRPr sz="5400">
          <a:solidFill>
            <a:srgbClr val="3B5A6F"/>
          </a:solidFill>
          <a:latin typeface="Two Stroke Standard" pitchFamily="2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5400">
          <a:solidFill>
            <a:srgbClr val="3B5A6F"/>
          </a:solidFill>
          <a:latin typeface="Two Stroke Standard" pitchFamily="2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5400">
          <a:solidFill>
            <a:srgbClr val="3B5A6F"/>
          </a:solidFill>
          <a:latin typeface="Two Stroke Standard" pitchFamily="2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5400">
          <a:solidFill>
            <a:srgbClr val="3B5A6F"/>
          </a:solidFill>
          <a:latin typeface="Two Stroke Standard" pitchFamily="2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5400">
          <a:solidFill>
            <a:srgbClr val="3B5A6F"/>
          </a:solidFill>
          <a:latin typeface="Two Stroke Standard" pitchFamily="2" charset="0"/>
        </a:defRPr>
      </a:lvl9pPr>
    </p:titleStyle>
    <p:bodyStyle>
      <a:lvl1pPr algn="l" rtl="0" fontAlgn="base">
        <a:spcBef>
          <a:spcPct val="20000"/>
        </a:spcBef>
        <a:spcAft>
          <a:spcPct val="0"/>
        </a:spcAft>
        <a:buSzPct val="65000"/>
        <a:defRPr sz="28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SzPct val="65000"/>
        <a:defRPr sz="2800">
          <a:solidFill>
            <a:schemeClr val="tx1"/>
          </a:solidFill>
          <a:latin typeface="+mn-lt"/>
        </a:defRPr>
      </a:lvl2pPr>
      <a:lvl3pPr marL="1144588" indent="-228600" algn="l" rtl="0" fontAlgn="base">
        <a:spcBef>
          <a:spcPct val="20000"/>
        </a:spcBef>
        <a:spcAft>
          <a:spcPct val="0"/>
        </a:spcAft>
        <a:buSzPct val="65000"/>
        <a:defRPr sz="2800">
          <a:solidFill>
            <a:schemeClr val="tx1"/>
          </a:solidFill>
          <a:latin typeface="+mn-lt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SzPct val="65000"/>
        <a:defRPr sz="2800">
          <a:solidFill>
            <a:schemeClr val="tx1"/>
          </a:solidFill>
          <a:latin typeface="+mn-lt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SzPct val="65000"/>
        <a:defRPr sz="28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SzPct val="65000"/>
        <a:defRPr sz="28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SzPct val="65000"/>
        <a:defRPr sz="28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SzPct val="65000"/>
        <a:defRPr sz="28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SzPct val="65000"/>
        <a:defRPr sz="2800">
          <a:solidFill>
            <a:schemeClr val="tx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409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852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032" r:id="rId1"/>
    <p:sldLayoutId id="2147485033" r:id="rId2"/>
    <p:sldLayoutId id="2147485034" r:id="rId3"/>
    <p:sldLayoutId id="2147485035" r:id="rId4"/>
    <p:sldLayoutId id="2147485036" r:id="rId5"/>
    <p:sldLayoutId id="2147485037" r:id="rId6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ndara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357188" indent="100013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715963" indent="198438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073150" indent="298450" algn="l" rtl="0" eaLnBrk="0" fontAlgn="base" hangingPunct="0">
        <a:spcBef>
          <a:spcPct val="20000"/>
        </a:spcBef>
        <a:spcAft>
          <a:spcPct val="0"/>
        </a:spcAft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1431925" indent="396875" algn="l" rtl="0" eaLnBrk="0" fontAlgn="base" hangingPunct="0">
        <a:spcBef>
          <a:spcPct val="20000"/>
        </a:spcBef>
        <a:spcAft>
          <a:spcPct val="0"/>
        </a:spcAft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1889125" algn="l" rtl="0" fontAlgn="base">
        <a:spcBef>
          <a:spcPct val="20000"/>
        </a:spcBef>
        <a:spcAft>
          <a:spcPct val="0"/>
        </a:spcAft>
        <a:defRPr sz="2400">
          <a:solidFill>
            <a:schemeClr val="bg1"/>
          </a:solidFill>
          <a:latin typeface="+mn-lt"/>
          <a:cs typeface="+mn-cs"/>
        </a:defRPr>
      </a:lvl6pPr>
      <a:lvl7pPr marL="2346325" algn="l" rtl="0" fontAlgn="base">
        <a:spcBef>
          <a:spcPct val="20000"/>
        </a:spcBef>
        <a:spcAft>
          <a:spcPct val="0"/>
        </a:spcAft>
        <a:defRPr sz="2400">
          <a:solidFill>
            <a:schemeClr val="bg1"/>
          </a:solidFill>
          <a:latin typeface="+mn-lt"/>
          <a:cs typeface="+mn-cs"/>
        </a:defRPr>
      </a:lvl7pPr>
      <a:lvl8pPr marL="2803525" algn="l" rtl="0" fontAlgn="base">
        <a:spcBef>
          <a:spcPct val="20000"/>
        </a:spcBef>
        <a:spcAft>
          <a:spcPct val="0"/>
        </a:spcAft>
        <a:defRPr sz="2400">
          <a:solidFill>
            <a:schemeClr val="bg1"/>
          </a:solidFill>
          <a:latin typeface="+mn-lt"/>
          <a:cs typeface="+mn-cs"/>
        </a:defRPr>
      </a:lvl8pPr>
      <a:lvl9pPr marL="3260725" algn="l" rtl="0" fontAlgn="base">
        <a:spcBef>
          <a:spcPct val="20000"/>
        </a:spcBef>
        <a:spcAft>
          <a:spcPct val="0"/>
        </a:spcAft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Espaço Reservado para Título 1"/>
          <p:cNvSpPr>
            <a:spLocks noGrp="1"/>
          </p:cNvSpPr>
          <p:nvPr>
            <p:ph type="title"/>
          </p:nvPr>
        </p:nvSpPr>
        <p:spPr bwMode="auto">
          <a:xfrm>
            <a:off x="457200" y="333375"/>
            <a:ext cx="8229600" cy="120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título mestre</a:t>
            </a:r>
          </a:p>
        </p:txBody>
      </p:sp>
      <p:sp>
        <p:nvSpPr>
          <p:cNvPr id="1027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457200" y="1557338"/>
            <a:ext cx="8229600" cy="4679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039" r:id="rId1"/>
    <p:sldLayoutId id="2147485040" r:id="rId2"/>
    <p:sldLayoutId id="2147485041" r:id="rId3"/>
    <p:sldLayoutId id="2147485042" r:id="rId4"/>
    <p:sldLayoutId id="2147485043" r:id="rId5"/>
    <p:sldLayoutId id="2147485044" r:id="rId6"/>
    <p:sldLayoutId id="2147485045" r:id="rId7"/>
    <p:sldLayoutId id="2147485046" r:id="rId8"/>
    <p:sldLayoutId id="2147485047" r:id="rId9"/>
    <p:sldLayoutId id="2147485048" r:id="rId10"/>
    <p:sldLayoutId id="2147485049" r:id="rId11"/>
    <p:sldLayoutId id="2147485050" r:id="rId12"/>
    <p:sldLayoutId id="2147485051" r:id="rId13"/>
    <p:sldLayoutId id="2147485052" r:id="rId14"/>
    <p:sldLayoutId id="2147485053" r:id="rId15"/>
    <p:sldLayoutId id="2147485054" r:id="rId16"/>
    <p:sldLayoutId id="2147485055" r:id="rId17"/>
    <p:sldLayoutId id="2147485056" r:id="rId18"/>
    <p:sldLayoutId id="2147485057" r:id="rId19"/>
    <p:sldLayoutId id="2147485058" r:id="rId20"/>
    <p:sldLayoutId id="2147485059" r:id="rId21"/>
    <p:sldLayoutId id="2147485060" r:id="rId22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 kern="1200">
          <a:solidFill>
            <a:schemeClr val="tx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1pPr>
      <a:lvl2pPr marL="357188" indent="635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2pPr>
      <a:lvl3pPr marL="714375" indent="-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3pPr>
      <a:lvl4pPr marL="1071563" indent="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4pPr>
      <a:lvl5pPr marL="1428750" indent="7938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Espaço Reservado para Título 1"/>
          <p:cNvSpPr>
            <a:spLocks noGrp="1"/>
          </p:cNvSpPr>
          <p:nvPr>
            <p:ph type="title"/>
          </p:nvPr>
        </p:nvSpPr>
        <p:spPr bwMode="auto">
          <a:xfrm>
            <a:off x="457200" y="333375"/>
            <a:ext cx="8229600" cy="120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título mestre</a:t>
            </a:r>
          </a:p>
        </p:txBody>
      </p:sp>
      <p:sp>
        <p:nvSpPr>
          <p:cNvPr id="1027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457200" y="1557338"/>
            <a:ext cx="8229600" cy="4679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062" r:id="rId1"/>
    <p:sldLayoutId id="2147485063" r:id="rId2"/>
    <p:sldLayoutId id="2147485064" r:id="rId3"/>
    <p:sldLayoutId id="2147485065" r:id="rId4"/>
    <p:sldLayoutId id="2147485066" r:id="rId5"/>
    <p:sldLayoutId id="2147485067" r:id="rId6"/>
    <p:sldLayoutId id="2147485068" r:id="rId7"/>
    <p:sldLayoutId id="2147485069" r:id="rId8"/>
    <p:sldLayoutId id="2147485070" r:id="rId9"/>
    <p:sldLayoutId id="2147485071" r:id="rId10"/>
    <p:sldLayoutId id="2147485072" r:id="rId11"/>
    <p:sldLayoutId id="2147485073" r:id="rId12"/>
    <p:sldLayoutId id="2147485074" r:id="rId13"/>
    <p:sldLayoutId id="2147485075" r:id="rId14"/>
    <p:sldLayoutId id="2147485076" r:id="rId15"/>
    <p:sldLayoutId id="2147485077" r:id="rId16"/>
    <p:sldLayoutId id="2147485078" r:id="rId17"/>
    <p:sldLayoutId id="2147485079" r:id="rId18"/>
    <p:sldLayoutId id="2147485080" r:id="rId19"/>
    <p:sldLayoutId id="2147485081" r:id="rId20"/>
    <p:sldLayoutId id="2147485082" r:id="rId21"/>
    <p:sldLayoutId id="2147485083" r:id="rId22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 kern="1200">
          <a:solidFill>
            <a:schemeClr val="tx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1pPr>
      <a:lvl2pPr marL="357188" indent="635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2pPr>
      <a:lvl3pPr marL="714375" indent="-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3pPr>
      <a:lvl4pPr marL="1071563" indent="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4pPr>
      <a:lvl5pPr marL="1428750" indent="7938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Espaço Reservado para Título 1"/>
          <p:cNvSpPr>
            <a:spLocks noGrp="1"/>
          </p:cNvSpPr>
          <p:nvPr>
            <p:ph type="title"/>
          </p:nvPr>
        </p:nvSpPr>
        <p:spPr bwMode="auto">
          <a:xfrm>
            <a:off x="457200" y="333375"/>
            <a:ext cx="8229600" cy="120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título mestre</a:t>
            </a:r>
          </a:p>
        </p:txBody>
      </p:sp>
      <p:sp>
        <p:nvSpPr>
          <p:cNvPr id="1027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457200" y="1557338"/>
            <a:ext cx="8229600" cy="4679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085" r:id="rId1"/>
    <p:sldLayoutId id="2147485086" r:id="rId2"/>
    <p:sldLayoutId id="2147485087" r:id="rId3"/>
    <p:sldLayoutId id="2147485088" r:id="rId4"/>
    <p:sldLayoutId id="2147485089" r:id="rId5"/>
    <p:sldLayoutId id="2147485090" r:id="rId6"/>
    <p:sldLayoutId id="2147485091" r:id="rId7"/>
    <p:sldLayoutId id="2147485092" r:id="rId8"/>
    <p:sldLayoutId id="2147485093" r:id="rId9"/>
    <p:sldLayoutId id="2147485094" r:id="rId10"/>
    <p:sldLayoutId id="2147485095" r:id="rId11"/>
    <p:sldLayoutId id="2147485096" r:id="rId12"/>
    <p:sldLayoutId id="2147485097" r:id="rId13"/>
    <p:sldLayoutId id="2147485098" r:id="rId14"/>
    <p:sldLayoutId id="2147485099" r:id="rId15"/>
    <p:sldLayoutId id="2147485100" r:id="rId16"/>
    <p:sldLayoutId id="2147485101" r:id="rId17"/>
    <p:sldLayoutId id="2147485102" r:id="rId18"/>
    <p:sldLayoutId id="2147485103" r:id="rId19"/>
    <p:sldLayoutId id="2147485104" r:id="rId20"/>
    <p:sldLayoutId id="2147485105" r:id="rId21"/>
    <p:sldLayoutId id="2147485106" r:id="rId22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 kern="1200">
          <a:solidFill>
            <a:schemeClr val="tx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1pPr>
      <a:lvl2pPr marL="357188" indent="635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2pPr>
      <a:lvl3pPr marL="714375" indent="-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3pPr>
      <a:lvl4pPr marL="1071563" indent="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4pPr>
      <a:lvl5pPr marL="1428750" indent="7938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Espaço Reservado para Título 1"/>
          <p:cNvSpPr>
            <a:spLocks noGrp="1"/>
          </p:cNvSpPr>
          <p:nvPr>
            <p:ph type="title"/>
          </p:nvPr>
        </p:nvSpPr>
        <p:spPr bwMode="auto">
          <a:xfrm>
            <a:off x="457200" y="333375"/>
            <a:ext cx="8229600" cy="120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título mestre</a:t>
            </a:r>
          </a:p>
        </p:txBody>
      </p:sp>
      <p:sp>
        <p:nvSpPr>
          <p:cNvPr id="1027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457200" y="1557338"/>
            <a:ext cx="8229600" cy="4679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108" r:id="rId1"/>
    <p:sldLayoutId id="2147485109" r:id="rId2"/>
    <p:sldLayoutId id="2147485110" r:id="rId3"/>
    <p:sldLayoutId id="2147485111" r:id="rId4"/>
    <p:sldLayoutId id="2147485112" r:id="rId5"/>
    <p:sldLayoutId id="2147485113" r:id="rId6"/>
    <p:sldLayoutId id="2147485114" r:id="rId7"/>
    <p:sldLayoutId id="2147485115" r:id="rId8"/>
    <p:sldLayoutId id="2147485116" r:id="rId9"/>
    <p:sldLayoutId id="2147485117" r:id="rId10"/>
    <p:sldLayoutId id="2147485118" r:id="rId11"/>
    <p:sldLayoutId id="2147485119" r:id="rId12"/>
    <p:sldLayoutId id="2147485120" r:id="rId13"/>
    <p:sldLayoutId id="2147485121" r:id="rId14"/>
    <p:sldLayoutId id="2147485122" r:id="rId15"/>
    <p:sldLayoutId id="2147485123" r:id="rId16"/>
    <p:sldLayoutId id="2147485124" r:id="rId17"/>
    <p:sldLayoutId id="2147485125" r:id="rId18"/>
    <p:sldLayoutId id="2147485126" r:id="rId19"/>
    <p:sldLayoutId id="2147485127" r:id="rId20"/>
    <p:sldLayoutId id="2147485128" r:id="rId21"/>
    <p:sldLayoutId id="2147485129" r:id="rId22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 kern="1200">
          <a:solidFill>
            <a:schemeClr val="tx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1pPr>
      <a:lvl2pPr marL="357188" indent="635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2pPr>
      <a:lvl3pPr marL="714375" indent="-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3pPr>
      <a:lvl4pPr marL="1071563" indent="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4pPr>
      <a:lvl5pPr marL="1428750" indent="7938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Espaço Reservado para Título 1"/>
          <p:cNvSpPr>
            <a:spLocks noGrp="1"/>
          </p:cNvSpPr>
          <p:nvPr>
            <p:ph type="title"/>
          </p:nvPr>
        </p:nvSpPr>
        <p:spPr bwMode="auto">
          <a:xfrm>
            <a:off x="457200" y="333375"/>
            <a:ext cx="8229600" cy="120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título mestre</a:t>
            </a:r>
          </a:p>
        </p:txBody>
      </p:sp>
      <p:sp>
        <p:nvSpPr>
          <p:cNvPr id="1027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457200" y="1557338"/>
            <a:ext cx="8229600" cy="4679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131" r:id="rId1"/>
    <p:sldLayoutId id="2147485132" r:id="rId2"/>
    <p:sldLayoutId id="2147485133" r:id="rId3"/>
    <p:sldLayoutId id="2147485134" r:id="rId4"/>
    <p:sldLayoutId id="2147485135" r:id="rId5"/>
    <p:sldLayoutId id="2147485136" r:id="rId6"/>
    <p:sldLayoutId id="2147485137" r:id="rId7"/>
    <p:sldLayoutId id="2147485138" r:id="rId8"/>
    <p:sldLayoutId id="2147485139" r:id="rId9"/>
    <p:sldLayoutId id="2147485140" r:id="rId10"/>
    <p:sldLayoutId id="2147485141" r:id="rId11"/>
    <p:sldLayoutId id="2147485142" r:id="rId12"/>
    <p:sldLayoutId id="2147485143" r:id="rId13"/>
    <p:sldLayoutId id="2147485144" r:id="rId14"/>
    <p:sldLayoutId id="2147485145" r:id="rId15"/>
    <p:sldLayoutId id="2147485146" r:id="rId16"/>
    <p:sldLayoutId id="2147485147" r:id="rId17"/>
    <p:sldLayoutId id="2147485148" r:id="rId18"/>
    <p:sldLayoutId id="2147485149" r:id="rId19"/>
    <p:sldLayoutId id="2147485150" r:id="rId20"/>
    <p:sldLayoutId id="2147485151" r:id="rId21"/>
    <p:sldLayoutId id="2147485152" r:id="rId22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 kern="1200">
          <a:solidFill>
            <a:schemeClr val="tx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1pPr>
      <a:lvl2pPr marL="357188" indent="635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2pPr>
      <a:lvl3pPr marL="714375" indent="-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3pPr>
      <a:lvl4pPr marL="1071563" indent="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4pPr>
      <a:lvl5pPr marL="1428750" indent="7938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Espaço Reservado para Título 1"/>
          <p:cNvSpPr>
            <a:spLocks noGrp="1"/>
          </p:cNvSpPr>
          <p:nvPr>
            <p:ph type="title"/>
          </p:nvPr>
        </p:nvSpPr>
        <p:spPr bwMode="auto">
          <a:xfrm>
            <a:off x="457200" y="333375"/>
            <a:ext cx="8229600" cy="1209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título mestre</a:t>
            </a:r>
          </a:p>
        </p:txBody>
      </p:sp>
      <p:sp>
        <p:nvSpPr>
          <p:cNvPr id="1027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457200" y="1557338"/>
            <a:ext cx="8229600" cy="4679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</p:spTree>
    <p:extLst>
      <p:ext uri="{BB962C8B-B14F-4D97-AF65-F5344CB8AC3E}">
        <p14:creationId xmlns:p14="http://schemas.microsoft.com/office/powerpoint/2010/main" val="101451637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03" r:id="rId1"/>
    <p:sldLayoutId id="2147485204" r:id="rId2"/>
    <p:sldLayoutId id="2147485205" r:id="rId3"/>
    <p:sldLayoutId id="2147485206" r:id="rId4"/>
    <p:sldLayoutId id="2147485207" r:id="rId5"/>
    <p:sldLayoutId id="2147485208" r:id="rId6"/>
    <p:sldLayoutId id="2147485209" r:id="rId7"/>
    <p:sldLayoutId id="2147485210" r:id="rId8"/>
    <p:sldLayoutId id="2147485211" r:id="rId9"/>
    <p:sldLayoutId id="2147485212" r:id="rId10"/>
    <p:sldLayoutId id="2147485213" r:id="rId11"/>
    <p:sldLayoutId id="2147485214" r:id="rId12"/>
    <p:sldLayoutId id="2147485215" r:id="rId13"/>
    <p:sldLayoutId id="2147485216" r:id="rId14"/>
    <p:sldLayoutId id="2147485217" r:id="rId15"/>
    <p:sldLayoutId id="2147485218" r:id="rId16"/>
    <p:sldLayoutId id="2147485219" r:id="rId17"/>
    <p:sldLayoutId id="2147485220" r:id="rId18"/>
    <p:sldLayoutId id="2147485221" r:id="rId19"/>
    <p:sldLayoutId id="2147485222" r:id="rId20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 kern="1200">
          <a:solidFill>
            <a:schemeClr val="tx1"/>
          </a:solidFill>
          <a:latin typeface="DIN-Black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itchFamily="34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1pPr>
      <a:lvl2pPr marL="357188" indent="6350" algn="l" rtl="0" eaLnBrk="0" fontAlgn="base" hangingPunct="0">
        <a:spcBef>
          <a:spcPct val="20000"/>
        </a:spcBef>
        <a:spcAft>
          <a:spcPct val="0"/>
        </a:spcAft>
        <a:buFont typeface="Arial" pitchFamily="34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2pPr>
      <a:lvl3pPr marL="714375" indent="-3175" algn="l" rtl="0" eaLnBrk="0" fontAlgn="base" hangingPunct="0">
        <a:spcBef>
          <a:spcPct val="20000"/>
        </a:spcBef>
        <a:spcAft>
          <a:spcPct val="0"/>
        </a:spcAft>
        <a:buFont typeface="Arial" pitchFamily="34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3pPr>
      <a:lvl4pPr marL="1071563" indent="3175" algn="l" rtl="0" eaLnBrk="0" fontAlgn="base" hangingPunct="0">
        <a:spcBef>
          <a:spcPct val="20000"/>
        </a:spcBef>
        <a:spcAft>
          <a:spcPct val="0"/>
        </a:spcAft>
        <a:buFont typeface="Arial" pitchFamily="34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4pPr>
      <a:lvl5pPr marL="1428750" indent="7938" algn="l" rtl="0" eaLnBrk="0" fontAlgn="base" hangingPunct="0">
        <a:spcBef>
          <a:spcPct val="20000"/>
        </a:spcBef>
        <a:spcAft>
          <a:spcPct val="0"/>
        </a:spcAft>
        <a:buFont typeface="Arial" pitchFamily="34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179006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24" r:id="rId1"/>
    <p:sldLayoutId id="2147485225" r:id="rId2"/>
    <p:sldLayoutId id="2147485226" r:id="rId3"/>
  </p:sldLayoutIdLst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900113" y="476250"/>
            <a:ext cx="7343775" cy="12493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Clique para editar o estilo do título mestre</a:t>
            </a:r>
          </a:p>
        </p:txBody>
      </p:sp>
      <p:sp>
        <p:nvSpPr>
          <p:cNvPr id="512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900113" y="1736725"/>
            <a:ext cx="7343775" cy="44688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Clique para editar os estilos do texto mestre</a:t>
            </a:r>
          </a:p>
          <a:p>
            <a:pPr lvl="1"/>
            <a:r>
              <a:rPr lang="en-US" smtClean="0"/>
              <a:t>Segundo nível</a:t>
            </a:r>
          </a:p>
          <a:p>
            <a:pPr lvl="2"/>
            <a:r>
              <a:rPr lang="en-US" smtClean="0"/>
              <a:t>Terceiro nível</a:t>
            </a:r>
          </a:p>
          <a:p>
            <a:pPr lvl="3"/>
            <a:r>
              <a:rPr lang="en-US" smtClean="0"/>
              <a:t>Quarto nível</a:t>
            </a:r>
          </a:p>
          <a:p>
            <a:pPr lvl="4"/>
            <a:r>
              <a:rPr lang="en-US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228" r:id="rId1"/>
    <p:sldLayoutId id="2147485229" r:id="rId2"/>
    <p:sldLayoutId id="2147485230" r:id="rId3"/>
    <p:sldLayoutId id="2147485231" r:id="rId4"/>
    <p:sldLayoutId id="2147485232" r:id="rId5"/>
    <p:sldLayoutId id="2147485233" r:id="rId6"/>
    <p:sldLayoutId id="2147485234" r:id="rId7"/>
  </p:sldLayoutIdLst>
  <p:transition spd="med">
    <p:fade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bg1"/>
          </a:solidFill>
          <a:latin typeface="Calibri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•"/>
        <a:defRPr sz="3600">
          <a:solidFill>
            <a:schemeClr val="bg1"/>
          </a:solidFill>
          <a:latin typeface="+mn-lt"/>
          <a:ea typeface="+mn-ea"/>
          <a:cs typeface="+mn-cs"/>
        </a:defRPr>
      </a:lvl1pPr>
      <a:lvl2pPr marL="360363" indent="96838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–"/>
        <a:defRPr sz="3600">
          <a:solidFill>
            <a:schemeClr val="bg1"/>
          </a:solidFill>
          <a:latin typeface="+mn-lt"/>
          <a:cs typeface="+mn-cs"/>
        </a:defRPr>
      </a:lvl2pPr>
      <a:lvl3pPr marL="719138" indent="317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•"/>
        <a:defRPr sz="3600">
          <a:solidFill>
            <a:schemeClr val="bg1"/>
          </a:solidFill>
          <a:latin typeface="+mn-lt"/>
          <a:cs typeface="+mn-cs"/>
        </a:defRPr>
      </a:lvl3pPr>
      <a:lvl4pPr marL="1081088" indent="-95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–"/>
        <a:defRPr sz="3600">
          <a:solidFill>
            <a:schemeClr val="bg1"/>
          </a:solidFill>
          <a:latin typeface="+mn-lt"/>
          <a:cs typeface="+mn-cs"/>
        </a:defRPr>
      </a:lvl4pPr>
      <a:lvl5pPr marL="1431925" indent="39687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Char char="»"/>
        <a:defRPr sz="3600">
          <a:solidFill>
            <a:schemeClr val="bg1"/>
          </a:solidFill>
          <a:latin typeface="+mn-lt"/>
          <a:cs typeface="+mn-cs"/>
        </a:defRPr>
      </a:lvl5pPr>
      <a:lvl6pPr marL="18891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bg1"/>
          </a:solidFill>
          <a:latin typeface="+mn-lt"/>
          <a:cs typeface="+mn-cs"/>
        </a:defRPr>
      </a:lvl6pPr>
      <a:lvl7pPr marL="23463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bg1"/>
          </a:solidFill>
          <a:latin typeface="+mn-lt"/>
          <a:cs typeface="+mn-cs"/>
        </a:defRPr>
      </a:lvl7pPr>
      <a:lvl8pPr marL="28035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bg1"/>
          </a:solidFill>
          <a:latin typeface="+mn-lt"/>
          <a:cs typeface="+mn-cs"/>
        </a:defRPr>
      </a:lvl8pPr>
      <a:lvl9pPr marL="3260725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defRPr sz="36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0B5B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36" y="6485227"/>
            <a:ext cx="1296144" cy="2565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85826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403225" y="1211263"/>
            <a:ext cx="4181475" cy="5449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1485827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/>
          </a:p>
        </p:txBody>
      </p:sp>
      <p:sp>
        <p:nvSpPr>
          <p:cNvPr id="1485828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/>
          </a:p>
        </p:txBody>
      </p:sp>
      <p:sp>
        <p:nvSpPr>
          <p:cNvPr id="1485829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403225" y="103188"/>
            <a:ext cx="8664575" cy="1100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761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  <p:sp>
        <p:nvSpPr>
          <p:cNvPr id="1485830" name="Freeform 6"/>
          <p:cNvSpPr>
            <a:spLocks/>
          </p:cNvSpPr>
          <p:nvPr/>
        </p:nvSpPr>
        <p:spPr bwMode="auto">
          <a:xfrm>
            <a:off x="4586288" y="2195513"/>
            <a:ext cx="4557712" cy="4662487"/>
          </a:xfrm>
          <a:custGeom>
            <a:avLst/>
            <a:gdLst>
              <a:gd name="T0" fmla="*/ 1056 w 1056"/>
              <a:gd name="T1" fmla="*/ 529 h 1129"/>
              <a:gd name="T2" fmla="*/ 526 w 1056"/>
              <a:gd name="T3" fmla="*/ 0 h 1129"/>
              <a:gd name="T4" fmla="*/ 0 w 1056"/>
              <a:gd name="T5" fmla="*/ 524 h 1129"/>
              <a:gd name="T6" fmla="*/ 186 w 1056"/>
              <a:gd name="T7" fmla="*/ 711 h 1129"/>
              <a:gd name="T8" fmla="*/ 397 w 1056"/>
              <a:gd name="T9" fmla="*/ 501 h 1129"/>
              <a:gd name="T10" fmla="*/ 397 w 1056"/>
              <a:gd name="T11" fmla="*/ 1129 h 1129"/>
              <a:gd name="T12" fmla="*/ 659 w 1056"/>
              <a:gd name="T13" fmla="*/ 1129 h 1129"/>
              <a:gd name="T14" fmla="*/ 659 w 1056"/>
              <a:gd name="T15" fmla="*/ 503 h 1129"/>
              <a:gd name="T16" fmla="*/ 869 w 1056"/>
              <a:gd name="T17" fmla="*/ 713 h 1129"/>
              <a:gd name="T18" fmla="*/ 1056 w 1056"/>
              <a:gd name="T19" fmla="*/ 529 h 1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56" h="1129">
                <a:moveTo>
                  <a:pt x="1056" y="529"/>
                </a:moveTo>
                <a:lnTo>
                  <a:pt x="526" y="0"/>
                </a:lnTo>
                <a:lnTo>
                  <a:pt x="0" y="524"/>
                </a:lnTo>
                <a:lnTo>
                  <a:pt x="186" y="711"/>
                </a:lnTo>
                <a:lnTo>
                  <a:pt x="397" y="501"/>
                </a:lnTo>
                <a:lnTo>
                  <a:pt x="397" y="1129"/>
                </a:lnTo>
                <a:lnTo>
                  <a:pt x="659" y="1129"/>
                </a:lnTo>
                <a:lnTo>
                  <a:pt x="659" y="503"/>
                </a:lnTo>
                <a:lnTo>
                  <a:pt x="869" y="713"/>
                </a:lnTo>
                <a:lnTo>
                  <a:pt x="1056" y="529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  <a:ln>
            <a:noFill/>
          </a:ln>
        </p:spPr>
        <p:txBody>
          <a:bodyPr/>
          <a:lstStyle/>
          <a:p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20738037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6" r:id="rId4"/>
    <p:sldLayoutId id="2147483667" r:id="rId5"/>
  </p:sldLayoutIdLst>
  <p:transition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5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858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858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85830" grpId="0" animBg="1"/>
    </p:bldLst>
  </p:timing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9pPr>
    </p:titleStyle>
    <p:bodyStyle>
      <a:lvl1pPr indent="635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3556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2pPr>
      <a:lvl3pPr marL="72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3pPr>
      <a:lvl4pPr marL="107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4pPr>
      <a:lvl5pPr marL="14351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Espaço Reservado para Título 1"/>
          <p:cNvSpPr>
            <a:spLocks noGrp="1"/>
          </p:cNvSpPr>
          <p:nvPr>
            <p:ph type="title"/>
          </p:nvPr>
        </p:nvSpPr>
        <p:spPr bwMode="auto">
          <a:xfrm>
            <a:off x="457200" y="333375"/>
            <a:ext cx="8229600" cy="120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título mestre</a:t>
            </a:r>
          </a:p>
        </p:txBody>
      </p:sp>
      <p:sp>
        <p:nvSpPr>
          <p:cNvPr id="1027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457200" y="1557338"/>
            <a:ext cx="8229600" cy="4679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236" r:id="rId1"/>
    <p:sldLayoutId id="2147485237" r:id="rId2"/>
    <p:sldLayoutId id="2147485238" r:id="rId3"/>
    <p:sldLayoutId id="2147485239" r:id="rId4"/>
    <p:sldLayoutId id="2147485240" r:id="rId5"/>
    <p:sldLayoutId id="2147485241" r:id="rId6"/>
    <p:sldLayoutId id="2147485242" r:id="rId7"/>
    <p:sldLayoutId id="2147485243" r:id="rId8"/>
    <p:sldLayoutId id="2147485244" r:id="rId9"/>
    <p:sldLayoutId id="2147485245" r:id="rId10"/>
    <p:sldLayoutId id="2147485246" r:id="rId11"/>
    <p:sldLayoutId id="2147485247" r:id="rId12"/>
    <p:sldLayoutId id="2147485248" r:id="rId13"/>
    <p:sldLayoutId id="2147485249" r:id="rId14"/>
    <p:sldLayoutId id="2147485250" r:id="rId15"/>
    <p:sldLayoutId id="2147485251" r:id="rId16"/>
    <p:sldLayoutId id="2147485252" r:id="rId17"/>
    <p:sldLayoutId id="2147485253" r:id="rId18"/>
    <p:sldLayoutId id="2147485254" r:id="rId19"/>
    <p:sldLayoutId id="2147485255" r:id="rId20"/>
    <p:sldLayoutId id="2147485256" r:id="rId21"/>
    <p:sldLayoutId id="2147485257" r:id="rId22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 kern="1200">
          <a:solidFill>
            <a:schemeClr val="tx1"/>
          </a:solidFill>
          <a:latin typeface="DIN-Black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1pPr>
      <a:lvl2pPr marL="357188" indent="635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2pPr>
      <a:lvl3pPr marL="714375" indent="-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3pPr>
      <a:lvl4pPr marL="1071563" indent="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4pPr>
      <a:lvl5pPr marL="1428750" indent="7938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Espaço Reservado para Título 1"/>
          <p:cNvSpPr>
            <a:spLocks noGrp="1"/>
          </p:cNvSpPr>
          <p:nvPr>
            <p:ph type="title"/>
          </p:nvPr>
        </p:nvSpPr>
        <p:spPr bwMode="auto">
          <a:xfrm>
            <a:off x="457200" y="333375"/>
            <a:ext cx="8229600" cy="1209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título mestre</a:t>
            </a:r>
          </a:p>
        </p:txBody>
      </p:sp>
      <p:sp>
        <p:nvSpPr>
          <p:cNvPr id="1027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457200" y="1557338"/>
            <a:ext cx="8229600" cy="4679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259" r:id="rId1"/>
    <p:sldLayoutId id="2147485260" r:id="rId2"/>
    <p:sldLayoutId id="2147485261" r:id="rId3"/>
    <p:sldLayoutId id="2147485262" r:id="rId4"/>
    <p:sldLayoutId id="2147485263" r:id="rId5"/>
    <p:sldLayoutId id="2147485264" r:id="rId6"/>
    <p:sldLayoutId id="2147485265" r:id="rId7"/>
    <p:sldLayoutId id="2147485266" r:id="rId8"/>
    <p:sldLayoutId id="2147485267" r:id="rId9"/>
    <p:sldLayoutId id="2147485268" r:id="rId10"/>
    <p:sldLayoutId id="2147485269" r:id="rId11"/>
    <p:sldLayoutId id="2147485270" r:id="rId12"/>
    <p:sldLayoutId id="2147485271" r:id="rId13"/>
    <p:sldLayoutId id="2147485272" r:id="rId14"/>
    <p:sldLayoutId id="2147485273" r:id="rId15"/>
    <p:sldLayoutId id="2147485274" r:id="rId16"/>
    <p:sldLayoutId id="2147485275" r:id="rId17"/>
    <p:sldLayoutId id="2147485276" r:id="rId18"/>
    <p:sldLayoutId id="2147485277" r:id="rId19"/>
    <p:sldLayoutId id="2147485278" r:id="rId20"/>
    <p:sldLayoutId id="2147485279" r:id="rId21"/>
    <p:sldLayoutId id="2147485280" r:id="rId22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 kern="1200">
          <a:solidFill>
            <a:schemeClr val="tx1"/>
          </a:solidFill>
          <a:latin typeface="DIN-Black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tx1"/>
          </a:solidFill>
          <a:latin typeface="DIN-Black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1pPr>
      <a:lvl2pPr marL="357188" indent="6350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2pPr>
      <a:lvl3pPr marL="714375" indent="-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3pPr>
      <a:lvl4pPr marL="1071563" indent="3175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4pPr>
      <a:lvl5pPr marL="1428750" indent="7938" algn="l" rtl="0" eaLnBrk="0" fontAlgn="base" hangingPunct="0">
        <a:spcBef>
          <a:spcPct val="20000"/>
        </a:spcBef>
        <a:spcAft>
          <a:spcPct val="0"/>
        </a:spcAft>
        <a:buFont typeface="Arial" charset="0"/>
        <a:defRPr sz="2400" kern="1200">
          <a:solidFill>
            <a:schemeClr val="tx1"/>
          </a:solidFill>
          <a:latin typeface="DIN-Medium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-6350" y="0"/>
            <a:ext cx="9150350" cy="12842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48131" name="Rectangle 4"/>
          <p:cNvSpPr>
            <a:spLocks noGrp="1" noChangeArrowheads="1"/>
          </p:cNvSpPr>
          <p:nvPr>
            <p:ph type="body" idx="1"/>
          </p:nvPr>
        </p:nvSpPr>
        <p:spPr bwMode="auto">
          <a:xfrm>
            <a:off x="76200" y="1558925"/>
            <a:ext cx="9067800" cy="45847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2600967" name="Rectangle 7"/>
          <p:cNvSpPr>
            <a:spLocks noChangeArrowheads="1"/>
          </p:cNvSpPr>
          <p:nvPr/>
        </p:nvSpPr>
        <p:spPr bwMode="auto">
          <a:xfrm>
            <a:off x="8697913" y="6581775"/>
            <a:ext cx="425450" cy="2746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fld id="{BC8053A5-D2BB-4101-B56E-1F5E639E33CA}" type="slidenum">
              <a:rPr lang="pt-BR" sz="1200" b="1">
                <a:solidFill>
                  <a:srgbClr val="FFFFFF"/>
                </a:solidFill>
                <a:latin typeface="GrilledCheese BTN" pitchFamily="34" charset="0"/>
              </a:rPr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 b="1">
              <a:solidFill>
                <a:srgbClr val="FFFFFF"/>
              </a:solidFill>
              <a:latin typeface="GrilledCheese BTN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282" r:id="rId1"/>
    <p:sldLayoutId id="2147485283" r:id="rId2"/>
    <p:sldLayoutId id="2147485284" r:id="rId3"/>
    <p:sldLayoutId id="2147485285" r:id="rId4"/>
    <p:sldLayoutId id="2147485286" r:id="rId5"/>
    <p:sldLayoutId id="2147485287" r:id="rId6"/>
    <p:sldLayoutId id="2147485288" r:id="rId7"/>
    <p:sldLayoutId id="2147485289" r:id="rId8"/>
    <p:sldLayoutId id="2147485290" r:id="rId9"/>
    <p:sldLayoutId id="2147485291" r:id="rId10"/>
    <p:sldLayoutId id="2147485292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TradeGothic Bold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TradeGothic Bold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TradeGothic Bold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TradeGothic Bold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TradeGothic Bold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TradeGothic Bold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TradeGothic Bold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bg1"/>
          </a:solidFill>
          <a:latin typeface="TradeGothic Bold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2400">
          <a:solidFill>
            <a:schemeClr val="bg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2400">
          <a:solidFill>
            <a:schemeClr val="bg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2400">
          <a:solidFill>
            <a:schemeClr val="bg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"/>
        <a:defRPr sz="2400">
          <a:solidFill>
            <a:schemeClr val="bg1"/>
          </a:solidFill>
          <a:latin typeface="+mn-lt"/>
          <a:ea typeface="+mn-ea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Font typeface="Wingdings 2" pitchFamily="18" charset="2"/>
        <a:buChar char=""/>
        <a:defRPr sz="2400">
          <a:solidFill>
            <a:schemeClr val="bg1"/>
          </a:solidFill>
          <a:latin typeface="+mn-lt"/>
          <a:ea typeface="+mn-ea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Font typeface="Wingdings 2" pitchFamily="18" charset="2"/>
        <a:buChar char=""/>
        <a:defRPr sz="2400">
          <a:solidFill>
            <a:schemeClr val="bg1"/>
          </a:solidFill>
          <a:latin typeface="+mn-lt"/>
          <a:ea typeface="+mn-ea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Font typeface="Wingdings 2" pitchFamily="18" charset="2"/>
        <a:buChar char=""/>
        <a:defRPr sz="2400">
          <a:solidFill>
            <a:schemeClr val="bg1"/>
          </a:solidFill>
          <a:latin typeface="+mn-lt"/>
          <a:ea typeface="+mn-ea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Font typeface="Wingdings 2" pitchFamily="18" charset="2"/>
        <a:buChar char=""/>
        <a:defRPr sz="2400">
          <a:solidFill>
            <a:schemeClr val="bg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94" r:id="rId1"/>
    <p:sldLayoutId id="2147485295" r:id="rId2"/>
    <p:sldLayoutId id="2147485296" r:id="rId3"/>
    <p:sldLayoutId id="2147485297" r:id="rId4"/>
    <p:sldLayoutId id="2147485298" r:id="rId5"/>
    <p:sldLayoutId id="2147485299" r:id="rId6"/>
    <p:sldLayoutId id="2147485300" r:id="rId7"/>
    <p:sldLayoutId id="2147485301" r:id="rId8"/>
    <p:sldLayoutId id="2147485302" r:id="rId9"/>
    <p:sldLayoutId id="2147485303" r:id="rId10"/>
    <p:sldLayoutId id="2147485304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06" r:id="rId1"/>
    <p:sldLayoutId id="2147485307" r:id="rId2"/>
    <p:sldLayoutId id="2147485308" r:id="rId3"/>
    <p:sldLayoutId id="2147485309" r:id="rId4"/>
    <p:sldLayoutId id="2147485310" r:id="rId5"/>
    <p:sldLayoutId id="2147485311" r:id="rId6"/>
    <p:sldLayoutId id="2147485312" r:id="rId7"/>
    <p:sldLayoutId id="2147485313" r:id="rId8"/>
    <p:sldLayoutId id="2147485314" r:id="rId9"/>
    <p:sldLayoutId id="2147485315" r:id="rId10"/>
    <p:sldLayoutId id="2147485316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993775"/>
            <a:ext cx="8664575" cy="51260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11269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8080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761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9479205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18" r:id="rId1"/>
    <p:sldLayoutId id="2147485319" r:id="rId2"/>
    <p:sldLayoutId id="2147485320" r:id="rId3"/>
    <p:sldLayoutId id="2147485321" r:id="rId4"/>
    <p:sldLayoutId id="2147485322" r:id="rId5"/>
    <p:sldLayoutId id="2147485323" r:id="rId6"/>
    <p:sldLayoutId id="2147485324" r:id="rId7"/>
    <p:sldLayoutId id="2147485325" r:id="rId8"/>
    <p:sldLayoutId id="2147485326" r:id="rId9"/>
    <p:sldLayoutId id="2147485327" r:id="rId10"/>
    <p:sldLayoutId id="2147485328" r:id="rId11"/>
    <p:sldLayoutId id="2147485329" r:id="rId12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2pPr>
      <a:lvl3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3pPr>
      <a:lvl4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4pPr>
      <a:lvl5pPr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600">
          <a:solidFill>
            <a:schemeClr val="tx1"/>
          </a:solidFill>
          <a:latin typeface="NeoSans-Black" pitchFamily="34" charset="0"/>
          <a:cs typeface="Arial" charset="0"/>
        </a:defRPr>
      </a:lvl9pPr>
    </p:titleStyle>
    <p:bodyStyle>
      <a:lvl1pPr indent="635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3556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2pPr>
      <a:lvl3pPr marL="72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3pPr>
      <a:lvl4pPr marL="107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4pPr>
      <a:lvl5pPr marL="14351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228601" y="333378"/>
            <a:ext cx="8519746" cy="6335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5363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mtClean="0">
              <a:solidFill>
                <a:srgbClr val="000000"/>
              </a:solidFill>
              <a:ea typeface="MS PGothic" pitchFamily="34" charset="-128"/>
            </a:endParaRPr>
          </a:p>
        </p:txBody>
      </p:sp>
      <p:sp>
        <p:nvSpPr>
          <p:cNvPr id="15364" name="Rectangle 4"/>
          <p:cNvSpPr>
            <a:spLocks noChangeArrowheads="1"/>
          </p:cNvSpPr>
          <p:nvPr/>
        </p:nvSpPr>
        <p:spPr bwMode="auto">
          <a:xfrm rot="16200000">
            <a:off x="7092217" y="4787178"/>
            <a:ext cx="3816350" cy="2872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pt-BR" sz="1000" smtClean="0">
                <a:solidFill>
                  <a:srgbClr val="73AC39"/>
                </a:solidFill>
                <a:ea typeface="MS PGothic" pitchFamily="34" charset="-128"/>
              </a:rPr>
              <a:t>Ponto de Referência |www.pdr.com.br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331" r:id="rId1"/>
    <p:sldLayoutId id="2147485332" r:id="rId2"/>
    <p:sldLayoutId id="2147485333" r:id="rId3"/>
    <p:sldLayoutId id="2147485334" r:id="rId4"/>
    <p:sldLayoutId id="2147485335" r:id="rId5"/>
    <p:sldLayoutId id="2147485336" r:id="rId6"/>
    <p:sldLayoutId id="2147485337" r:id="rId7"/>
    <p:sldLayoutId id="2147485338" r:id="rId8"/>
    <p:sldLayoutId id="2147485339" r:id="rId9"/>
    <p:sldLayoutId id="2147485340" r:id="rId10"/>
    <p:sldLayoutId id="2147485341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3600">
          <a:solidFill>
            <a:srgbClr val="005C00"/>
          </a:solidFill>
          <a:latin typeface="GrilledCheese BTN" pitchFamily="34" charset="0"/>
          <a:cs typeface="Arial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•"/>
        <a:defRPr sz="2400">
          <a:solidFill>
            <a:srgbClr val="005C00"/>
          </a:solidFill>
          <a:latin typeface="+mn-lt"/>
          <a:ea typeface="+mn-ea"/>
          <a:cs typeface="+mn-cs"/>
        </a:defRPr>
      </a:lvl1pPr>
      <a:lvl2pPr marL="539750" indent="-7938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–"/>
        <a:defRPr sz="2400">
          <a:solidFill>
            <a:srgbClr val="005C00"/>
          </a:solidFill>
          <a:latin typeface="+mn-lt"/>
          <a:cs typeface="+mn-cs"/>
        </a:defRPr>
      </a:lvl2pPr>
      <a:lvl3pPr marL="1077913" indent="-7938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•"/>
        <a:defRPr sz="2400">
          <a:solidFill>
            <a:srgbClr val="005C00"/>
          </a:solidFill>
          <a:latin typeface="+mn-lt"/>
          <a:cs typeface="+mn-cs"/>
        </a:defRPr>
      </a:lvl3pPr>
      <a:lvl4pPr marL="1617663" indent="-7938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–"/>
        <a:defRPr sz="2400">
          <a:solidFill>
            <a:srgbClr val="005C00"/>
          </a:solidFill>
          <a:latin typeface="+mn-lt"/>
          <a:cs typeface="+mn-cs"/>
        </a:defRPr>
      </a:lvl4pPr>
      <a:lvl5pPr marL="2157413" indent="-328613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»"/>
        <a:defRPr sz="2400">
          <a:solidFill>
            <a:srgbClr val="005C00"/>
          </a:solidFill>
          <a:latin typeface="+mn-lt"/>
          <a:cs typeface="+mn-cs"/>
        </a:defRPr>
      </a:lvl5pPr>
      <a:lvl6pPr marL="2614613" indent="-328613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»"/>
        <a:defRPr sz="2400">
          <a:solidFill>
            <a:srgbClr val="005C00"/>
          </a:solidFill>
          <a:latin typeface="+mn-lt"/>
          <a:cs typeface="+mn-cs"/>
        </a:defRPr>
      </a:lvl6pPr>
      <a:lvl7pPr marL="3071813" indent="-328613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»"/>
        <a:defRPr sz="2400">
          <a:solidFill>
            <a:srgbClr val="005C00"/>
          </a:solidFill>
          <a:latin typeface="+mn-lt"/>
          <a:cs typeface="+mn-cs"/>
        </a:defRPr>
      </a:lvl7pPr>
      <a:lvl8pPr marL="3529013" indent="-328613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»"/>
        <a:defRPr sz="2400">
          <a:solidFill>
            <a:srgbClr val="005C00"/>
          </a:solidFill>
          <a:latin typeface="+mn-lt"/>
          <a:cs typeface="+mn-cs"/>
        </a:defRPr>
      </a:lvl8pPr>
      <a:lvl9pPr marL="3986213" indent="-328613" algn="l" rtl="0" eaLnBrk="0" fontAlgn="base" hangingPunct="0">
        <a:spcBef>
          <a:spcPct val="20000"/>
        </a:spcBef>
        <a:spcAft>
          <a:spcPct val="0"/>
        </a:spcAft>
        <a:buClr>
          <a:srgbClr val="74AC39"/>
        </a:buClr>
        <a:buChar char="»"/>
        <a:defRPr sz="2400">
          <a:solidFill>
            <a:srgbClr val="005C00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43" r:id="rId1"/>
    <p:sldLayoutId id="2147485344" r:id="rId2"/>
    <p:sldLayoutId id="2147485345" r:id="rId3"/>
    <p:sldLayoutId id="2147485346" r:id="rId4"/>
    <p:sldLayoutId id="2147485347" r:id="rId5"/>
    <p:sldLayoutId id="2147485348" r:id="rId6"/>
    <p:sldLayoutId id="2147485349" r:id="rId7"/>
    <p:sldLayoutId id="2147485350" r:id="rId8"/>
    <p:sldLayoutId id="2147485351" r:id="rId9"/>
    <p:sldLayoutId id="2147485352" r:id="rId10"/>
    <p:sldLayoutId id="2147485353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-6350" y="5434013"/>
            <a:ext cx="9220200" cy="11938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9219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solidFill>
                <a:srgbClr val="000000"/>
              </a:solidFill>
            </a:endParaRPr>
          </a:p>
        </p:txBody>
      </p:sp>
      <p:sp>
        <p:nvSpPr>
          <p:cNvPr id="9220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solidFill>
                <a:srgbClr val="000000"/>
              </a:solidFill>
            </a:endParaRPr>
          </a:p>
        </p:txBody>
      </p:sp>
      <p:sp>
        <p:nvSpPr>
          <p:cNvPr id="9221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-6350" y="103188"/>
            <a:ext cx="9220200" cy="169068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6810354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55" r:id="rId1"/>
    <p:sldLayoutId id="2147485356" r:id="rId2"/>
    <p:sldLayoutId id="2147485357" r:id="rId3"/>
    <p:sldLayoutId id="2147485358" r:id="rId4"/>
    <p:sldLayoutId id="2147485359" r:id="rId5"/>
    <p:sldLayoutId id="2147485360" r:id="rId6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+mj-lt"/>
          <a:ea typeface="+mj-ea"/>
          <a:cs typeface="+mj-cs"/>
        </a:defRPr>
      </a:lvl1pPr>
      <a:lvl2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2pPr>
      <a:lvl3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3pPr>
      <a:lvl4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4pPr>
      <a:lvl5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5pPr>
      <a:lvl6pPr marL="4572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6pPr>
      <a:lvl7pPr marL="9144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7pPr>
      <a:lvl8pPr marL="13716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8pPr>
      <a:lvl9pPr marL="18288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9pPr>
    </p:titleStyle>
    <p:bodyStyle>
      <a:lvl1pPr indent="635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3556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2pPr>
      <a:lvl3pPr marL="72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3pPr>
      <a:lvl4pPr marL="107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4pPr>
      <a:lvl5pPr marL="14351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5pPr>
      <a:lvl6pPr marL="18923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234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28067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326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62" r:id="rId1"/>
    <p:sldLayoutId id="2147485363" r:id="rId2"/>
    <p:sldLayoutId id="2147485364" r:id="rId3"/>
    <p:sldLayoutId id="2147485365" r:id="rId4"/>
    <p:sldLayoutId id="2147485366" r:id="rId5"/>
    <p:sldLayoutId id="2147485367" r:id="rId6"/>
    <p:sldLayoutId id="2147485368" r:id="rId7"/>
    <p:sldLayoutId id="2147485369" r:id="rId8"/>
    <p:sldLayoutId id="2147485370" r:id="rId9"/>
    <p:sldLayoutId id="2147485371" r:id="rId10"/>
    <p:sldLayoutId id="2147485372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0B5B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36" y="6485227"/>
            <a:ext cx="1296144" cy="2565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87874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222375"/>
            <a:ext cx="5984875" cy="5449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1487875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sp>
        <p:nvSpPr>
          <p:cNvPr id="1487876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latin typeface="Burbank Small Bold" pitchFamily="50" charset="0"/>
            </a:endParaRPr>
          </a:p>
        </p:txBody>
      </p:sp>
      <p:sp>
        <p:nvSpPr>
          <p:cNvPr id="1487877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1100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761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  <p:sp>
        <p:nvSpPr>
          <p:cNvPr id="1487878" name="Freeform 6"/>
          <p:cNvSpPr>
            <a:spLocks/>
          </p:cNvSpPr>
          <p:nvPr/>
        </p:nvSpPr>
        <p:spPr bwMode="auto">
          <a:xfrm rot="16200000">
            <a:off x="6280151" y="3943350"/>
            <a:ext cx="2817812" cy="2909887"/>
          </a:xfrm>
          <a:custGeom>
            <a:avLst/>
            <a:gdLst>
              <a:gd name="T0" fmla="*/ 1056 w 1056"/>
              <a:gd name="T1" fmla="*/ 529 h 1129"/>
              <a:gd name="T2" fmla="*/ 526 w 1056"/>
              <a:gd name="T3" fmla="*/ 0 h 1129"/>
              <a:gd name="T4" fmla="*/ 0 w 1056"/>
              <a:gd name="T5" fmla="*/ 524 h 1129"/>
              <a:gd name="T6" fmla="*/ 186 w 1056"/>
              <a:gd name="T7" fmla="*/ 711 h 1129"/>
              <a:gd name="T8" fmla="*/ 397 w 1056"/>
              <a:gd name="T9" fmla="*/ 501 h 1129"/>
              <a:gd name="T10" fmla="*/ 397 w 1056"/>
              <a:gd name="T11" fmla="*/ 1129 h 1129"/>
              <a:gd name="T12" fmla="*/ 659 w 1056"/>
              <a:gd name="T13" fmla="*/ 1129 h 1129"/>
              <a:gd name="T14" fmla="*/ 659 w 1056"/>
              <a:gd name="T15" fmla="*/ 503 h 1129"/>
              <a:gd name="T16" fmla="*/ 869 w 1056"/>
              <a:gd name="T17" fmla="*/ 713 h 1129"/>
              <a:gd name="T18" fmla="*/ 1056 w 1056"/>
              <a:gd name="T19" fmla="*/ 529 h 1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56" h="1129">
                <a:moveTo>
                  <a:pt x="1056" y="529"/>
                </a:moveTo>
                <a:lnTo>
                  <a:pt x="526" y="0"/>
                </a:lnTo>
                <a:lnTo>
                  <a:pt x="0" y="524"/>
                </a:lnTo>
                <a:lnTo>
                  <a:pt x="186" y="711"/>
                </a:lnTo>
                <a:lnTo>
                  <a:pt x="397" y="501"/>
                </a:lnTo>
                <a:lnTo>
                  <a:pt x="397" y="1129"/>
                </a:lnTo>
                <a:lnTo>
                  <a:pt x="659" y="1129"/>
                </a:lnTo>
                <a:lnTo>
                  <a:pt x="659" y="503"/>
                </a:lnTo>
                <a:lnTo>
                  <a:pt x="869" y="713"/>
                </a:lnTo>
                <a:lnTo>
                  <a:pt x="1056" y="529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  <a:ln>
            <a:noFill/>
          </a:ln>
        </p:spPr>
        <p:txBody>
          <a:bodyPr/>
          <a:lstStyle/>
          <a:p>
            <a:endParaRPr lang="pt-BR" dirty="0">
              <a:latin typeface="Burbank Small Bold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871054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8" r:id="rId4"/>
    <p:sldLayoutId id="2147483679" r:id="rId5"/>
  </p:sldLayoutIdLst>
  <p:transition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878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878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87878" grpId="0" animBg="1"/>
    </p:bldLst>
  </p:timing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rgbClr val="3F450B"/>
          </a:solidFill>
          <a:latin typeface="NeoSans-Black" pitchFamily="34" charset="0"/>
          <a:cs typeface="Arial" charset="0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rgbClr val="3F450B"/>
          </a:solidFill>
          <a:latin typeface="NeoSans-Black" pitchFamily="34" charset="0"/>
          <a:cs typeface="Arial" charset="0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rgbClr val="3F450B"/>
          </a:solidFill>
          <a:latin typeface="NeoSans-Black" pitchFamily="34" charset="0"/>
          <a:cs typeface="Arial" charset="0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rgbClr val="3F450B"/>
          </a:solidFill>
          <a:latin typeface="NeoSans-Black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3F450B"/>
          </a:solidFill>
          <a:latin typeface="NeoSans-Black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3F450B"/>
          </a:solidFill>
          <a:latin typeface="NeoSans-Black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3F450B"/>
          </a:solidFill>
          <a:latin typeface="NeoSans-Black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3F450B"/>
          </a:solidFill>
          <a:latin typeface="NeoSans-Black" pitchFamily="34" charset="0"/>
          <a:cs typeface="Arial" charset="0"/>
        </a:defRPr>
      </a:lvl9pPr>
    </p:titleStyle>
    <p:bodyStyle>
      <a:lvl1pPr indent="635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556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2pPr>
      <a:lvl3pPr marL="72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3pPr>
      <a:lvl4pPr marL="107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4pPr>
      <a:lvl5pPr marL="14351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F450B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F450B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F450B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F450B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74" r:id="rId1"/>
    <p:sldLayoutId id="2147485375" r:id="rId2"/>
    <p:sldLayoutId id="2147485376" r:id="rId3"/>
    <p:sldLayoutId id="2147485377" r:id="rId4"/>
    <p:sldLayoutId id="2147485378" r:id="rId5"/>
    <p:sldLayoutId id="2147485379" r:id="rId6"/>
    <p:sldLayoutId id="2147485380" r:id="rId7"/>
    <p:sldLayoutId id="2147485381" r:id="rId8"/>
    <p:sldLayoutId id="2147485382" r:id="rId9"/>
    <p:sldLayoutId id="2147485383" r:id="rId10"/>
    <p:sldLayoutId id="2147485384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-6350" y="5434013"/>
            <a:ext cx="9220200" cy="11938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9219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9220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9221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-6350" y="103188"/>
            <a:ext cx="9220200" cy="169068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6810354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386" r:id="rId1"/>
    <p:sldLayoutId id="2147485387" r:id="rId2"/>
    <p:sldLayoutId id="2147485388" r:id="rId3"/>
    <p:sldLayoutId id="2147485389" r:id="rId4"/>
    <p:sldLayoutId id="2147485390" r:id="rId5"/>
    <p:sldLayoutId id="2147485391" r:id="rId6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2pPr>
      <a:lvl3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3pPr>
      <a:lvl4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4pPr>
      <a:lvl5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5pPr>
      <a:lvl6pPr marL="4572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6pPr>
      <a:lvl7pPr marL="9144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7pPr>
      <a:lvl8pPr marL="13716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8pPr>
      <a:lvl9pPr marL="18288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9pPr>
    </p:titleStyle>
    <p:bodyStyle>
      <a:lvl1pPr indent="635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556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2pPr>
      <a:lvl3pPr marL="72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3pPr>
      <a:lvl4pPr marL="107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4pPr>
      <a:lvl5pPr marL="14351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5pPr>
      <a:lvl6pPr marL="18923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234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28067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326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Logo novo preto sem slogan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250825" y="6308725"/>
            <a:ext cx="1792288" cy="477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457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250825" y="1412875"/>
            <a:ext cx="8664575" cy="47069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24580" name="Rectangle 4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>
              <a:solidFill>
                <a:srgbClr val="000000"/>
              </a:solidFill>
            </a:endParaRPr>
          </a:p>
        </p:txBody>
      </p:sp>
      <p:sp>
        <p:nvSpPr>
          <p:cNvPr id="24581" name="Rectangle 5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pt-BR">
              <a:solidFill>
                <a:srgbClr val="000000"/>
              </a:solidFill>
            </a:endParaRPr>
          </a:p>
        </p:txBody>
      </p:sp>
      <p:sp>
        <p:nvSpPr>
          <p:cNvPr id="24582" name="Rectangle 6"/>
          <p:cNvSpPr>
            <a:spLocks noGrp="1" noChangeArrowheads="1"/>
          </p:cNvSpPr>
          <p:nvPr>
            <p:ph type="title"/>
          </p:nvPr>
        </p:nvSpPr>
        <p:spPr bwMode="auto">
          <a:xfrm>
            <a:off x="250825" y="103188"/>
            <a:ext cx="8664575" cy="11001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24583" name="Rectangle 7"/>
          <p:cNvSpPr>
            <a:spLocks noChangeArrowheads="1"/>
          </p:cNvSpPr>
          <p:nvPr/>
        </p:nvSpPr>
        <p:spPr bwMode="auto">
          <a:xfrm>
            <a:off x="8596313" y="6486525"/>
            <a:ext cx="549275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spcBef>
                <a:spcPct val="0"/>
              </a:spcBef>
              <a:defRPr/>
            </a:pPr>
            <a:fld id="{5FC6DB4F-9BF3-49BC-9372-32B206DEBC41}" type="slidenum">
              <a:rPr lang="pt-BR">
                <a:solidFill>
                  <a:srgbClr val="000000"/>
                </a:solidFill>
              </a:rPr>
              <a:pPr>
                <a:spcBef>
                  <a:spcPct val="0"/>
                </a:spcBef>
                <a:defRPr/>
              </a:pPr>
              <a:t>‹nº›</a:t>
            </a:fld>
            <a:endParaRPr lang="pt-BR">
              <a:solidFill>
                <a:srgbClr val="000000"/>
              </a:solidFill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393" r:id="rId1"/>
    <p:sldLayoutId id="2147485394" r:id="rId2"/>
    <p:sldLayoutId id="2147485395" r:id="rId3"/>
    <p:sldLayoutId id="2147485396" r:id="rId4"/>
    <p:sldLayoutId id="2147485397" r:id="rId5"/>
    <p:sldLayoutId id="2147485398" r:id="rId6"/>
    <p:sldLayoutId id="2147485399" r:id="rId7"/>
    <p:sldLayoutId id="2147485400" r:id="rId8"/>
    <p:sldLayoutId id="2147485401" r:id="rId9"/>
    <p:sldLayoutId id="2147485402" r:id="rId10"/>
    <p:sldLayoutId id="2147485403" r:id="rId11"/>
  </p:sldLayoutIdLst>
  <p:transition>
    <p:fade thruBlk="1"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Sinzano" pitchFamily="82" charset="0"/>
          <a:cs typeface="Arial" charset="0"/>
        </a:defRPr>
      </a:lvl9pPr>
    </p:titleStyle>
    <p:bodyStyle>
      <a:lvl1pPr marL="349250" indent="-342900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895350" indent="-366713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2pPr>
      <a:lvl3pPr marL="1427163" indent="-35242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•"/>
        <a:defRPr sz="2400">
          <a:solidFill>
            <a:schemeClr val="bg1"/>
          </a:solidFill>
          <a:latin typeface="+mn-lt"/>
          <a:cs typeface="+mn-cs"/>
        </a:defRPr>
      </a:lvl3pPr>
      <a:lvl4pPr marL="1976438" indent="-357188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–"/>
        <a:defRPr sz="2400">
          <a:solidFill>
            <a:schemeClr val="bg1"/>
          </a:solidFill>
          <a:latin typeface="+mn-lt"/>
          <a:cs typeface="+mn-cs"/>
        </a:defRPr>
      </a:lvl4pPr>
      <a:lvl5pPr marL="2514600" indent="-358775" algn="l" rtl="0" eaLnBrk="0" fontAlgn="base" hangingPunct="0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buChar char="»"/>
        <a:defRPr sz="2400">
          <a:solidFill>
            <a:schemeClr val="bg1"/>
          </a:solidFill>
          <a:latin typeface="+mn-lt"/>
          <a:cs typeface="+mn-cs"/>
        </a:defRPr>
      </a:lvl5pPr>
      <a:lvl6pPr marL="29718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34290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38862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4343400" indent="-358775" algn="l" rtl="0" fontAlgn="base">
        <a:spcBef>
          <a:spcPct val="20000"/>
        </a:spcBef>
        <a:spcAft>
          <a:spcPct val="0"/>
        </a:spcAft>
        <a:buClr>
          <a:srgbClr val="E20000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0" y="1047750"/>
            <a:ext cx="9109075" cy="49228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os estilos do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 </a:t>
            </a:r>
          </a:p>
        </p:txBody>
      </p:sp>
      <p:sp>
        <p:nvSpPr>
          <p:cNvPr id="1826819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0" y="0"/>
            <a:ext cx="9144000" cy="10477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estilo do título mestre</a:t>
            </a:r>
          </a:p>
        </p:txBody>
      </p:sp>
      <p:sp>
        <p:nvSpPr>
          <p:cNvPr id="1826825" name="Rectangle 9"/>
          <p:cNvSpPr>
            <a:spLocks noChangeArrowheads="1"/>
          </p:cNvSpPr>
          <p:nvPr/>
        </p:nvSpPr>
        <p:spPr bwMode="auto">
          <a:xfrm>
            <a:off x="8054975" y="6873875"/>
            <a:ext cx="425450" cy="2746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fld id="{7A7DC443-C17B-4FB2-A074-6CD9DC6A5812}" type="slidenum">
              <a:rPr lang="pt-BR" sz="1200" b="1">
                <a:solidFill>
                  <a:srgbClr val="FFFFFF"/>
                </a:solidFill>
                <a:latin typeface="GrilledCheese BTN" pitchFamily="34" charset="0"/>
              </a:rPr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pt-BR" sz="1200" b="1">
              <a:solidFill>
                <a:srgbClr val="FFFFFF"/>
              </a:solidFill>
              <a:latin typeface="GrilledCheese BTN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405" r:id="rId1"/>
    <p:sldLayoutId id="2147485406" r:id="rId2"/>
    <p:sldLayoutId id="2147485407" r:id="rId3"/>
    <p:sldLayoutId id="2147485408" r:id="rId4"/>
    <p:sldLayoutId id="2147485409" r:id="rId5"/>
    <p:sldLayoutId id="2147485410" r:id="rId6"/>
    <p:sldLayoutId id="2147485411" r:id="rId7"/>
    <p:sldLayoutId id="2147485412" r:id="rId8"/>
    <p:sldLayoutId id="2147485413" r:id="rId9"/>
    <p:sldLayoutId id="2147485414" r:id="rId10"/>
    <p:sldLayoutId id="2147485415" r:id="rId11"/>
    <p:sldLayoutId id="2147485416" r:id="rId12"/>
  </p:sldLayoutIdLst>
  <p:transition>
    <p:fade/>
  </p:transition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Burbank Big Rg Bd" pitchFamily="50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Burbank Big Rg Bd" pitchFamily="50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Burbank Big Rg Bd" pitchFamily="50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Burbank Big Rg Bd" pitchFamily="50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Burbank Big Rg Bd" pitchFamily="50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Burbank Big Rg Bd" pitchFamily="50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Burbank Big Rg Bd" pitchFamily="50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800">
          <a:solidFill>
            <a:schemeClr val="bg1"/>
          </a:solidFill>
          <a:latin typeface="Burbank Big Rg Bd" pitchFamily="50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•"/>
        <a:defRPr sz="3600">
          <a:solidFill>
            <a:schemeClr val="bg1"/>
          </a:solidFill>
          <a:latin typeface="+mn-lt"/>
          <a:ea typeface="+mn-ea"/>
          <a:cs typeface="+mn-cs"/>
        </a:defRPr>
      </a:lvl1pPr>
      <a:lvl2pPr marL="355600" indent="1016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–"/>
        <a:defRPr sz="3600">
          <a:solidFill>
            <a:schemeClr val="bg1"/>
          </a:solidFill>
          <a:latin typeface="+mn-lt"/>
          <a:ea typeface="+mn-ea"/>
          <a:cs typeface="+mn-cs"/>
        </a:defRPr>
      </a:lvl2pPr>
      <a:lvl3pPr marL="722313" indent="192088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•"/>
        <a:defRPr sz="3600">
          <a:solidFill>
            <a:schemeClr val="bg1"/>
          </a:solidFill>
          <a:latin typeface="+mn-lt"/>
          <a:ea typeface="+mn-ea"/>
          <a:cs typeface="+mn-cs"/>
        </a:defRPr>
      </a:lvl3pPr>
      <a:lvl4pPr marL="1079500" indent="2921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–"/>
        <a:defRPr sz="3600">
          <a:solidFill>
            <a:schemeClr val="bg1"/>
          </a:solidFill>
          <a:latin typeface="+mn-lt"/>
          <a:ea typeface="+mn-ea"/>
          <a:cs typeface="+mn-cs"/>
        </a:defRPr>
      </a:lvl4pPr>
      <a:lvl5pPr marL="1435100" indent="393700" algn="l" rtl="0" eaLnBrk="0" fontAlgn="base" hangingPunct="0">
        <a:spcBef>
          <a:spcPct val="20000"/>
        </a:spcBef>
        <a:spcAft>
          <a:spcPct val="0"/>
        </a:spcAft>
        <a:buFont typeface="Wingdings 2" pitchFamily="18" charset="2"/>
        <a:buChar char="»"/>
        <a:defRPr sz="3600">
          <a:solidFill>
            <a:schemeClr val="bg1"/>
          </a:solidFill>
          <a:latin typeface="+mn-lt"/>
          <a:ea typeface="+mn-ea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Font typeface="Wingdings 2" pitchFamily="18" charset="2"/>
        <a:defRPr sz="3600">
          <a:solidFill>
            <a:schemeClr val="bg1"/>
          </a:solidFill>
          <a:latin typeface="+mn-lt"/>
          <a:ea typeface="+mn-ea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Font typeface="Wingdings 2" pitchFamily="18" charset="2"/>
        <a:defRPr sz="3600">
          <a:solidFill>
            <a:schemeClr val="bg1"/>
          </a:solidFill>
          <a:latin typeface="+mn-lt"/>
          <a:ea typeface="+mn-ea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Font typeface="Wingdings 2" pitchFamily="18" charset="2"/>
        <a:defRPr sz="3600">
          <a:solidFill>
            <a:schemeClr val="bg1"/>
          </a:solidFill>
          <a:latin typeface="+mn-lt"/>
          <a:ea typeface="+mn-ea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Font typeface="Wingdings 2" pitchFamily="18" charset="2"/>
        <a:defRPr sz="3600">
          <a:solidFill>
            <a:schemeClr val="bg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18" r:id="rId1"/>
    <p:sldLayoutId id="2147485419" r:id="rId2"/>
    <p:sldLayoutId id="2147485420" r:id="rId3"/>
    <p:sldLayoutId id="2147485421" r:id="rId4"/>
    <p:sldLayoutId id="2147485422" r:id="rId5"/>
    <p:sldLayoutId id="2147485423" r:id="rId6"/>
    <p:sldLayoutId id="2147485424" r:id="rId7"/>
    <p:sldLayoutId id="2147485425" r:id="rId8"/>
    <p:sldLayoutId id="2147485426" r:id="rId9"/>
    <p:sldLayoutId id="2147485427" r:id="rId10"/>
    <p:sldLayoutId id="2147485428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30" r:id="rId1"/>
    <p:sldLayoutId id="2147485431" r:id="rId2"/>
    <p:sldLayoutId id="2147485432" r:id="rId3"/>
    <p:sldLayoutId id="2147485433" r:id="rId4"/>
    <p:sldLayoutId id="2147485434" r:id="rId5"/>
    <p:sldLayoutId id="2147485435" r:id="rId6"/>
    <p:sldLayoutId id="2147485436" r:id="rId7"/>
    <p:sldLayoutId id="2147485437" r:id="rId8"/>
    <p:sldLayoutId id="2147485438" r:id="rId9"/>
    <p:sldLayoutId id="2147485439" r:id="rId10"/>
    <p:sldLayoutId id="2147485440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671802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42" r:id="rId1"/>
    <p:sldLayoutId id="2147485443" r:id="rId2"/>
    <p:sldLayoutId id="2147485444" r:id="rId3"/>
    <p:sldLayoutId id="2147485445" r:id="rId4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6" name="Picture 2"/>
          <p:cNvPicPr>
            <a:picLocks noChangeAspect="1" noChangeArrowheads="1"/>
          </p:cNvPicPr>
          <p:nvPr/>
        </p:nvPicPr>
        <p:blipFill>
          <a:blip r:embed="rId13" cstate="print">
            <a:lum bright="30000" contrast="-18000"/>
          </a:blip>
          <a:srcRect b="108"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686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0" y="1004888"/>
            <a:ext cx="9144000" cy="526891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Clique para editar os estilos do texto mestre</a:t>
            </a:r>
          </a:p>
          <a:p>
            <a:pPr lvl="1"/>
            <a:r>
              <a:rPr lang="en-US" smtClean="0"/>
              <a:t>Segundo nível</a:t>
            </a:r>
          </a:p>
          <a:p>
            <a:pPr lvl="2"/>
            <a:r>
              <a:rPr lang="en-US" smtClean="0"/>
              <a:t>Terceiro nível</a:t>
            </a:r>
          </a:p>
          <a:p>
            <a:pPr lvl="3"/>
            <a:r>
              <a:rPr lang="en-US" smtClean="0"/>
              <a:t>Quarto nível</a:t>
            </a:r>
          </a:p>
          <a:p>
            <a:pPr lvl="4"/>
            <a:r>
              <a:rPr lang="en-US" smtClean="0"/>
              <a:t>Quinto nível</a:t>
            </a:r>
          </a:p>
        </p:txBody>
      </p:sp>
      <p:sp>
        <p:nvSpPr>
          <p:cNvPr id="36868" name="Rectangle 4"/>
          <p:cNvSpPr>
            <a:spLocks noGrp="1" noChangeArrowheads="1"/>
          </p:cNvSpPr>
          <p:nvPr>
            <p:ph type="title"/>
          </p:nvPr>
        </p:nvSpPr>
        <p:spPr bwMode="auto">
          <a:xfrm>
            <a:off x="0" y="0"/>
            <a:ext cx="9144000" cy="1004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Clique para editar o estilo do título mestre</a:t>
            </a:r>
          </a:p>
        </p:txBody>
      </p:sp>
      <p:sp>
        <p:nvSpPr>
          <p:cNvPr id="441350" name="Rectangle 6"/>
          <p:cNvSpPr>
            <a:spLocks noChangeArrowheads="1"/>
          </p:cNvSpPr>
          <p:nvPr/>
        </p:nvSpPr>
        <p:spPr bwMode="auto">
          <a:xfrm>
            <a:off x="7726364" y="6604001"/>
            <a:ext cx="1255472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1000">
                <a:solidFill>
                  <a:srgbClr val="292929"/>
                </a:solidFill>
                <a:latin typeface="Candara" pitchFamily="34" charset="0"/>
                <a:ea typeface="Arial Unicode MS" pitchFamily="34" charset="-128"/>
                <a:cs typeface="Arial Unicode MS" pitchFamily="34" charset="-128"/>
              </a:rPr>
              <a:t>©edmoursaiani | </a:t>
            </a:r>
            <a:fld id="{2C04398E-56AB-4422-A9B5-1C3AE3CDE5DD}" type="slidenum">
              <a:rPr lang="en-US" sz="1000">
                <a:solidFill>
                  <a:srgbClr val="292929"/>
                </a:solidFill>
                <a:latin typeface="Candara" pitchFamily="34" charset="0"/>
                <a:ea typeface="Arial Unicode MS" pitchFamily="34" charset="-128"/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‹nº›</a:t>
            </a:fld>
            <a:endParaRPr lang="en-US" sz="1000">
              <a:solidFill>
                <a:srgbClr val="292929"/>
              </a:solidFill>
              <a:latin typeface="Candara" pitchFamily="34" charset="0"/>
              <a:ea typeface="Arial Unicode MS" pitchFamily="34" charset="-128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1000">
              <a:solidFill>
                <a:srgbClr val="292929"/>
              </a:solidFill>
              <a:latin typeface="Candara" pitchFamily="34" charset="0"/>
              <a:ea typeface="Arial Unicode MS" pitchFamily="34" charset="-128"/>
              <a:cs typeface="Arial Unicode MS" pitchFamily="34" charset="-128"/>
            </a:endParaRPr>
          </a:p>
        </p:txBody>
      </p:sp>
      <p:pic>
        <p:nvPicPr>
          <p:cNvPr id="441351" name="Picture 7" descr="só ciclo">
            <a:hlinkClick r:id="rId14" action="ppaction://hlinksldjump"/>
          </p:cNvPr>
          <p:cNvPicPr>
            <a:picLocks noChangeAspect="1" noChangeArrowheads="1"/>
          </p:cNvPicPr>
          <p:nvPr/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7353300" y="6411917"/>
            <a:ext cx="401638" cy="40163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448" r:id="rId1"/>
    <p:sldLayoutId id="2147485449" r:id="rId2"/>
    <p:sldLayoutId id="2147485450" r:id="rId3"/>
    <p:sldLayoutId id="2147485451" r:id="rId4"/>
    <p:sldLayoutId id="2147485452" r:id="rId5"/>
    <p:sldLayoutId id="2147485453" r:id="rId6"/>
    <p:sldLayoutId id="2147485454" r:id="rId7"/>
    <p:sldLayoutId id="2147485455" r:id="rId8"/>
    <p:sldLayoutId id="2147485456" r:id="rId9"/>
    <p:sldLayoutId id="2147485457" r:id="rId10"/>
    <p:sldLayoutId id="2147485458" r:id="rId11"/>
  </p:sldLayoutIdLst>
  <p:transition spd="med">
    <p:wipe dir="r"/>
  </p:transition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Bold" pitchFamily="34" charset="0"/>
          <a:cs typeface="Arial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Bold" pitchFamily="34" charset="0"/>
          <a:cs typeface="Arial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Bold" pitchFamily="34" charset="0"/>
          <a:cs typeface="Arial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Bold" pitchFamily="34" charset="0"/>
          <a:cs typeface="Arial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Bold" pitchFamily="34" charset="0"/>
          <a:cs typeface="Arial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Bold" pitchFamily="34" charset="0"/>
          <a:cs typeface="Arial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Bold" pitchFamily="34" charset="0"/>
          <a:cs typeface="Arial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>
          <a:solidFill>
            <a:schemeClr val="tx1"/>
          </a:solidFill>
          <a:latin typeface="DIN-Bold" pitchFamily="34" charset="0"/>
          <a:cs typeface="Arial" pitchFamily="34" charset="0"/>
        </a:defRPr>
      </a:lvl9pPr>
    </p:titleStyle>
    <p:bodyStyle>
      <a:lvl1pPr marL="277813" indent="-277813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Font typeface="Wingdings 3" pitchFamily="18" charset="2"/>
        <a:buChar char="}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754063" indent="-285750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Font typeface="Wingdings 3" pitchFamily="18" charset="2"/>
        <a:buChar char="}"/>
        <a:defRPr sz="2400">
          <a:solidFill>
            <a:schemeClr val="tx1"/>
          </a:solidFill>
          <a:latin typeface="+mn-lt"/>
          <a:cs typeface="+mn-cs"/>
        </a:defRPr>
      </a:lvl2pPr>
      <a:lvl3pPr marL="1230313" indent="-285750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Font typeface="Wingdings 3" pitchFamily="18" charset="2"/>
        <a:buChar char="}"/>
        <a:defRPr sz="2400">
          <a:solidFill>
            <a:schemeClr val="tx1"/>
          </a:solidFill>
          <a:latin typeface="+mn-lt"/>
          <a:cs typeface="+mn-cs"/>
        </a:defRPr>
      </a:lvl3pPr>
      <a:lvl4pPr marL="1706563" indent="-285750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Font typeface="Wingdings 3" pitchFamily="18" charset="2"/>
        <a:buChar char="}"/>
        <a:defRPr sz="2400">
          <a:solidFill>
            <a:schemeClr val="tx1"/>
          </a:solidFill>
          <a:latin typeface="+mn-lt"/>
          <a:cs typeface="+mn-cs"/>
        </a:defRPr>
      </a:lvl4pPr>
      <a:lvl5pPr marL="2182813" indent="-285750" algn="l" rtl="0" eaLnBrk="0" fontAlgn="base" hangingPunct="0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Font typeface="Wingdings 3" pitchFamily="18" charset="2"/>
        <a:buChar char="}"/>
        <a:defRPr sz="2400">
          <a:solidFill>
            <a:schemeClr val="tx1"/>
          </a:solidFill>
          <a:latin typeface="+mn-lt"/>
          <a:cs typeface="+mn-cs"/>
        </a:defRPr>
      </a:lvl5pPr>
      <a:lvl6pPr marL="2640013" indent="-285750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Font typeface="Wingdings 3" pitchFamily="18" charset="2"/>
        <a:buChar char="}"/>
        <a:defRPr sz="2400">
          <a:solidFill>
            <a:schemeClr val="tx1"/>
          </a:solidFill>
          <a:latin typeface="+mn-lt"/>
          <a:cs typeface="+mn-cs"/>
        </a:defRPr>
      </a:lvl6pPr>
      <a:lvl7pPr marL="3097213" indent="-285750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Font typeface="Wingdings 3" pitchFamily="18" charset="2"/>
        <a:buChar char="}"/>
        <a:defRPr sz="2400">
          <a:solidFill>
            <a:schemeClr val="tx1"/>
          </a:solidFill>
          <a:latin typeface="+mn-lt"/>
          <a:cs typeface="+mn-cs"/>
        </a:defRPr>
      </a:lvl7pPr>
      <a:lvl8pPr marL="3554413" indent="-285750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Font typeface="Wingdings 3" pitchFamily="18" charset="2"/>
        <a:buChar char="}"/>
        <a:defRPr sz="2400">
          <a:solidFill>
            <a:schemeClr val="tx1"/>
          </a:solidFill>
          <a:latin typeface="+mn-lt"/>
          <a:cs typeface="+mn-cs"/>
        </a:defRPr>
      </a:lvl8pPr>
      <a:lvl9pPr marL="4011613" indent="-285750" algn="l" rtl="0" fontAlgn="base">
        <a:lnSpc>
          <a:spcPct val="120000"/>
        </a:lnSpc>
        <a:spcBef>
          <a:spcPct val="20000"/>
        </a:spcBef>
        <a:spcAft>
          <a:spcPct val="0"/>
        </a:spcAft>
        <a:buClr>
          <a:schemeClr val="tx1"/>
        </a:buClr>
        <a:buFont typeface="Wingdings 3" pitchFamily="18" charset="2"/>
        <a:buChar char="}"/>
        <a:defRPr sz="24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4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60" r:id="rId1"/>
    <p:sldLayoutId id="2147485461" r:id="rId2"/>
    <p:sldLayoutId id="2147485462" r:id="rId3"/>
    <p:sldLayoutId id="2147485463" r:id="rId4"/>
    <p:sldLayoutId id="2147485464" r:id="rId5"/>
    <p:sldLayoutId id="2147485465" r:id="rId6"/>
    <p:sldLayoutId id="2147485466" r:id="rId7"/>
    <p:sldLayoutId id="2147485467" r:id="rId8"/>
    <p:sldLayoutId id="2147485468" r:id="rId9"/>
    <p:sldLayoutId id="2147485469" r:id="rId10"/>
    <p:sldLayoutId id="2147485470" r:id="rId11"/>
    <p:sldLayoutId id="2147485471" r:id="rId12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76" r:id="rId1"/>
    <p:sldLayoutId id="2147485477" r:id="rId2"/>
    <p:sldLayoutId id="2147485478" r:id="rId3"/>
    <p:sldLayoutId id="2147485479" r:id="rId4"/>
    <p:sldLayoutId id="2147485480" r:id="rId5"/>
    <p:sldLayoutId id="2147485481" r:id="rId6"/>
    <p:sldLayoutId id="2147485482" r:id="rId7"/>
    <p:sldLayoutId id="2147485483" r:id="rId8"/>
    <p:sldLayoutId id="2147485484" r:id="rId9"/>
    <p:sldLayoutId id="2147485485" r:id="rId10"/>
    <p:sldLayoutId id="2147485486" r:id="rId11"/>
    <p:sldLayoutId id="2147485487" r:id="rId12"/>
    <p:sldLayoutId id="2147485488" r:id="rId13"/>
    <p:sldLayoutId id="2147485489" r:id="rId14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0B5B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271" y="6485227"/>
            <a:ext cx="1296144" cy="2565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89922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1687513" y="1679575"/>
            <a:ext cx="7215187" cy="4992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1489923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/>
          </a:p>
        </p:txBody>
      </p:sp>
      <p:sp>
        <p:nvSpPr>
          <p:cNvPr id="1489924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/>
          </a:p>
        </p:txBody>
      </p:sp>
      <p:sp>
        <p:nvSpPr>
          <p:cNvPr id="1489925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1711325" y="0"/>
            <a:ext cx="7204075" cy="154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7619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  <p:sp>
        <p:nvSpPr>
          <p:cNvPr id="1489926" name="Freeform 6"/>
          <p:cNvSpPr>
            <a:spLocks/>
          </p:cNvSpPr>
          <p:nvPr/>
        </p:nvSpPr>
        <p:spPr bwMode="auto">
          <a:xfrm rot="5400000">
            <a:off x="26987" y="-26987"/>
            <a:ext cx="1636713" cy="1690688"/>
          </a:xfrm>
          <a:custGeom>
            <a:avLst/>
            <a:gdLst>
              <a:gd name="T0" fmla="*/ 1056 w 1056"/>
              <a:gd name="T1" fmla="*/ 529 h 1129"/>
              <a:gd name="T2" fmla="*/ 526 w 1056"/>
              <a:gd name="T3" fmla="*/ 0 h 1129"/>
              <a:gd name="T4" fmla="*/ 0 w 1056"/>
              <a:gd name="T5" fmla="*/ 524 h 1129"/>
              <a:gd name="T6" fmla="*/ 186 w 1056"/>
              <a:gd name="T7" fmla="*/ 711 h 1129"/>
              <a:gd name="T8" fmla="*/ 397 w 1056"/>
              <a:gd name="T9" fmla="*/ 501 h 1129"/>
              <a:gd name="T10" fmla="*/ 397 w 1056"/>
              <a:gd name="T11" fmla="*/ 1129 h 1129"/>
              <a:gd name="T12" fmla="*/ 659 w 1056"/>
              <a:gd name="T13" fmla="*/ 1129 h 1129"/>
              <a:gd name="T14" fmla="*/ 659 w 1056"/>
              <a:gd name="T15" fmla="*/ 503 h 1129"/>
              <a:gd name="T16" fmla="*/ 869 w 1056"/>
              <a:gd name="T17" fmla="*/ 713 h 1129"/>
              <a:gd name="T18" fmla="*/ 1056 w 1056"/>
              <a:gd name="T19" fmla="*/ 529 h 1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56" h="1129">
                <a:moveTo>
                  <a:pt x="1056" y="529"/>
                </a:moveTo>
                <a:lnTo>
                  <a:pt x="526" y="0"/>
                </a:lnTo>
                <a:lnTo>
                  <a:pt x="0" y="524"/>
                </a:lnTo>
                <a:lnTo>
                  <a:pt x="186" y="711"/>
                </a:lnTo>
                <a:lnTo>
                  <a:pt x="397" y="501"/>
                </a:lnTo>
                <a:lnTo>
                  <a:pt x="397" y="1129"/>
                </a:lnTo>
                <a:lnTo>
                  <a:pt x="659" y="1129"/>
                </a:lnTo>
                <a:lnTo>
                  <a:pt x="659" y="503"/>
                </a:lnTo>
                <a:lnTo>
                  <a:pt x="869" y="713"/>
                </a:lnTo>
                <a:lnTo>
                  <a:pt x="1056" y="529"/>
                </a:lnTo>
                <a:close/>
              </a:path>
            </a:pathLst>
          </a:custGeom>
          <a:solidFill>
            <a:schemeClr val="bg1">
              <a:alpha val="75000"/>
            </a:schemeClr>
          </a:solidFill>
          <a:ln>
            <a:noFill/>
          </a:ln>
        </p:spPr>
        <p:txBody>
          <a:bodyPr/>
          <a:lstStyle/>
          <a:p>
            <a:endParaRPr lang="pt-BR" dirty="0"/>
          </a:p>
        </p:txBody>
      </p:sp>
    </p:spTree>
    <p:extLst>
      <p:ext uri="{BB962C8B-B14F-4D97-AF65-F5344CB8AC3E}">
        <p14:creationId xmlns:p14="http://schemas.microsoft.com/office/powerpoint/2010/main" val="14120421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90" r:id="rId5"/>
    <p:sldLayoutId id="2147483691" r:id="rId6"/>
  </p:sldLayoutIdLst>
  <p:transition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9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899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899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89926" grpId="0" animBg="1"/>
    </p:bldLst>
  </p:timing>
  <p:txStyles>
    <p:titleStyle>
      <a:lvl1pPr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2pPr>
      <a:lvl3pPr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3pPr>
      <a:lvl4pPr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4pPr>
      <a:lvl5pPr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3A3F09"/>
          </a:solidFill>
          <a:latin typeface="NeoSans-Black" pitchFamily="34" charset="0"/>
          <a:cs typeface="Arial" charset="0"/>
        </a:defRPr>
      </a:lvl9pPr>
    </p:titleStyle>
    <p:bodyStyle>
      <a:lvl1pPr indent="635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ea typeface="+mn-ea"/>
          <a:cs typeface="+mn-cs"/>
        </a:defRPr>
      </a:lvl1pPr>
      <a:lvl2pPr marL="3556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2pPr>
      <a:lvl3pPr marL="72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3pPr>
      <a:lvl4pPr marL="107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4pPr>
      <a:lvl5pPr marL="14351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5pPr>
      <a:lvl6pPr marL="18923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6pPr>
      <a:lvl7pPr marL="23495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7pPr>
      <a:lvl8pPr marL="28067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8pPr>
      <a:lvl9pPr marL="3263900" algn="l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rgbClr val="3A3F09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12">
            <a:hlinkClick r:id="" action="ppaction://noaction"/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500" y="6321627"/>
            <a:ext cx="1366667" cy="463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2" descr="C:\Users\Gustavo\Desktop\Rizzo - Nova Marca - com slogan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8104" y="6240163"/>
            <a:ext cx="1234111" cy="6178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52120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91" r:id="rId1"/>
    <p:sldLayoutId id="2147485492" r:id="rId2"/>
    <p:sldLayoutId id="2147485494" r:id="rId3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96" r:id="rId1"/>
    <p:sldLayoutId id="2147485497" r:id="rId2"/>
    <p:sldLayoutId id="2147485498" r:id="rId3"/>
    <p:sldLayoutId id="2147485499" r:id="rId4"/>
    <p:sldLayoutId id="2147485500" r:id="rId5"/>
    <p:sldLayoutId id="2147485501" r:id="rId6"/>
    <p:sldLayoutId id="2147485502" r:id="rId7"/>
    <p:sldLayoutId id="2147485503" r:id="rId8"/>
    <p:sldLayoutId id="2147485504" r:id="rId9"/>
    <p:sldLayoutId id="2147485505" r:id="rId10"/>
    <p:sldLayoutId id="2147485506" r:id="rId11"/>
    <p:sldLayoutId id="2147485507" r:id="rId12"/>
    <p:sldLayoutId id="2147485508" r:id="rId13"/>
    <p:sldLayoutId id="2147485509" r:id="rId14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11" r:id="rId1"/>
    <p:sldLayoutId id="2147485512" r:id="rId2"/>
    <p:sldLayoutId id="2147485513" r:id="rId3"/>
    <p:sldLayoutId id="2147485514" r:id="rId4"/>
    <p:sldLayoutId id="2147485515" r:id="rId5"/>
    <p:sldLayoutId id="2147485516" r:id="rId6"/>
    <p:sldLayoutId id="2147485517" r:id="rId7"/>
    <p:sldLayoutId id="2147485518" r:id="rId8"/>
    <p:sldLayoutId id="2147485519" r:id="rId9"/>
    <p:sldLayoutId id="2147485520" r:id="rId10"/>
    <p:sldLayoutId id="2147485521" r:id="rId11"/>
    <p:sldLayoutId id="2147485522" r:id="rId12"/>
    <p:sldLayoutId id="2147485523" r:id="rId13"/>
    <p:sldLayoutId id="2147485524" r:id="rId14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26" r:id="rId1"/>
    <p:sldLayoutId id="2147485527" r:id="rId2"/>
    <p:sldLayoutId id="2147485528" r:id="rId3"/>
    <p:sldLayoutId id="2147485529" r:id="rId4"/>
    <p:sldLayoutId id="2147485530" r:id="rId5"/>
    <p:sldLayoutId id="2147485531" r:id="rId6"/>
    <p:sldLayoutId id="2147485532" r:id="rId7"/>
    <p:sldLayoutId id="2147485533" r:id="rId8"/>
    <p:sldLayoutId id="2147485534" r:id="rId9"/>
    <p:sldLayoutId id="2147485535" r:id="rId10"/>
    <p:sldLayoutId id="2147485536" r:id="rId11"/>
    <p:sldLayoutId id="2147485537" r:id="rId12"/>
    <p:sldLayoutId id="2147485538" r:id="rId13"/>
    <p:sldLayoutId id="2147485539" r:id="rId14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Imagem 6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7402513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  <p:sp>
        <p:nvSpPr>
          <p:cNvPr id="2" name="Espaço Reservado para Título 1"/>
          <p:cNvSpPr>
            <a:spLocks noGrp="1"/>
          </p:cNvSpPr>
          <p:nvPr>
            <p:ph type="title"/>
          </p:nvPr>
        </p:nvSpPr>
        <p:spPr>
          <a:xfrm>
            <a:off x="212725" y="106363"/>
            <a:ext cx="6484938" cy="141605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pt-BR" dirty="0" smtClean="0"/>
              <a:t>Clique para editar o título mestre</a:t>
            </a:r>
            <a:endParaRPr lang="pt-BR" dirty="0"/>
          </a:p>
        </p:txBody>
      </p:sp>
      <p:sp>
        <p:nvSpPr>
          <p:cNvPr id="5125" name="Espaço Reservado para Texto 2"/>
          <p:cNvSpPr>
            <a:spLocks noGrp="1"/>
          </p:cNvSpPr>
          <p:nvPr>
            <p:ph type="body" idx="1"/>
          </p:nvPr>
        </p:nvSpPr>
        <p:spPr bwMode="auto">
          <a:xfrm>
            <a:off x="230188" y="1549400"/>
            <a:ext cx="647065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smtClean="0"/>
              <a:t>Clique para editar o texto mestre</a:t>
            </a:r>
          </a:p>
          <a:p>
            <a:pPr lvl="1"/>
            <a:r>
              <a:rPr lang="pt-BR" smtClean="0"/>
              <a:t>Segundo nível</a:t>
            </a:r>
          </a:p>
          <a:p>
            <a:pPr lvl="2"/>
            <a:r>
              <a:rPr lang="pt-BR" smtClean="0"/>
              <a:t>Terceiro nível</a:t>
            </a:r>
          </a:p>
          <a:p>
            <a:pPr lvl="3"/>
            <a:r>
              <a:rPr lang="pt-BR" smtClean="0"/>
              <a:t>Quarto nível</a:t>
            </a:r>
          </a:p>
          <a:p>
            <a:pPr lvl="4"/>
            <a:r>
              <a:rPr lang="pt-BR" smtClean="0"/>
              <a:t>Quinto nível</a:t>
            </a:r>
          </a:p>
        </p:txBody>
      </p:sp>
      <p:sp>
        <p:nvSpPr>
          <p:cNvPr id="9" name="Espaço Reservado para Número de Slide 5"/>
          <p:cNvSpPr>
            <a:spLocks noGrp="1"/>
          </p:cNvSpPr>
          <p:nvPr>
            <p:ph type="sldNum" sz="quarter" idx="4"/>
          </p:nvPr>
        </p:nvSpPr>
        <p:spPr>
          <a:xfrm>
            <a:off x="212725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Burbank Small Bold" pitchFamily="50" charset="0"/>
                <a:cs typeface="+mn-cs"/>
              </a:defRPr>
            </a:lvl1pPr>
          </a:lstStyle>
          <a:p>
            <a:pPr>
              <a:defRPr/>
            </a:pPr>
            <a:fld id="{B000F97E-D57D-4114-8B78-61B7AF005745}" type="slidenum">
              <a:rPr lang="pt-BR">
                <a:solidFill>
                  <a:prstClr val="black">
                    <a:lumMod val="50000"/>
                    <a:lumOff val="50000"/>
                  </a:prstClr>
                </a:solidFill>
              </a:rPr>
              <a:pPr>
                <a:defRPr/>
              </a:pPr>
              <a:t>‹nº›</a:t>
            </a:fld>
            <a:endParaRPr lang="pt-BR" dirty="0">
              <a:solidFill>
                <a:prstClr val="black">
                  <a:lumMod val="50000"/>
                  <a:lumOff val="50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99050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41" r:id="rId1"/>
    <p:sldLayoutId id="2147485542" r:id="rId2"/>
    <p:sldLayoutId id="2147485543" r:id="rId3"/>
    <p:sldLayoutId id="2147485544" r:id="rId4"/>
    <p:sldLayoutId id="2147485545" r:id="rId5"/>
    <p:sldLayoutId id="2147485546" r:id="rId6"/>
    <p:sldLayoutId id="2147485547" r:id="rId7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Burbank Small Bold" pitchFamily="50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Burbank Small Bold" pitchFamily="50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-6350" y="5434013"/>
            <a:ext cx="9220200" cy="11938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</a:p>
        </p:txBody>
      </p:sp>
      <p:sp>
        <p:nvSpPr>
          <p:cNvPr id="9219" name="Rectangle 3"/>
          <p:cNvSpPr>
            <a:spLocks noChangeArrowheads="1"/>
          </p:cNvSpPr>
          <p:nvPr/>
        </p:nvSpPr>
        <p:spPr bwMode="auto">
          <a:xfrm>
            <a:off x="0" y="0"/>
            <a:ext cx="9144000" cy="127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folHlink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9220" name="Rectangle 4"/>
          <p:cNvSpPr>
            <a:spLocks noChangeArrowheads="1"/>
          </p:cNvSpPr>
          <p:nvPr/>
        </p:nvSpPr>
        <p:spPr bwMode="auto">
          <a:xfrm>
            <a:off x="-9525" y="0"/>
            <a:ext cx="9153525" cy="17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pt-BR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sp>
        <p:nvSpPr>
          <p:cNvPr id="9221" name="Rectangle 5"/>
          <p:cNvSpPr>
            <a:spLocks noGrp="1" noChangeArrowheads="1"/>
          </p:cNvSpPr>
          <p:nvPr>
            <p:ph type="title"/>
          </p:nvPr>
        </p:nvSpPr>
        <p:spPr bwMode="auto">
          <a:xfrm>
            <a:off x="-6350" y="103188"/>
            <a:ext cx="9220200" cy="169068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72000" tIns="45720" rIns="7200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 smtClean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6810354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49" r:id="rId1"/>
    <p:sldLayoutId id="2147485550" r:id="rId2"/>
    <p:sldLayoutId id="2147485551" r:id="rId3"/>
    <p:sldLayoutId id="2147485552" r:id="rId4"/>
    <p:sldLayoutId id="2147485553" r:id="rId5"/>
    <p:sldLayoutId id="2147485554" r:id="rId6"/>
  </p:sldLayoutIdLst>
  <p:transition advClick="0">
    <p:fade/>
  </p:transition>
  <p:timing>
    <p:tnLst>
      <p:par>
        <p:cTn id="1" dur="indefinite" restart="never" nodeType="tmRoot"/>
      </p:par>
    </p:tnLst>
  </p:timing>
  <p:txStyles>
    <p:titleStyle>
      <a:lvl1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2pPr>
      <a:lvl3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3pPr>
      <a:lvl4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4pPr>
      <a:lvl5pPr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5pPr>
      <a:lvl6pPr marL="4572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6pPr>
      <a:lvl7pPr marL="9144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7pPr>
      <a:lvl8pPr marL="13716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8pPr>
      <a:lvl9pPr marL="1828800" algn="ctr" rtl="0" fontAlgn="base">
        <a:lnSpc>
          <a:spcPct val="120000"/>
        </a:lnSpc>
        <a:spcBef>
          <a:spcPct val="0"/>
        </a:spcBef>
        <a:spcAft>
          <a:spcPct val="0"/>
        </a:spcAft>
        <a:defRPr sz="2800">
          <a:solidFill>
            <a:schemeClr val="bg1"/>
          </a:solidFill>
          <a:latin typeface="NeoSans-Black" pitchFamily="34" charset="0"/>
          <a:cs typeface="Arial" charset="0"/>
        </a:defRPr>
      </a:lvl9pPr>
    </p:titleStyle>
    <p:bodyStyle>
      <a:lvl1pPr indent="635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556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2pPr>
      <a:lvl3pPr marL="72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3pPr>
      <a:lvl4pPr marL="107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4pPr>
      <a:lvl5pPr marL="14351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Burbank Small Bold" pitchFamily="50" charset="0"/>
          <a:cs typeface="+mn-cs"/>
        </a:defRPr>
      </a:lvl5pPr>
      <a:lvl6pPr marL="18923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6pPr>
      <a:lvl7pPr marL="23495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7pPr>
      <a:lvl8pPr marL="28067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8pPr>
      <a:lvl9pPr marL="3263900" algn="ctr" rtl="0" fontAlgn="base">
        <a:spcBef>
          <a:spcPct val="20000"/>
        </a:spcBef>
        <a:spcAft>
          <a:spcPct val="0"/>
        </a:spcAft>
        <a:buClr>
          <a:schemeClr val="bg2"/>
        </a:buClr>
        <a:buSzPct val="70000"/>
        <a:buFont typeface="Wingdings" pitchFamily="2" charset="2"/>
        <a:defRPr sz="2400">
          <a:solidFill>
            <a:schemeClr val="bg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0" y="274638"/>
            <a:ext cx="9144000" cy="11430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  <p:sp>
        <p:nvSpPr>
          <p:cNvPr id="19353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0" y="1600200"/>
            <a:ext cx="9144000" cy="45259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  <p:sp>
        <p:nvSpPr>
          <p:cNvPr id="193540" name="Rectangle 4"/>
          <p:cNvSpPr>
            <a:spLocks noChangeArrowheads="1"/>
          </p:cNvSpPr>
          <p:nvPr/>
        </p:nvSpPr>
        <p:spPr bwMode="auto">
          <a:xfrm>
            <a:off x="8804275" y="6599238"/>
            <a:ext cx="431528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spcBef>
                <a:spcPct val="0"/>
              </a:spcBef>
              <a:defRPr/>
            </a:pPr>
            <a:fld id="{B37F959C-279D-4226-A78B-8035DB652AEF}" type="slidenum">
              <a:rPr lang="pt-BR" sz="1200">
                <a:solidFill>
                  <a:srgbClr val="000000"/>
                </a:solidFill>
                <a:latin typeface="Burbank Small Bold" pitchFamily="50" charset="0"/>
              </a:rPr>
              <a:pPr>
                <a:spcBef>
                  <a:spcPct val="0"/>
                </a:spcBef>
                <a:defRPr/>
              </a:pPr>
              <a:t>‹nº›</a:t>
            </a:fld>
            <a:endParaRPr lang="pt-BR" sz="1200" dirty="0">
              <a:solidFill>
                <a:srgbClr val="000000"/>
              </a:solidFill>
              <a:latin typeface="Burbank Small Bold" pitchFamily="50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5556" r:id="rId1"/>
    <p:sldLayoutId id="2147485557" r:id="rId2"/>
    <p:sldLayoutId id="2147485558" r:id="rId3"/>
    <p:sldLayoutId id="2147485559" r:id="rId4"/>
    <p:sldLayoutId id="2147485560" r:id="rId5"/>
    <p:sldLayoutId id="2147485561" r:id="rId6"/>
    <p:sldLayoutId id="2147485562" r:id="rId7"/>
    <p:sldLayoutId id="2147485563" r:id="rId8"/>
    <p:sldLayoutId id="2147485564" r:id="rId9"/>
    <p:sldLayoutId id="2147485565" r:id="rId10"/>
    <p:sldLayoutId id="2147485566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chemeClr val="bg1"/>
          </a:solidFill>
          <a:latin typeface="GrilledCheese BTN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Burbank Small Bold" pitchFamily="50" charset="0"/>
        </a:defRPr>
      </a:lvl2pPr>
      <a:lvl3pPr marL="1144588" indent="-2286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bg1"/>
          </a:solidFill>
          <a:latin typeface="Burbank Small Bold" pitchFamily="50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3200">
          <a:solidFill>
            <a:schemeClr val="bg1"/>
          </a:solidFill>
          <a:latin typeface="Burbank Small Bold" pitchFamily="50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3200">
          <a:solidFill>
            <a:schemeClr val="bg1"/>
          </a:solidFill>
          <a:latin typeface="Burbank Small Bold" pitchFamily="50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32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tângulo 22"/>
          <p:cNvSpPr/>
          <p:nvPr/>
        </p:nvSpPr>
        <p:spPr bwMode="auto">
          <a:xfrm>
            <a:off x="-396875" y="22225"/>
            <a:ext cx="10306050" cy="5854700"/>
          </a:xfrm>
          <a:custGeom>
            <a:avLst/>
            <a:gdLst>
              <a:gd name="connsiteX0" fmla="*/ 0 w 9144000"/>
              <a:gd name="connsiteY0" fmla="*/ 0 h 4752529"/>
              <a:gd name="connsiteX1" fmla="*/ 9144000 w 9144000"/>
              <a:gd name="connsiteY1" fmla="*/ 0 h 4752529"/>
              <a:gd name="connsiteX2" fmla="*/ 9144000 w 9144000"/>
              <a:gd name="connsiteY2" fmla="*/ 4752529 h 4752529"/>
              <a:gd name="connsiteX3" fmla="*/ 0 w 9144000"/>
              <a:gd name="connsiteY3" fmla="*/ 4752529 h 4752529"/>
              <a:gd name="connsiteX4" fmla="*/ 0 w 9144000"/>
              <a:gd name="connsiteY4" fmla="*/ 0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174171 w 10189028"/>
              <a:gd name="connsiteY0" fmla="*/ 9724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174171 w 10189028"/>
              <a:gd name="connsiteY4" fmla="*/ 972457 h 5391158"/>
              <a:gd name="connsiteX0" fmla="*/ 246743 w 10189028"/>
              <a:gd name="connsiteY0" fmla="*/ 2612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246743 w 10189028"/>
              <a:gd name="connsiteY4" fmla="*/ 261257 h 5391158"/>
              <a:gd name="connsiteX0" fmla="*/ 348343 w 10189028"/>
              <a:gd name="connsiteY0" fmla="*/ 139482 h 5617725"/>
              <a:gd name="connsiteX1" fmla="*/ 10189028 w 10189028"/>
              <a:gd name="connsiteY1" fmla="*/ 226567 h 5617725"/>
              <a:gd name="connsiteX2" fmla="*/ 10014856 w 10189028"/>
              <a:gd name="connsiteY2" fmla="*/ 5080696 h 5617725"/>
              <a:gd name="connsiteX3" fmla="*/ 0 w 10189028"/>
              <a:gd name="connsiteY3" fmla="*/ 5617725 h 5617725"/>
              <a:gd name="connsiteX4" fmla="*/ 348343 w 10189028"/>
              <a:gd name="connsiteY4" fmla="*/ 139482 h 5617725"/>
              <a:gd name="connsiteX0" fmla="*/ 348343 w 10189028"/>
              <a:gd name="connsiteY0" fmla="*/ 97040 h 5575283"/>
              <a:gd name="connsiteX1" fmla="*/ 10189028 w 10189028"/>
              <a:gd name="connsiteY1" fmla="*/ 184125 h 5575283"/>
              <a:gd name="connsiteX2" fmla="*/ 10014856 w 10189028"/>
              <a:gd name="connsiteY2" fmla="*/ 5038254 h 5575283"/>
              <a:gd name="connsiteX3" fmla="*/ 0 w 10189028"/>
              <a:gd name="connsiteY3" fmla="*/ 5575283 h 5575283"/>
              <a:gd name="connsiteX4" fmla="*/ 348343 w 10189028"/>
              <a:gd name="connsiteY4" fmla="*/ 97040 h 5575283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305143" h="5855615">
                <a:moveTo>
                  <a:pt x="348343" y="377372"/>
                </a:moveTo>
                <a:cubicBezTo>
                  <a:pt x="3575352" y="72573"/>
                  <a:pt x="6889448" y="275771"/>
                  <a:pt x="10305143" y="0"/>
                </a:cubicBezTo>
                <a:lnTo>
                  <a:pt x="10014856" y="5318586"/>
                </a:lnTo>
                <a:cubicBezTo>
                  <a:pt x="6550779" y="5333100"/>
                  <a:pt x="3289904" y="5362129"/>
                  <a:pt x="0" y="5855615"/>
                </a:cubicBezTo>
                <a:lnTo>
                  <a:pt x="348343" y="377372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  <p:sp>
        <p:nvSpPr>
          <p:cNvPr id="30" name="Retângulo 22"/>
          <p:cNvSpPr/>
          <p:nvPr/>
        </p:nvSpPr>
        <p:spPr bwMode="auto">
          <a:xfrm>
            <a:off x="-396875" y="166688"/>
            <a:ext cx="10306050" cy="5854700"/>
          </a:xfrm>
          <a:custGeom>
            <a:avLst/>
            <a:gdLst>
              <a:gd name="connsiteX0" fmla="*/ 0 w 9144000"/>
              <a:gd name="connsiteY0" fmla="*/ 0 h 4752529"/>
              <a:gd name="connsiteX1" fmla="*/ 9144000 w 9144000"/>
              <a:gd name="connsiteY1" fmla="*/ 0 h 4752529"/>
              <a:gd name="connsiteX2" fmla="*/ 9144000 w 9144000"/>
              <a:gd name="connsiteY2" fmla="*/ 4752529 h 4752529"/>
              <a:gd name="connsiteX3" fmla="*/ 0 w 9144000"/>
              <a:gd name="connsiteY3" fmla="*/ 4752529 h 4752529"/>
              <a:gd name="connsiteX4" fmla="*/ 0 w 9144000"/>
              <a:gd name="connsiteY4" fmla="*/ 0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174171 w 10189028"/>
              <a:gd name="connsiteY0" fmla="*/ 9724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174171 w 10189028"/>
              <a:gd name="connsiteY4" fmla="*/ 972457 h 5391158"/>
              <a:gd name="connsiteX0" fmla="*/ 246743 w 10189028"/>
              <a:gd name="connsiteY0" fmla="*/ 2612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246743 w 10189028"/>
              <a:gd name="connsiteY4" fmla="*/ 261257 h 5391158"/>
              <a:gd name="connsiteX0" fmla="*/ 348343 w 10189028"/>
              <a:gd name="connsiteY0" fmla="*/ 139482 h 5617725"/>
              <a:gd name="connsiteX1" fmla="*/ 10189028 w 10189028"/>
              <a:gd name="connsiteY1" fmla="*/ 226567 h 5617725"/>
              <a:gd name="connsiteX2" fmla="*/ 10014856 w 10189028"/>
              <a:gd name="connsiteY2" fmla="*/ 5080696 h 5617725"/>
              <a:gd name="connsiteX3" fmla="*/ 0 w 10189028"/>
              <a:gd name="connsiteY3" fmla="*/ 5617725 h 5617725"/>
              <a:gd name="connsiteX4" fmla="*/ 348343 w 10189028"/>
              <a:gd name="connsiteY4" fmla="*/ 139482 h 5617725"/>
              <a:gd name="connsiteX0" fmla="*/ 348343 w 10189028"/>
              <a:gd name="connsiteY0" fmla="*/ 97040 h 5575283"/>
              <a:gd name="connsiteX1" fmla="*/ 10189028 w 10189028"/>
              <a:gd name="connsiteY1" fmla="*/ 184125 h 5575283"/>
              <a:gd name="connsiteX2" fmla="*/ 10014856 w 10189028"/>
              <a:gd name="connsiteY2" fmla="*/ 5038254 h 5575283"/>
              <a:gd name="connsiteX3" fmla="*/ 0 w 10189028"/>
              <a:gd name="connsiteY3" fmla="*/ 5575283 h 5575283"/>
              <a:gd name="connsiteX4" fmla="*/ 348343 w 10189028"/>
              <a:gd name="connsiteY4" fmla="*/ 97040 h 5575283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305143" h="5855615">
                <a:moveTo>
                  <a:pt x="348343" y="377372"/>
                </a:moveTo>
                <a:cubicBezTo>
                  <a:pt x="3575352" y="72573"/>
                  <a:pt x="6889448" y="275771"/>
                  <a:pt x="10305143" y="0"/>
                </a:cubicBezTo>
                <a:lnTo>
                  <a:pt x="10014856" y="5318586"/>
                </a:lnTo>
                <a:cubicBezTo>
                  <a:pt x="6550779" y="5333100"/>
                  <a:pt x="3289904" y="5362129"/>
                  <a:pt x="0" y="5855615"/>
                </a:cubicBezTo>
                <a:lnTo>
                  <a:pt x="348343" y="377372"/>
                </a:lnTo>
                <a:close/>
              </a:path>
            </a:pathLst>
          </a:custGeom>
          <a:solidFill>
            <a:srgbClr val="F4792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  <p:sp>
        <p:nvSpPr>
          <p:cNvPr id="31" name="Retângulo 22"/>
          <p:cNvSpPr/>
          <p:nvPr/>
        </p:nvSpPr>
        <p:spPr bwMode="auto">
          <a:xfrm>
            <a:off x="-476250" y="333375"/>
            <a:ext cx="10306050" cy="5854700"/>
          </a:xfrm>
          <a:custGeom>
            <a:avLst/>
            <a:gdLst>
              <a:gd name="connsiteX0" fmla="*/ 0 w 9144000"/>
              <a:gd name="connsiteY0" fmla="*/ 0 h 4752529"/>
              <a:gd name="connsiteX1" fmla="*/ 9144000 w 9144000"/>
              <a:gd name="connsiteY1" fmla="*/ 0 h 4752529"/>
              <a:gd name="connsiteX2" fmla="*/ 9144000 w 9144000"/>
              <a:gd name="connsiteY2" fmla="*/ 4752529 h 4752529"/>
              <a:gd name="connsiteX3" fmla="*/ 0 w 9144000"/>
              <a:gd name="connsiteY3" fmla="*/ 4752529 h 4752529"/>
              <a:gd name="connsiteX4" fmla="*/ 0 w 9144000"/>
              <a:gd name="connsiteY4" fmla="*/ 0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174171 w 10189028"/>
              <a:gd name="connsiteY0" fmla="*/ 9724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174171 w 10189028"/>
              <a:gd name="connsiteY4" fmla="*/ 972457 h 5391158"/>
              <a:gd name="connsiteX0" fmla="*/ 246743 w 10189028"/>
              <a:gd name="connsiteY0" fmla="*/ 2612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246743 w 10189028"/>
              <a:gd name="connsiteY4" fmla="*/ 261257 h 5391158"/>
              <a:gd name="connsiteX0" fmla="*/ 348343 w 10189028"/>
              <a:gd name="connsiteY0" fmla="*/ 139482 h 5617725"/>
              <a:gd name="connsiteX1" fmla="*/ 10189028 w 10189028"/>
              <a:gd name="connsiteY1" fmla="*/ 226567 h 5617725"/>
              <a:gd name="connsiteX2" fmla="*/ 10014856 w 10189028"/>
              <a:gd name="connsiteY2" fmla="*/ 5080696 h 5617725"/>
              <a:gd name="connsiteX3" fmla="*/ 0 w 10189028"/>
              <a:gd name="connsiteY3" fmla="*/ 5617725 h 5617725"/>
              <a:gd name="connsiteX4" fmla="*/ 348343 w 10189028"/>
              <a:gd name="connsiteY4" fmla="*/ 139482 h 5617725"/>
              <a:gd name="connsiteX0" fmla="*/ 348343 w 10189028"/>
              <a:gd name="connsiteY0" fmla="*/ 97040 h 5575283"/>
              <a:gd name="connsiteX1" fmla="*/ 10189028 w 10189028"/>
              <a:gd name="connsiteY1" fmla="*/ 184125 h 5575283"/>
              <a:gd name="connsiteX2" fmla="*/ 10014856 w 10189028"/>
              <a:gd name="connsiteY2" fmla="*/ 5038254 h 5575283"/>
              <a:gd name="connsiteX3" fmla="*/ 0 w 10189028"/>
              <a:gd name="connsiteY3" fmla="*/ 5575283 h 5575283"/>
              <a:gd name="connsiteX4" fmla="*/ 348343 w 10189028"/>
              <a:gd name="connsiteY4" fmla="*/ 97040 h 5575283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305143" h="5855615">
                <a:moveTo>
                  <a:pt x="348343" y="377372"/>
                </a:moveTo>
                <a:cubicBezTo>
                  <a:pt x="3575352" y="72573"/>
                  <a:pt x="6889448" y="275771"/>
                  <a:pt x="10305143" y="0"/>
                </a:cubicBezTo>
                <a:lnTo>
                  <a:pt x="10014856" y="5318586"/>
                </a:lnTo>
                <a:cubicBezTo>
                  <a:pt x="6550779" y="5333100"/>
                  <a:pt x="3289904" y="5362129"/>
                  <a:pt x="0" y="5855615"/>
                </a:cubicBezTo>
                <a:lnTo>
                  <a:pt x="348343" y="377372"/>
                </a:lnTo>
                <a:close/>
              </a:path>
            </a:pathLst>
          </a:custGeom>
          <a:solidFill>
            <a:srgbClr val="F2652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  <p:pic>
        <p:nvPicPr>
          <p:cNvPr id="7173" name="Picture 12"/>
          <p:cNvPicPr>
            <a:picLocks noChangeAspect="1" noChangeArrowheads="1"/>
          </p:cNvPicPr>
          <p:nvPr/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179388" y="6310313"/>
            <a:ext cx="1147762" cy="420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3" name="Retângulo 22"/>
          <p:cNvSpPr/>
          <p:nvPr/>
        </p:nvSpPr>
        <p:spPr bwMode="auto">
          <a:xfrm>
            <a:off x="-381000" y="531813"/>
            <a:ext cx="10145713" cy="5778500"/>
          </a:xfrm>
          <a:custGeom>
            <a:avLst/>
            <a:gdLst>
              <a:gd name="connsiteX0" fmla="*/ 0 w 9144000"/>
              <a:gd name="connsiteY0" fmla="*/ 0 h 4752529"/>
              <a:gd name="connsiteX1" fmla="*/ 9144000 w 9144000"/>
              <a:gd name="connsiteY1" fmla="*/ 0 h 4752529"/>
              <a:gd name="connsiteX2" fmla="*/ 9144000 w 9144000"/>
              <a:gd name="connsiteY2" fmla="*/ 4752529 h 4752529"/>
              <a:gd name="connsiteX3" fmla="*/ 0 w 9144000"/>
              <a:gd name="connsiteY3" fmla="*/ 4752529 h 4752529"/>
              <a:gd name="connsiteX4" fmla="*/ 0 w 9144000"/>
              <a:gd name="connsiteY4" fmla="*/ 0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9463314"/>
              <a:gd name="connsiteY0" fmla="*/ 827314 h 4752529"/>
              <a:gd name="connsiteX1" fmla="*/ 9463314 w 9463314"/>
              <a:gd name="connsiteY1" fmla="*/ 0 h 4752529"/>
              <a:gd name="connsiteX2" fmla="*/ 9463314 w 9463314"/>
              <a:gd name="connsiteY2" fmla="*/ 4752529 h 4752529"/>
              <a:gd name="connsiteX3" fmla="*/ 319314 w 9463314"/>
              <a:gd name="connsiteY3" fmla="*/ 4752529 h 4752529"/>
              <a:gd name="connsiteX4" fmla="*/ 0 w 9463314"/>
              <a:gd name="connsiteY4" fmla="*/ 827314 h 4752529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0 w 10014857"/>
              <a:gd name="connsiteY0" fmla="*/ 972457 h 4897672"/>
              <a:gd name="connsiteX1" fmla="*/ 10014857 w 10014857"/>
              <a:gd name="connsiteY1" fmla="*/ 0 h 4897672"/>
              <a:gd name="connsiteX2" fmla="*/ 9463314 w 10014857"/>
              <a:gd name="connsiteY2" fmla="*/ 4897672 h 4897672"/>
              <a:gd name="connsiteX3" fmla="*/ 319314 w 10014857"/>
              <a:gd name="connsiteY3" fmla="*/ 4897672 h 4897672"/>
              <a:gd name="connsiteX4" fmla="*/ 0 w 10014857"/>
              <a:gd name="connsiteY4" fmla="*/ 972457 h 4897672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174172 w 10189029"/>
              <a:gd name="connsiteY0" fmla="*/ 972457 h 5144415"/>
              <a:gd name="connsiteX1" fmla="*/ 10189029 w 10189029"/>
              <a:gd name="connsiteY1" fmla="*/ 0 h 5144415"/>
              <a:gd name="connsiteX2" fmla="*/ 9637486 w 10189029"/>
              <a:gd name="connsiteY2" fmla="*/ 4897672 h 5144415"/>
              <a:gd name="connsiteX3" fmla="*/ 0 w 10189029"/>
              <a:gd name="connsiteY3" fmla="*/ 5144415 h 5144415"/>
              <a:gd name="connsiteX4" fmla="*/ 174172 w 10189029"/>
              <a:gd name="connsiteY4" fmla="*/ 972457 h 5144415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9739086 w 10290629"/>
              <a:gd name="connsiteY2" fmla="*/ 4897672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75772 w 10290629"/>
              <a:gd name="connsiteY0" fmla="*/ 972457 h 5420186"/>
              <a:gd name="connsiteX1" fmla="*/ 10290629 w 10290629"/>
              <a:gd name="connsiteY1" fmla="*/ 0 h 5420186"/>
              <a:gd name="connsiteX2" fmla="*/ 10116457 w 10290629"/>
              <a:gd name="connsiteY2" fmla="*/ 4854129 h 5420186"/>
              <a:gd name="connsiteX3" fmla="*/ 0 w 10290629"/>
              <a:gd name="connsiteY3" fmla="*/ 5420186 h 5420186"/>
              <a:gd name="connsiteX4" fmla="*/ 275772 w 10290629"/>
              <a:gd name="connsiteY4" fmla="*/ 972457 h 5420186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290286 w 10305143"/>
              <a:gd name="connsiteY0" fmla="*/ 972457 h 5536300"/>
              <a:gd name="connsiteX1" fmla="*/ 10305143 w 10305143"/>
              <a:gd name="connsiteY1" fmla="*/ 0 h 5536300"/>
              <a:gd name="connsiteX2" fmla="*/ 10130971 w 10305143"/>
              <a:gd name="connsiteY2" fmla="*/ 4854129 h 5536300"/>
              <a:gd name="connsiteX3" fmla="*/ 0 w 10305143"/>
              <a:gd name="connsiteY3" fmla="*/ 5536300 h 5536300"/>
              <a:gd name="connsiteX4" fmla="*/ 290286 w 10305143"/>
              <a:gd name="connsiteY4" fmla="*/ 972457 h 5536300"/>
              <a:gd name="connsiteX0" fmla="*/ 174171 w 10189028"/>
              <a:gd name="connsiteY0" fmla="*/ 9724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174171 w 10189028"/>
              <a:gd name="connsiteY4" fmla="*/ 972457 h 5391158"/>
              <a:gd name="connsiteX0" fmla="*/ 246743 w 10189028"/>
              <a:gd name="connsiteY0" fmla="*/ 261257 h 5391158"/>
              <a:gd name="connsiteX1" fmla="*/ 10189028 w 10189028"/>
              <a:gd name="connsiteY1" fmla="*/ 0 h 5391158"/>
              <a:gd name="connsiteX2" fmla="*/ 10014856 w 10189028"/>
              <a:gd name="connsiteY2" fmla="*/ 4854129 h 5391158"/>
              <a:gd name="connsiteX3" fmla="*/ 0 w 10189028"/>
              <a:gd name="connsiteY3" fmla="*/ 5391158 h 5391158"/>
              <a:gd name="connsiteX4" fmla="*/ 246743 w 10189028"/>
              <a:gd name="connsiteY4" fmla="*/ 261257 h 5391158"/>
              <a:gd name="connsiteX0" fmla="*/ 348343 w 10189028"/>
              <a:gd name="connsiteY0" fmla="*/ 139482 h 5617725"/>
              <a:gd name="connsiteX1" fmla="*/ 10189028 w 10189028"/>
              <a:gd name="connsiteY1" fmla="*/ 226567 h 5617725"/>
              <a:gd name="connsiteX2" fmla="*/ 10014856 w 10189028"/>
              <a:gd name="connsiteY2" fmla="*/ 5080696 h 5617725"/>
              <a:gd name="connsiteX3" fmla="*/ 0 w 10189028"/>
              <a:gd name="connsiteY3" fmla="*/ 5617725 h 5617725"/>
              <a:gd name="connsiteX4" fmla="*/ 348343 w 10189028"/>
              <a:gd name="connsiteY4" fmla="*/ 139482 h 5617725"/>
              <a:gd name="connsiteX0" fmla="*/ 348343 w 10189028"/>
              <a:gd name="connsiteY0" fmla="*/ 97040 h 5575283"/>
              <a:gd name="connsiteX1" fmla="*/ 10189028 w 10189028"/>
              <a:gd name="connsiteY1" fmla="*/ 184125 h 5575283"/>
              <a:gd name="connsiteX2" fmla="*/ 10014856 w 10189028"/>
              <a:gd name="connsiteY2" fmla="*/ 5038254 h 5575283"/>
              <a:gd name="connsiteX3" fmla="*/ 0 w 10189028"/>
              <a:gd name="connsiteY3" fmla="*/ 5575283 h 5575283"/>
              <a:gd name="connsiteX4" fmla="*/ 348343 w 10189028"/>
              <a:gd name="connsiteY4" fmla="*/ 97040 h 5575283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014856 w 10305143"/>
              <a:gd name="connsiteY2" fmla="*/ 5318586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145484 w 10305143"/>
              <a:gd name="connsiteY2" fmla="*/ 5449214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  <a:gd name="connsiteX0" fmla="*/ 348343 w 10305143"/>
              <a:gd name="connsiteY0" fmla="*/ 377372 h 5855615"/>
              <a:gd name="connsiteX1" fmla="*/ 10305143 w 10305143"/>
              <a:gd name="connsiteY1" fmla="*/ 0 h 5855615"/>
              <a:gd name="connsiteX2" fmla="*/ 10145484 w 10305143"/>
              <a:gd name="connsiteY2" fmla="*/ 5449214 h 5855615"/>
              <a:gd name="connsiteX3" fmla="*/ 0 w 10305143"/>
              <a:gd name="connsiteY3" fmla="*/ 5855615 h 5855615"/>
              <a:gd name="connsiteX4" fmla="*/ 348343 w 10305143"/>
              <a:gd name="connsiteY4" fmla="*/ 377372 h 5855615"/>
              <a:gd name="connsiteX0" fmla="*/ 159658 w 10116458"/>
              <a:gd name="connsiteY0" fmla="*/ 377372 h 5783044"/>
              <a:gd name="connsiteX1" fmla="*/ 10116458 w 10116458"/>
              <a:gd name="connsiteY1" fmla="*/ 0 h 5783044"/>
              <a:gd name="connsiteX2" fmla="*/ 9956799 w 10116458"/>
              <a:gd name="connsiteY2" fmla="*/ 5449214 h 5783044"/>
              <a:gd name="connsiteX3" fmla="*/ 0 w 10116458"/>
              <a:gd name="connsiteY3" fmla="*/ 5783044 h 5783044"/>
              <a:gd name="connsiteX4" fmla="*/ 159658 w 10116458"/>
              <a:gd name="connsiteY4" fmla="*/ 377372 h 5783044"/>
              <a:gd name="connsiteX0" fmla="*/ 159658 w 10116458"/>
              <a:gd name="connsiteY0" fmla="*/ 377372 h 5783044"/>
              <a:gd name="connsiteX1" fmla="*/ 10116458 w 10116458"/>
              <a:gd name="connsiteY1" fmla="*/ 0 h 5783044"/>
              <a:gd name="connsiteX2" fmla="*/ 9956799 w 10116458"/>
              <a:gd name="connsiteY2" fmla="*/ 5449214 h 5783044"/>
              <a:gd name="connsiteX3" fmla="*/ 0 w 10116458"/>
              <a:gd name="connsiteY3" fmla="*/ 5783044 h 5783044"/>
              <a:gd name="connsiteX4" fmla="*/ 159658 w 10116458"/>
              <a:gd name="connsiteY4" fmla="*/ 377372 h 5783044"/>
              <a:gd name="connsiteX0" fmla="*/ 159658 w 10116458"/>
              <a:gd name="connsiteY0" fmla="*/ 377372 h 5852550"/>
              <a:gd name="connsiteX1" fmla="*/ 10116458 w 10116458"/>
              <a:gd name="connsiteY1" fmla="*/ 0 h 5852550"/>
              <a:gd name="connsiteX2" fmla="*/ 9971313 w 10116458"/>
              <a:gd name="connsiteY2" fmla="*/ 5724985 h 5852550"/>
              <a:gd name="connsiteX3" fmla="*/ 0 w 10116458"/>
              <a:gd name="connsiteY3" fmla="*/ 5783044 h 5852550"/>
              <a:gd name="connsiteX4" fmla="*/ 159658 w 10116458"/>
              <a:gd name="connsiteY4" fmla="*/ 377372 h 5852550"/>
              <a:gd name="connsiteX0" fmla="*/ 159658 w 10116458"/>
              <a:gd name="connsiteY0" fmla="*/ 377372 h 5783044"/>
              <a:gd name="connsiteX1" fmla="*/ 10116458 w 10116458"/>
              <a:gd name="connsiteY1" fmla="*/ 0 h 5783044"/>
              <a:gd name="connsiteX2" fmla="*/ 9971313 w 10116458"/>
              <a:gd name="connsiteY2" fmla="*/ 5724985 h 5783044"/>
              <a:gd name="connsiteX3" fmla="*/ 0 w 10116458"/>
              <a:gd name="connsiteY3" fmla="*/ 5783044 h 5783044"/>
              <a:gd name="connsiteX4" fmla="*/ 159658 w 10116458"/>
              <a:gd name="connsiteY4" fmla="*/ 377372 h 5783044"/>
              <a:gd name="connsiteX0" fmla="*/ 159658 w 10116458"/>
              <a:gd name="connsiteY0" fmla="*/ 377372 h 5783044"/>
              <a:gd name="connsiteX1" fmla="*/ 10116458 w 10116458"/>
              <a:gd name="connsiteY1" fmla="*/ 0 h 5783044"/>
              <a:gd name="connsiteX2" fmla="*/ 9971313 w 10116458"/>
              <a:gd name="connsiteY2" fmla="*/ 5724985 h 5783044"/>
              <a:gd name="connsiteX3" fmla="*/ 0 w 10116458"/>
              <a:gd name="connsiteY3" fmla="*/ 5783044 h 5783044"/>
              <a:gd name="connsiteX4" fmla="*/ 159658 w 10116458"/>
              <a:gd name="connsiteY4" fmla="*/ 377372 h 5783044"/>
              <a:gd name="connsiteX0" fmla="*/ 159658 w 10116458"/>
              <a:gd name="connsiteY0" fmla="*/ 377372 h 6146688"/>
              <a:gd name="connsiteX1" fmla="*/ 10116458 w 10116458"/>
              <a:gd name="connsiteY1" fmla="*/ 0 h 6146688"/>
              <a:gd name="connsiteX2" fmla="*/ 9971313 w 10116458"/>
              <a:gd name="connsiteY2" fmla="*/ 5724985 h 6146688"/>
              <a:gd name="connsiteX3" fmla="*/ 3530511 w 10116458"/>
              <a:gd name="connsiteY3" fmla="*/ 5681329 h 6146688"/>
              <a:gd name="connsiteX4" fmla="*/ 0 w 10116458"/>
              <a:gd name="connsiteY4" fmla="*/ 5783044 h 6146688"/>
              <a:gd name="connsiteX5" fmla="*/ 159658 w 10116458"/>
              <a:gd name="connsiteY5" fmla="*/ 377372 h 6146688"/>
              <a:gd name="connsiteX0" fmla="*/ 159658 w 10116458"/>
              <a:gd name="connsiteY0" fmla="*/ 377372 h 6126305"/>
              <a:gd name="connsiteX1" fmla="*/ 10116458 w 10116458"/>
              <a:gd name="connsiteY1" fmla="*/ 0 h 6126305"/>
              <a:gd name="connsiteX2" fmla="*/ 9971313 w 10116458"/>
              <a:gd name="connsiteY2" fmla="*/ 5724985 h 6126305"/>
              <a:gd name="connsiteX3" fmla="*/ 3530511 w 10116458"/>
              <a:gd name="connsiteY3" fmla="*/ 5681329 h 6126305"/>
              <a:gd name="connsiteX4" fmla="*/ 0 w 10116458"/>
              <a:gd name="connsiteY4" fmla="*/ 5783044 h 6126305"/>
              <a:gd name="connsiteX5" fmla="*/ 159658 w 10116458"/>
              <a:gd name="connsiteY5" fmla="*/ 377372 h 6126305"/>
              <a:gd name="connsiteX0" fmla="*/ 159658 w 10116458"/>
              <a:gd name="connsiteY0" fmla="*/ 377372 h 6126305"/>
              <a:gd name="connsiteX1" fmla="*/ 10116458 w 10116458"/>
              <a:gd name="connsiteY1" fmla="*/ 0 h 6126305"/>
              <a:gd name="connsiteX2" fmla="*/ 9971313 w 10116458"/>
              <a:gd name="connsiteY2" fmla="*/ 5724985 h 6126305"/>
              <a:gd name="connsiteX3" fmla="*/ 3530511 w 10116458"/>
              <a:gd name="connsiteY3" fmla="*/ 5681329 h 6126305"/>
              <a:gd name="connsiteX4" fmla="*/ 0 w 10116458"/>
              <a:gd name="connsiteY4" fmla="*/ 5783044 h 6126305"/>
              <a:gd name="connsiteX5" fmla="*/ 159658 w 10116458"/>
              <a:gd name="connsiteY5" fmla="*/ 377372 h 6126305"/>
              <a:gd name="connsiteX0" fmla="*/ 159658 w 10116458"/>
              <a:gd name="connsiteY0" fmla="*/ 377372 h 5950049"/>
              <a:gd name="connsiteX1" fmla="*/ 10116458 w 10116458"/>
              <a:gd name="connsiteY1" fmla="*/ 0 h 5950049"/>
              <a:gd name="connsiteX2" fmla="*/ 10014856 w 10116458"/>
              <a:gd name="connsiteY2" fmla="*/ 5478242 h 5950049"/>
              <a:gd name="connsiteX3" fmla="*/ 3530511 w 10116458"/>
              <a:gd name="connsiteY3" fmla="*/ 5681329 h 5950049"/>
              <a:gd name="connsiteX4" fmla="*/ 0 w 10116458"/>
              <a:gd name="connsiteY4" fmla="*/ 5783044 h 5950049"/>
              <a:gd name="connsiteX5" fmla="*/ 159658 w 10116458"/>
              <a:gd name="connsiteY5" fmla="*/ 377372 h 5950049"/>
              <a:gd name="connsiteX0" fmla="*/ 159658 w 10116458"/>
              <a:gd name="connsiteY0" fmla="*/ 377372 h 5787229"/>
              <a:gd name="connsiteX1" fmla="*/ 10116458 w 10116458"/>
              <a:gd name="connsiteY1" fmla="*/ 0 h 5787229"/>
              <a:gd name="connsiteX2" fmla="*/ 10014856 w 10116458"/>
              <a:gd name="connsiteY2" fmla="*/ 5478242 h 5787229"/>
              <a:gd name="connsiteX3" fmla="*/ 3530511 w 10116458"/>
              <a:gd name="connsiteY3" fmla="*/ 5681329 h 5787229"/>
              <a:gd name="connsiteX4" fmla="*/ 0 w 10116458"/>
              <a:gd name="connsiteY4" fmla="*/ 5783044 h 5787229"/>
              <a:gd name="connsiteX5" fmla="*/ 159658 w 10116458"/>
              <a:gd name="connsiteY5" fmla="*/ 377372 h 5787229"/>
              <a:gd name="connsiteX0" fmla="*/ 159658 w 10116458"/>
              <a:gd name="connsiteY0" fmla="*/ 377372 h 5788144"/>
              <a:gd name="connsiteX1" fmla="*/ 10116458 w 10116458"/>
              <a:gd name="connsiteY1" fmla="*/ 0 h 5788144"/>
              <a:gd name="connsiteX2" fmla="*/ 10014856 w 10116458"/>
              <a:gd name="connsiteY2" fmla="*/ 5478242 h 5788144"/>
              <a:gd name="connsiteX3" fmla="*/ 3530511 w 10116458"/>
              <a:gd name="connsiteY3" fmla="*/ 5681329 h 5788144"/>
              <a:gd name="connsiteX4" fmla="*/ 0 w 10116458"/>
              <a:gd name="connsiteY4" fmla="*/ 5783044 h 5788144"/>
              <a:gd name="connsiteX5" fmla="*/ 159658 w 10116458"/>
              <a:gd name="connsiteY5" fmla="*/ 377372 h 5788144"/>
              <a:gd name="connsiteX0" fmla="*/ 159658 w 10116458"/>
              <a:gd name="connsiteY0" fmla="*/ 377372 h 5788144"/>
              <a:gd name="connsiteX1" fmla="*/ 10116458 w 10116458"/>
              <a:gd name="connsiteY1" fmla="*/ 0 h 5788144"/>
              <a:gd name="connsiteX2" fmla="*/ 10014856 w 10116458"/>
              <a:gd name="connsiteY2" fmla="*/ 5478242 h 5788144"/>
              <a:gd name="connsiteX3" fmla="*/ 3806282 w 10116458"/>
              <a:gd name="connsiteY3" fmla="*/ 5681329 h 5788144"/>
              <a:gd name="connsiteX4" fmla="*/ 0 w 10116458"/>
              <a:gd name="connsiteY4" fmla="*/ 5783044 h 5788144"/>
              <a:gd name="connsiteX5" fmla="*/ 159658 w 10116458"/>
              <a:gd name="connsiteY5" fmla="*/ 377372 h 5788144"/>
              <a:gd name="connsiteX0" fmla="*/ 188687 w 10145487"/>
              <a:gd name="connsiteY0" fmla="*/ 377372 h 5731569"/>
              <a:gd name="connsiteX1" fmla="*/ 10145487 w 10145487"/>
              <a:gd name="connsiteY1" fmla="*/ 0 h 5731569"/>
              <a:gd name="connsiteX2" fmla="*/ 10043885 w 10145487"/>
              <a:gd name="connsiteY2" fmla="*/ 5478242 h 5731569"/>
              <a:gd name="connsiteX3" fmla="*/ 3835311 w 10145487"/>
              <a:gd name="connsiteY3" fmla="*/ 5681329 h 5731569"/>
              <a:gd name="connsiteX4" fmla="*/ 0 w 10145487"/>
              <a:gd name="connsiteY4" fmla="*/ 5724986 h 5731569"/>
              <a:gd name="connsiteX5" fmla="*/ 188687 w 10145487"/>
              <a:gd name="connsiteY5" fmla="*/ 377372 h 5731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145487" h="5731569">
                <a:moveTo>
                  <a:pt x="188687" y="377372"/>
                </a:moveTo>
                <a:cubicBezTo>
                  <a:pt x="3415696" y="72573"/>
                  <a:pt x="6729792" y="275771"/>
                  <a:pt x="10145487" y="0"/>
                </a:cubicBezTo>
                <a:lnTo>
                  <a:pt x="10043885" y="5478242"/>
                </a:lnTo>
                <a:cubicBezTo>
                  <a:pt x="9253446" y="5728445"/>
                  <a:pt x="5497196" y="5671653"/>
                  <a:pt x="3835311" y="5681329"/>
                </a:cubicBezTo>
                <a:cubicBezTo>
                  <a:pt x="2100855" y="5589404"/>
                  <a:pt x="1188342" y="5767151"/>
                  <a:pt x="0" y="5724986"/>
                </a:cubicBezTo>
                <a:lnTo>
                  <a:pt x="188687" y="377372"/>
                </a:lnTo>
                <a:close/>
              </a:path>
            </a:pathLst>
          </a:custGeom>
          <a:solidFill>
            <a:srgbClr val="F04E2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1400" dirty="0">
              <a:solidFill>
                <a:srgbClr val="FFFFFF"/>
              </a:solidFill>
              <a:latin typeface="DIN-Medium" pitchFamily="34" charset="0"/>
            </a:endParaRPr>
          </a:p>
        </p:txBody>
      </p:sp>
      <p:pic>
        <p:nvPicPr>
          <p:cNvPr id="7175" name="Picture 4" descr="C:\Users\DELL\Desktop\sp_structure_8b.png"/>
          <p:cNvPicPr>
            <a:picLocks noChangeAspect="1" noChangeArrowheads="1"/>
          </p:cNvPicPr>
          <p:nvPr/>
        </p:nvPicPr>
        <p:blipFill>
          <a:blip r:embed="rId16" cstate="print"/>
          <a:srcRect r="20612" b="62267"/>
          <a:stretch>
            <a:fillRect/>
          </a:stretch>
        </p:blipFill>
        <p:spPr bwMode="auto">
          <a:xfrm>
            <a:off x="6948488" y="6278563"/>
            <a:ext cx="2043112" cy="571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5568" r:id="rId1"/>
    <p:sldLayoutId id="2147485569" r:id="rId2"/>
    <p:sldLayoutId id="2147485570" r:id="rId3"/>
    <p:sldLayoutId id="2147485571" r:id="rId4"/>
    <p:sldLayoutId id="2147485572" r:id="rId5"/>
    <p:sldLayoutId id="2147485573" r:id="rId6"/>
    <p:sldLayoutId id="2147485574" r:id="rId7"/>
    <p:sldLayoutId id="2147485575" r:id="rId8"/>
    <p:sldLayoutId id="2147485576" r:id="rId9"/>
    <p:sldLayoutId id="2147485577" r:id="rId10"/>
    <p:sldLayoutId id="2147485578" r:id="rId11"/>
    <p:sldLayoutId id="2147485579" r:id="rId12"/>
    <p:sldLayoutId id="2147485580" r:id="rId13"/>
  </p:sldLayoutIdLst>
  <p:timing>
    <p:tnLst>
      <p:par>
        <p:cTn id="1" dur="indefinite" restart="never" nodeType="tmRoot"/>
      </p:par>
    </p:tnLst>
  </p:timing>
  <p:hf sldNum="0"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Burbank Small Medium" pitchFamily="50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Burbank Small Medium" pitchFamily="50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Burbank Small Medium" pitchFamily="50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Burbank Small Medium" pitchFamily="50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tx1"/>
          </a:solidFill>
          <a:latin typeface="Burbank Small Medium" pitchFamily="50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600">
          <a:solidFill>
            <a:schemeClr val="bg1"/>
          </a:solidFill>
          <a:latin typeface="Orator pra Oi Text 2" pitchFamily="50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600">
          <a:solidFill>
            <a:schemeClr val="bg1"/>
          </a:solidFill>
          <a:latin typeface="Orator pra Oi Text 2" pitchFamily="50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600">
          <a:solidFill>
            <a:schemeClr val="bg1"/>
          </a:solidFill>
          <a:latin typeface="Orator pra Oi Text 2" pitchFamily="50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600">
          <a:solidFill>
            <a:schemeClr val="bg1"/>
          </a:solidFill>
          <a:latin typeface="Orator pra Oi Text 2" pitchFamily="50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35000"/>
        <a:buChar char="•"/>
        <a:defRPr sz="2400">
          <a:solidFill>
            <a:schemeClr val="tx1"/>
          </a:solidFill>
          <a:latin typeface="Burbank Small Medium" pitchFamily="50" charset="0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35000"/>
        <a:buChar char="•"/>
        <a:defRPr sz="2400">
          <a:solidFill>
            <a:schemeClr val="tx1"/>
          </a:solidFill>
          <a:latin typeface="Burbank Small Medium" pitchFamily="50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35000"/>
        <a:buChar char="•"/>
        <a:defRPr sz="2400">
          <a:solidFill>
            <a:schemeClr val="tx1"/>
          </a:solidFill>
          <a:latin typeface="Burbank Small Medium" pitchFamily="50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35000"/>
        <a:buChar char="•"/>
        <a:defRPr sz="2400">
          <a:solidFill>
            <a:schemeClr val="tx1"/>
          </a:solidFill>
          <a:latin typeface="Burbank Small Medium" pitchFamily="50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35000"/>
        <a:buChar char="•"/>
        <a:defRPr sz="2400">
          <a:solidFill>
            <a:schemeClr val="tx1"/>
          </a:solidFill>
          <a:latin typeface="Burbank Small Medium" pitchFamily="50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bg1"/>
        </a:buClr>
        <a:buSzPct val="35000"/>
        <a:buFont typeface="Wingdings" pitchFamily="2" charset="2"/>
        <a:buChar char="®"/>
        <a:defRPr sz="2400">
          <a:solidFill>
            <a:schemeClr val="bg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bg1"/>
        </a:buClr>
        <a:buSzPct val="35000"/>
        <a:buFont typeface="Wingdings" pitchFamily="2" charset="2"/>
        <a:buChar char="®"/>
        <a:defRPr sz="2400">
          <a:solidFill>
            <a:schemeClr val="bg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bg1"/>
        </a:buClr>
        <a:buSzPct val="35000"/>
        <a:buFont typeface="Wingdings" pitchFamily="2" charset="2"/>
        <a:buChar char="®"/>
        <a:defRPr sz="2400">
          <a:solidFill>
            <a:schemeClr val="bg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bg1"/>
        </a:buClr>
        <a:buSzPct val="35000"/>
        <a:buFont typeface="Wingdings" pitchFamily="2" charset="2"/>
        <a:buChar char="®"/>
        <a:defRPr sz="2400">
          <a:solidFill>
            <a:schemeClr val="bg1"/>
          </a:solidFill>
          <a:latin typeface="+mn-lt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Gustavo\Desktop\Rizzo - Nova Marca - com slogan.jpg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7764" y="6372224"/>
            <a:ext cx="970338" cy="485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12">
            <a:hlinkClick r:id="" action="ppaction://noaction"/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88" y="6457919"/>
            <a:ext cx="1025698" cy="348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upo 9"/>
          <p:cNvGrpSpPr/>
          <p:nvPr/>
        </p:nvGrpSpPr>
        <p:grpSpPr>
          <a:xfrm>
            <a:off x="-206828" y="-1396496"/>
            <a:ext cx="9557657" cy="9650993"/>
            <a:chOff x="-206828" y="-1396496"/>
            <a:chExt cx="9557657" cy="9650993"/>
          </a:xfrm>
        </p:grpSpPr>
        <p:sp>
          <p:nvSpPr>
            <p:cNvPr id="11" name="Elipse 10"/>
            <p:cNvSpPr/>
            <p:nvPr userDrawn="1"/>
          </p:nvSpPr>
          <p:spPr>
            <a:xfrm>
              <a:off x="-206828" y="-1396496"/>
              <a:ext cx="9557657" cy="9650993"/>
            </a:xfrm>
            <a:prstGeom prst="ellipse">
              <a:avLst/>
            </a:prstGeom>
            <a:solidFill>
              <a:srgbClr val="B34315"/>
            </a:solidFill>
            <a:ln>
              <a:solidFill>
                <a:srgbClr val="B3431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prstClr val="white"/>
                </a:solidFill>
              </a:endParaRPr>
            </a:p>
          </p:txBody>
        </p:sp>
        <p:pic>
          <p:nvPicPr>
            <p:cNvPr id="12" name="Picture 5"/>
            <p:cNvPicPr>
              <a:picLocks noChangeAspect="1" noChangeArrowheads="1"/>
            </p:cNvPicPr>
            <p:nvPr userDrawn="1"/>
          </p:nvPicPr>
          <p:blipFill rotWithShape="1"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8690"/>
            <a:stretch/>
          </p:blipFill>
          <p:spPr bwMode="auto">
            <a:xfrm>
              <a:off x="5595257" y="23813"/>
              <a:ext cx="2939143" cy="68103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6724769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82" r:id="rId1"/>
    <p:sldLayoutId id="2147485583" r:id="rId2"/>
    <p:sldLayoutId id="2147485584" r:id="rId3"/>
    <p:sldLayoutId id="2147485585" r:id="rId4"/>
    <p:sldLayoutId id="2147485586" r:id="rId5"/>
    <p:sldLayoutId id="2147485587" r:id="rId6"/>
    <p:sldLayoutId id="2147485588" r:id="rId7"/>
    <p:sldLayoutId id="2147485589" r:id="rId8"/>
    <p:sldLayoutId id="2147485590" r:id="rId9"/>
    <p:sldLayoutId id="2147485591" r:id="rId10"/>
    <p:sldLayoutId id="2147485592" r:id="rId11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B3431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o explicativo retangular com cantos arredondados 1"/>
          <p:cNvSpPr/>
          <p:nvPr/>
        </p:nvSpPr>
        <p:spPr>
          <a:xfrm>
            <a:off x="161925" y="425450"/>
            <a:ext cx="8820150" cy="5462588"/>
          </a:xfrm>
          <a:prstGeom prst="wedgeRoundRectCallout">
            <a:avLst>
              <a:gd name="adj1" fmla="val -21265"/>
              <a:gd name="adj2" fmla="val 62500"/>
              <a:gd name="adj3" fmla="val 16667"/>
            </a:avLst>
          </a:prstGeom>
          <a:pattFill prst="dkDnDiag">
            <a:fgClr>
              <a:srgbClr val="5B5241"/>
            </a:fgClr>
            <a:bgClr>
              <a:srgbClr val="645542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06184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94" r:id="rId1"/>
    <p:sldLayoutId id="2147485595" r:id="rId2"/>
    <p:sldLayoutId id="2147485596" r:id="rId3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00B5B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305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46088" y="303213"/>
            <a:ext cx="8229600" cy="1370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vert="horz" wrap="square" lIns="90763" tIns="45381" rIns="90763" bIns="45381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 estilo do título mestre</a:t>
            </a:r>
          </a:p>
        </p:txBody>
      </p:sp>
      <p:sp>
        <p:nvSpPr>
          <p:cNvPr id="1453059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1762125" y="1692275"/>
            <a:ext cx="6913563" cy="459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0763" tIns="189387" rIns="90763" bIns="4538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pt-BR" dirty="0" smtClean="0"/>
              <a:t>Clique para editar os estilos do texto mestre</a:t>
            </a:r>
          </a:p>
          <a:p>
            <a:pPr lvl="1"/>
            <a:r>
              <a:rPr lang="pt-BR" dirty="0" smtClean="0"/>
              <a:t>Segundo nível</a:t>
            </a:r>
          </a:p>
          <a:p>
            <a:pPr lvl="2"/>
            <a:r>
              <a:rPr lang="pt-BR" dirty="0" smtClean="0"/>
              <a:t>Terceiro nível</a:t>
            </a:r>
          </a:p>
          <a:p>
            <a:pPr lvl="3"/>
            <a:r>
              <a:rPr lang="pt-BR" dirty="0" smtClean="0"/>
              <a:t>Quarto nível</a:t>
            </a:r>
          </a:p>
          <a:p>
            <a:pPr lvl="4"/>
            <a:r>
              <a:rPr lang="pt-BR" dirty="0" smtClean="0"/>
              <a:t>Quinto nível</a:t>
            </a:r>
          </a:p>
        </p:txBody>
      </p:sp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36" y="6485227"/>
            <a:ext cx="1296144" cy="2565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761493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5" r:id="rId1"/>
    <p:sldLayoutId id="2147483746" r:id="rId2"/>
    <p:sldLayoutId id="2147483747" r:id="rId3"/>
    <p:sldLayoutId id="2147483748" r:id="rId4"/>
    <p:sldLayoutId id="2147483750" r:id="rId5"/>
    <p:sldLayoutId id="2147483751" r:id="rId6"/>
  </p:sldLayoutIdLst>
  <p:transition>
    <p:zoom dir="in"/>
  </p:transition>
  <p:timing>
    <p:tnLst>
      <p:par>
        <p:cTn id="1" dur="indefinite" restart="never" nodeType="tmRoot"/>
      </p:par>
    </p:tnLst>
  </p:timing>
  <p:txStyles>
    <p:titleStyle>
      <a:lvl1pPr algn="l" defTabSz="906463" rtl="0" fontAlgn="base">
        <a:lnSpc>
          <a:spcPct val="90000"/>
        </a:lnSpc>
        <a:spcBef>
          <a:spcPct val="0"/>
        </a:spcBef>
        <a:spcAft>
          <a:spcPct val="0"/>
        </a:spcAft>
        <a:defRPr sz="4300">
          <a:solidFill>
            <a:schemeClr val="bg1"/>
          </a:solidFill>
          <a:latin typeface="Burbank Small Bold" pitchFamily="50" charset="0"/>
          <a:ea typeface="+mj-ea"/>
          <a:cs typeface="+mj-cs"/>
        </a:defRPr>
      </a:lvl1pPr>
      <a:lvl2pPr algn="l" defTabSz="906463" rtl="0" fontAlgn="base">
        <a:lnSpc>
          <a:spcPct val="90000"/>
        </a:lnSpc>
        <a:spcBef>
          <a:spcPct val="0"/>
        </a:spcBef>
        <a:spcAft>
          <a:spcPct val="0"/>
        </a:spcAft>
        <a:defRPr sz="4300">
          <a:solidFill>
            <a:schemeClr val="tx1"/>
          </a:solidFill>
          <a:latin typeface="NeoSans-Bold" pitchFamily="34" charset="0"/>
          <a:cs typeface="Arial" charset="0"/>
        </a:defRPr>
      </a:lvl2pPr>
      <a:lvl3pPr algn="l" defTabSz="906463" rtl="0" fontAlgn="base">
        <a:lnSpc>
          <a:spcPct val="90000"/>
        </a:lnSpc>
        <a:spcBef>
          <a:spcPct val="0"/>
        </a:spcBef>
        <a:spcAft>
          <a:spcPct val="0"/>
        </a:spcAft>
        <a:defRPr sz="4300">
          <a:solidFill>
            <a:schemeClr val="tx1"/>
          </a:solidFill>
          <a:latin typeface="NeoSans-Bold" pitchFamily="34" charset="0"/>
          <a:cs typeface="Arial" charset="0"/>
        </a:defRPr>
      </a:lvl3pPr>
      <a:lvl4pPr algn="l" defTabSz="906463" rtl="0" fontAlgn="base">
        <a:lnSpc>
          <a:spcPct val="90000"/>
        </a:lnSpc>
        <a:spcBef>
          <a:spcPct val="0"/>
        </a:spcBef>
        <a:spcAft>
          <a:spcPct val="0"/>
        </a:spcAft>
        <a:defRPr sz="4300">
          <a:solidFill>
            <a:schemeClr val="tx1"/>
          </a:solidFill>
          <a:latin typeface="NeoSans-Bold" pitchFamily="34" charset="0"/>
          <a:cs typeface="Arial" charset="0"/>
        </a:defRPr>
      </a:lvl4pPr>
      <a:lvl5pPr algn="l" defTabSz="906463" rtl="0" fontAlgn="base">
        <a:lnSpc>
          <a:spcPct val="90000"/>
        </a:lnSpc>
        <a:spcBef>
          <a:spcPct val="0"/>
        </a:spcBef>
        <a:spcAft>
          <a:spcPct val="0"/>
        </a:spcAft>
        <a:defRPr sz="4300">
          <a:solidFill>
            <a:schemeClr val="tx1"/>
          </a:solidFill>
          <a:latin typeface="NeoSans-Bold" pitchFamily="34" charset="0"/>
          <a:cs typeface="Arial" charset="0"/>
        </a:defRPr>
      </a:lvl5pPr>
      <a:lvl6pPr marL="457200" algn="l" defTabSz="906463" rtl="0" fontAlgn="base">
        <a:lnSpc>
          <a:spcPct val="90000"/>
        </a:lnSpc>
        <a:spcBef>
          <a:spcPct val="0"/>
        </a:spcBef>
        <a:spcAft>
          <a:spcPct val="0"/>
        </a:spcAft>
        <a:defRPr sz="4300">
          <a:solidFill>
            <a:schemeClr val="tx1"/>
          </a:solidFill>
          <a:latin typeface="NeoSans-Bold" pitchFamily="34" charset="0"/>
          <a:cs typeface="Arial" charset="0"/>
        </a:defRPr>
      </a:lvl6pPr>
      <a:lvl7pPr marL="914400" algn="l" defTabSz="906463" rtl="0" fontAlgn="base">
        <a:lnSpc>
          <a:spcPct val="90000"/>
        </a:lnSpc>
        <a:spcBef>
          <a:spcPct val="0"/>
        </a:spcBef>
        <a:spcAft>
          <a:spcPct val="0"/>
        </a:spcAft>
        <a:defRPr sz="4300">
          <a:solidFill>
            <a:schemeClr val="tx1"/>
          </a:solidFill>
          <a:latin typeface="NeoSans-Bold" pitchFamily="34" charset="0"/>
          <a:cs typeface="Arial" charset="0"/>
        </a:defRPr>
      </a:lvl7pPr>
      <a:lvl8pPr marL="1371600" algn="l" defTabSz="906463" rtl="0" fontAlgn="base">
        <a:lnSpc>
          <a:spcPct val="90000"/>
        </a:lnSpc>
        <a:spcBef>
          <a:spcPct val="0"/>
        </a:spcBef>
        <a:spcAft>
          <a:spcPct val="0"/>
        </a:spcAft>
        <a:defRPr sz="4300">
          <a:solidFill>
            <a:schemeClr val="tx1"/>
          </a:solidFill>
          <a:latin typeface="NeoSans-Bold" pitchFamily="34" charset="0"/>
          <a:cs typeface="Arial" charset="0"/>
        </a:defRPr>
      </a:lvl8pPr>
      <a:lvl9pPr marL="1828800" algn="l" defTabSz="906463" rtl="0" fontAlgn="base">
        <a:lnSpc>
          <a:spcPct val="90000"/>
        </a:lnSpc>
        <a:spcBef>
          <a:spcPct val="0"/>
        </a:spcBef>
        <a:spcAft>
          <a:spcPct val="0"/>
        </a:spcAft>
        <a:defRPr sz="4300">
          <a:solidFill>
            <a:schemeClr val="tx1"/>
          </a:solidFill>
          <a:latin typeface="NeoSans-Bold" pitchFamily="34" charset="0"/>
          <a:cs typeface="Arial" charset="0"/>
        </a:defRPr>
      </a:lvl9pPr>
    </p:titleStyle>
    <p:bodyStyle>
      <a:lvl1pPr algn="l" defTabSz="906463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3200">
          <a:solidFill>
            <a:schemeClr val="bg1"/>
          </a:solidFill>
          <a:latin typeface="Burbank Small Bold" pitchFamily="50" charset="0"/>
          <a:ea typeface="+mn-ea"/>
          <a:cs typeface="+mn-cs"/>
        </a:defRPr>
      </a:lvl1pPr>
      <a:lvl2pPr marL="363538" algn="l" defTabSz="906463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3200">
          <a:solidFill>
            <a:schemeClr val="bg1"/>
          </a:solidFill>
          <a:latin typeface="Burbank Small Bold" pitchFamily="50" charset="0"/>
          <a:cs typeface="+mn-cs"/>
        </a:defRPr>
      </a:lvl2pPr>
      <a:lvl3pPr marL="711200" algn="l" defTabSz="906463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3200">
          <a:solidFill>
            <a:schemeClr val="bg1"/>
          </a:solidFill>
          <a:latin typeface="Burbank Small Bold" pitchFamily="50" charset="0"/>
          <a:cs typeface="+mn-cs"/>
        </a:defRPr>
      </a:lvl3pPr>
      <a:lvl4pPr marL="1074738" algn="l" defTabSz="906463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3200">
          <a:solidFill>
            <a:schemeClr val="bg1"/>
          </a:solidFill>
          <a:latin typeface="Burbank Small Bold" pitchFamily="50" charset="0"/>
          <a:cs typeface="+mn-cs"/>
        </a:defRPr>
      </a:lvl4pPr>
      <a:lvl5pPr marL="1423988" algn="l" defTabSz="906463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3200">
          <a:solidFill>
            <a:schemeClr val="bg1"/>
          </a:solidFill>
          <a:latin typeface="Burbank Small Bold" pitchFamily="50" charset="0"/>
          <a:cs typeface="+mn-cs"/>
        </a:defRPr>
      </a:lvl5pPr>
      <a:lvl6pPr marL="1881188" algn="l" defTabSz="906463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3200">
          <a:solidFill>
            <a:schemeClr val="tx1"/>
          </a:solidFill>
          <a:latin typeface="+mn-lt"/>
          <a:cs typeface="+mn-cs"/>
        </a:defRPr>
      </a:lvl6pPr>
      <a:lvl7pPr marL="2338388" algn="l" defTabSz="906463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3200">
          <a:solidFill>
            <a:schemeClr val="tx1"/>
          </a:solidFill>
          <a:latin typeface="+mn-lt"/>
          <a:cs typeface="+mn-cs"/>
        </a:defRPr>
      </a:lvl7pPr>
      <a:lvl8pPr marL="2795588" algn="l" defTabSz="906463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3200">
          <a:solidFill>
            <a:schemeClr val="tx1"/>
          </a:solidFill>
          <a:latin typeface="+mn-lt"/>
          <a:cs typeface="+mn-cs"/>
        </a:defRPr>
      </a:lvl8pPr>
      <a:lvl9pPr marL="3252788" algn="l" defTabSz="906463" rtl="0" fontAlgn="base">
        <a:spcBef>
          <a:spcPct val="20000"/>
        </a:spcBef>
        <a:spcAft>
          <a:spcPct val="0"/>
        </a:spcAft>
        <a:buSzPct val="80000"/>
        <a:buFont typeface="Wingdings" pitchFamily="2" charset="2"/>
        <a:defRPr sz="32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598" r:id="rId1"/>
    <p:sldLayoutId id="2147485599" r:id="rId2"/>
    <p:sldLayoutId id="2147485600" r:id="rId3"/>
    <p:sldLayoutId id="2147485601" r:id="rId4"/>
    <p:sldLayoutId id="2147485602" r:id="rId5"/>
    <p:sldLayoutId id="2147485603" r:id="rId6"/>
    <p:sldLayoutId id="2147485604" r:id="rId7"/>
    <p:sldLayoutId id="2147485605" r:id="rId8"/>
    <p:sldLayoutId id="2147485606" r:id="rId9"/>
    <p:sldLayoutId id="2147485607" r:id="rId10"/>
    <p:sldLayoutId id="2147485608" r:id="rId11"/>
    <p:sldLayoutId id="2147485609" r:id="rId12"/>
    <p:sldLayoutId id="2147485610" r:id="rId13"/>
    <p:sldLayoutId id="2147485611" r:id="rId14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13" r:id="rId1"/>
    <p:sldLayoutId id="2147485614" r:id="rId2"/>
    <p:sldLayoutId id="2147485615" r:id="rId3"/>
    <p:sldLayoutId id="2147485616" r:id="rId4"/>
    <p:sldLayoutId id="2147485617" r:id="rId5"/>
    <p:sldLayoutId id="2147485618" r:id="rId6"/>
    <p:sldLayoutId id="2147485619" r:id="rId7"/>
    <p:sldLayoutId id="2147485620" r:id="rId8"/>
    <p:sldLayoutId id="2147485621" r:id="rId9"/>
    <p:sldLayoutId id="2147485622" r:id="rId10"/>
    <p:sldLayoutId id="2147485623" r:id="rId11"/>
    <p:sldLayoutId id="2147485624" r:id="rId12"/>
    <p:sldLayoutId id="2147485625" r:id="rId13"/>
    <p:sldLayoutId id="2147485626" r:id="rId14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Gustavo\Desktop\Rizzo - Nova Marca - com slogan.jpg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7764" y="6372224"/>
            <a:ext cx="970338" cy="485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12">
            <a:hlinkClick r:id="" action="ppaction://noaction"/>
          </p:cNvPr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88" y="6457919"/>
            <a:ext cx="1025698" cy="348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upo 9"/>
          <p:cNvGrpSpPr/>
          <p:nvPr/>
        </p:nvGrpSpPr>
        <p:grpSpPr>
          <a:xfrm>
            <a:off x="-206828" y="-1396496"/>
            <a:ext cx="9557657" cy="9650993"/>
            <a:chOff x="-206828" y="-1396496"/>
            <a:chExt cx="9557657" cy="9650993"/>
          </a:xfrm>
        </p:grpSpPr>
        <p:sp>
          <p:nvSpPr>
            <p:cNvPr id="11" name="Elipse 10"/>
            <p:cNvSpPr/>
            <p:nvPr userDrawn="1"/>
          </p:nvSpPr>
          <p:spPr>
            <a:xfrm>
              <a:off x="-206828" y="-1396496"/>
              <a:ext cx="9557657" cy="9650993"/>
            </a:xfrm>
            <a:prstGeom prst="ellipse">
              <a:avLst/>
            </a:prstGeom>
            <a:solidFill>
              <a:srgbClr val="B34315"/>
            </a:solidFill>
            <a:ln>
              <a:solidFill>
                <a:srgbClr val="B3431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prstClr val="white"/>
                </a:solidFill>
              </a:endParaRPr>
            </a:p>
          </p:txBody>
        </p:sp>
        <p:pic>
          <p:nvPicPr>
            <p:cNvPr id="12" name="Picture 5"/>
            <p:cNvPicPr>
              <a:picLocks noChangeAspect="1" noChangeArrowheads="1"/>
            </p:cNvPicPr>
            <p:nvPr userDrawn="1"/>
          </p:nvPicPr>
          <p:blipFill rotWithShape="1"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8690"/>
            <a:stretch/>
          </p:blipFill>
          <p:spPr bwMode="auto">
            <a:xfrm>
              <a:off x="5595257" y="23813"/>
              <a:ext cx="2939143" cy="68103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2409791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28" r:id="rId1"/>
    <p:sldLayoutId id="2147485629" r:id="rId2"/>
    <p:sldLayoutId id="2147485630" r:id="rId3"/>
    <p:sldLayoutId id="2147485631" r:id="rId4"/>
    <p:sldLayoutId id="2147485632" r:id="rId5"/>
    <p:sldLayoutId id="2147485633" r:id="rId6"/>
    <p:sldLayoutId id="2147485634" r:id="rId7"/>
    <p:sldLayoutId id="2147485635" r:id="rId8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38" r:id="rId1"/>
    <p:sldLayoutId id="2147485639" r:id="rId2"/>
    <p:sldLayoutId id="2147485640" r:id="rId3"/>
    <p:sldLayoutId id="2147485641" r:id="rId4"/>
    <p:sldLayoutId id="2147485642" r:id="rId5"/>
    <p:sldLayoutId id="2147485643" r:id="rId6"/>
    <p:sldLayoutId id="2147485644" r:id="rId7"/>
    <p:sldLayoutId id="2147485645" r:id="rId8"/>
    <p:sldLayoutId id="2147485646" r:id="rId9"/>
    <p:sldLayoutId id="2147485647" r:id="rId10"/>
    <p:sldLayoutId id="2147485648" r:id="rId11"/>
    <p:sldLayoutId id="2147485649" r:id="rId12"/>
    <p:sldLayoutId id="2147485650" r:id="rId13"/>
    <p:sldLayoutId id="2147485651" r:id="rId14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54" r:id="rId1"/>
    <p:sldLayoutId id="2147485655" r:id="rId2"/>
    <p:sldLayoutId id="2147485656" r:id="rId3"/>
    <p:sldLayoutId id="2147485657" r:id="rId4"/>
    <p:sldLayoutId id="2147485658" r:id="rId5"/>
    <p:sldLayoutId id="2147485659" r:id="rId6"/>
    <p:sldLayoutId id="2147485660" r:id="rId7"/>
    <p:sldLayoutId id="2147485661" r:id="rId8"/>
    <p:sldLayoutId id="2147485662" r:id="rId9"/>
    <p:sldLayoutId id="2147485663" r:id="rId10"/>
    <p:sldLayoutId id="2147485664" r:id="rId11"/>
    <p:sldLayoutId id="2147485665" r:id="rId12"/>
    <p:sldLayoutId id="2147485666" r:id="rId13"/>
    <p:sldLayoutId id="2147485667" r:id="rId14"/>
    <p:sldLayoutId id="2147485668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" descr="C:\Users\Gustavo\Desktop\Rizzo - Nova Marca - com slogan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27676" y="27093"/>
            <a:ext cx="1076366" cy="5388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-145143" y="-1030514"/>
            <a:ext cx="9405257" cy="7888514"/>
          </a:xfrm>
          <a:custGeom>
            <a:avLst/>
            <a:gdLst>
              <a:gd name="T0" fmla="*/ 2179 w 4358"/>
              <a:gd name="T1" fmla="*/ 179 h 3963"/>
              <a:gd name="T2" fmla="*/ 2269 w 4358"/>
              <a:gd name="T3" fmla="*/ 211 h 3963"/>
              <a:gd name="T4" fmla="*/ 3033 w 4358"/>
              <a:gd name="T5" fmla="*/ 872 h 3963"/>
              <a:gd name="T6" fmla="*/ 3083 w 4358"/>
              <a:gd name="T7" fmla="*/ 895 h 3963"/>
              <a:gd name="T8" fmla="*/ 3123 w 4358"/>
              <a:gd name="T9" fmla="*/ 831 h 3963"/>
              <a:gd name="T10" fmla="*/ 3123 w 4358"/>
              <a:gd name="T11" fmla="*/ 672 h 3963"/>
              <a:gd name="T12" fmla="*/ 3242 w 4358"/>
              <a:gd name="T13" fmla="*/ 552 h 3963"/>
              <a:gd name="T14" fmla="*/ 3540 w 4358"/>
              <a:gd name="T15" fmla="*/ 552 h 3963"/>
              <a:gd name="T16" fmla="*/ 3659 w 4358"/>
              <a:gd name="T17" fmla="*/ 672 h 3963"/>
              <a:gd name="T18" fmla="*/ 3659 w 4358"/>
              <a:gd name="T19" fmla="*/ 1294 h 3963"/>
              <a:gd name="T20" fmla="*/ 3749 w 4358"/>
              <a:gd name="T21" fmla="*/ 1491 h 3963"/>
              <a:gd name="T22" fmla="*/ 4120 w 4358"/>
              <a:gd name="T23" fmla="*/ 1812 h 3963"/>
              <a:gd name="T24" fmla="*/ 4091 w 4358"/>
              <a:gd name="T25" fmla="*/ 1890 h 3963"/>
              <a:gd name="T26" fmla="*/ 3778 w 4358"/>
              <a:gd name="T27" fmla="*/ 1890 h 3963"/>
              <a:gd name="T28" fmla="*/ 3659 w 4358"/>
              <a:gd name="T29" fmla="*/ 1995 h 3963"/>
              <a:gd name="T30" fmla="*/ 3659 w 4358"/>
              <a:gd name="T31" fmla="*/ 2101 h 3963"/>
              <a:gd name="T32" fmla="*/ 3659 w 4358"/>
              <a:gd name="T33" fmla="*/ 3665 h 3963"/>
              <a:gd name="T34" fmla="*/ 3540 w 4358"/>
              <a:gd name="T35" fmla="*/ 3784 h 3963"/>
              <a:gd name="T36" fmla="*/ 819 w 4358"/>
              <a:gd name="T37" fmla="*/ 3784 h 3963"/>
              <a:gd name="T38" fmla="*/ 700 w 4358"/>
              <a:gd name="T39" fmla="*/ 3665 h 3963"/>
              <a:gd name="T40" fmla="*/ 700 w 4358"/>
              <a:gd name="T41" fmla="*/ 2009 h 3963"/>
              <a:gd name="T42" fmla="*/ 581 w 4358"/>
              <a:gd name="T43" fmla="*/ 1890 h 3963"/>
              <a:gd name="T44" fmla="*/ 268 w 4358"/>
              <a:gd name="T45" fmla="*/ 1890 h 3963"/>
              <a:gd name="T46" fmla="*/ 239 w 4358"/>
              <a:gd name="T47" fmla="*/ 1812 h 3963"/>
              <a:gd name="T48" fmla="*/ 2089 w 4358"/>
              <a:gd name="T49" fmla="*/ 211 h 3963"/>
              <a:gd name="T50" fmla="*/ 2179 w 4358"/>
              <a:gd name="T51" fmla="*/ 179 h 3963"/>
              <a:gd name="T52" fmla="*/ 2179 w 4358"/>
              <a:gd name="T53" fmla="*/ 0 h 3963"/>
              <a:gd name="T54" fmla="*/ 1973 w 4358"/>
              <a:gd name="T55" fmla="*/ 76 h 3963"/>
              <a:gd name="T56" fmla="*/ 122 w 4358"/>
              <a:gd name="T57" fmla="*/ 1677 h 3963"/>
              <a:gd name="T58" fmla="*/ 43 w 4358"/>
              <a:gd name="T59" fmla="*/ 1929 h 3963"/>
              <a:gd name="T60" fmla="*/ 268 w 4358"/>
              <a:gd name="T61" fmla="*/ 2068 h 3963"/>
              <a:gd name="T62" fmla="*/ 521 w 4358"/>
              <a:gd name="T63" fmla="*/ 2068 h 3963"/>
              <a:gd name="T64" fmla="*/ 521 w 4358"/>
              <a:gd name="T65" fmla="*/ 3665 h 3963"/>
              <a:gd name="T66" fmla="*/ 819 w 4358"/>
              <a:gd name="T67" fmla="*/ 3963 h 3963"/>
              <a:gd name="T68" fmla="*/ 3540 w 4358"/>
              <a:gd name="T69" fmla="*/ 3963 h 3963"/>
              <a:gd name="T70" fmla="*/ 3837 w 4358"/>
              <a:gd name="T71" fmla="*/ 3665 h 3963"/>
              <a:gd name="T72" fmla="*/ 3837 w 4358"/>
              <a:gd name="T73" fmla="*/ 2101 h 3963"/>
              <a:gd name="T74" fmla="*/ 3837 w 4358"/>
              <a:gd name="T75" fmla="*/ 2068 h 3963"/>
              <a:gd name="T76" fmla="*/ 4091 w 4358"/>
              <a:gd name="T77" fmla="*/ 2068 h 3963"/>
              <a:gd name="T78" fmla="*/ 4316 w 4358"/>
              <a:gd name="T79" fmla="*/ 1929 h 3963"/>
              <a:gd name="T80" fmla="*/ 4237 w 4358"/>
              <a:gd name="T81" fmla="*/ 1677 h 3963"/>
              <a:gd name="T82" fmla="*/ 3866 w 4358"/>
              <a:gd name="T83" fmla="*/ 1356 h 3963"/>
              <a:gd name="T84" fmla="*/ 3837 w 4358"/>
              <a:gd name="T85" fmla="*/ 1294 h 3963"/>
              <a:gd name="T86" fmla="*/ 3837 w 4358"/>
              <a:gd name="T87" fmla="*/ 672 h 3963"/>
              <a:gd name="T88" fmla="*/ 3540 w 4358"/>
              <a:gd name="T89" fmla="*/ 374 h 3963"/>
              <a:gd name="T90" fmla="*/ 3242 w 4358"/>
              <a:gd name="T91" fmla="*/ 374 h 3963"/>
              <a:gd name="T92" fmla="*/ 2961 w 4358"/>
              <a:gd name="T93" fmla="*/ 574 h 3963"/>
              <a:gd name="T94" fmla="*/ 2386 w 4358"/>
              <a:gd name="T95" fmla="*/ 76 h 3963"/>
              <a:gd name="T96" fmla="*/ 2179 w 4358"/>
              <a:gd name="T97" fmla="*/ 0 h 39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358" h="3963">
                <a:moveTo>
                  <a:pt x="2179" y="179"/>
                </a:moveTo>
                <a:cubicBezTo>
                  <a:pt x="2212" y="179"/>
                  <a:pt x="2245" y="190"/>
                  <a:pt x="2269" y="211"/>
                </a:cubicBezTo>
                <a:cubicBezTo>
                  <a:pt x="3033" y="872"/>
                  <a:pt x="3033" y="872"/>
                  <a:pt x="3033" y="872"/>
                </a:cubicBezTo>
                <a:cubicBezTo>
                  <a:pt x="3052" y="888"/>
                  <a:pt x="3068" y="895"/>
                  <a:pt x="3083" y="895"/>
                </a:cubicBezTo>
                <a:cubicBezTo>
                  <a:pt x="3107" y="895"/>
                  <a:pt x="3123" y="873"/>
                  <a:pt x="3123" y="831"/>
                </a:cubicBezTo>
                <a:cubicBezTo>
                  <a:pt x="3123" y="672"/>
                  <a:pt x="3123" y="672"/>
                  <a:pt x="3123" y="672"/>
                </a:cubicBezTo>
                <a:cubicBezTo>
                  <a:pt x="3123" y="606"/>
                  <a:pt x="3177" y="552"/>
                  <a:pt x="3242" y="552"/>
                </a:cubicBezTo>
                <a:cubicBezTo>
                  <a:pt x="3540" y="552"/>
                  <a:pt x="3540" y="552"/>
                  <a:pt x="3540" y="552"/>
                </a:cubicBezTo>
                <a:cubicBezTo>
                  <a:pt x="3605" y="552"/>
                  <a:pt x="3659" y="606"/>
                  <a:pt x="3659" y="672"/>
                </a:cubicBezTo>
                <a:cubicBezTo>
                  <a:pt x="3659" y="1294"/>
                  <a:pt x="3659" y="1294"/>
                  <a:pt x="3659" y="1294"/>
                </a:cubicBezTo>
                <a:cubicBezTo>
                  <a:pt x="3659" y="1360"/>
                  <a:pt x="3699" y="1448"/>
                  <a:pt x="3749" y="1491"/>
                </a:cubicBezTo>
                <a:cubicBezTo>
                  <a:pt x="4120" y="1812"/>
                  <a:pt x="4120" y="1812"/>
                  <a:pt x="4120" y="1812"/>
                </a:cubicBezTo>
                <a:cubicBezTo>
                  <a:pt x="4170" y="1855"/>
                  <a:pt x="4157" y="1890"/>
                  <a:pt x="4091" y="1890"/>
                </a:cubicBezTo>
                <a:cubicBezTo>
                  <a:pt x="3778" y="1890"/>
                  <a:pt x="3778" y="1890"/>
                  <a:pt x="3778" y="1890"/>
                </a:cubicBezTo>
                <a:cubicBezTo>
                  <a:pt x="3712" y="1890"/>
                  <a:pt x="3659" y="1937"/>
                  <a:pt x="3659" y="1995"/>
                </a:cubicBezTo>
                <a:cubicBezTo>
                  <a:pt x="3659" y="2053"/>
                  <a:pt x="3659" y="2101"/>
                  <a:pt x="3659" y="2101"/>
                </a:cubicBezTo>
                <a:cubicBezTo>
                  <a:pt x="3659" y="3665"/>
                  <a:pt x="3659" y="3665"/>
                  <a:pt x="3659" y="3665"/>
                </a:cubicBezTo>
                <a:cubicBezTo>
                  <a:pt x="3659" y="3731"/>
                  <a:pt x="3605" y="3784"/>
                  <a:pt x="3540" y="3784"/>
                </a:cubicBezTo>
                <a:cubicBezTo>
                  <a:pt x="819" y="3784"/>
                  <a:pt x="819" y="3784"/>
                  <a:pt x="819" y="3784"/>
                </a:cubicBezTo>
                <a:cubicBezTo>
                  <a:pt x="753" y="3784"/>
                  <a:pt x="700" y="3731"/>
                  <a:pt x="700" y="3665"/>
                </a:cubicBezTo>
                <a:cubicBezTo>
                  <a:pt x="700" y="2009"/>
                  <a:pt x="700" y="2009"/>
                  <a:pt x="700" y="2009"/>
                </a:cubicBezTo>
                <a:cubicBezTo>
                  <a:pt x="700" y="1943"/>
                  <a:pt x="647" y="1890"/>
                  <a:pt x="581" y="1890"/>
                </a:cubicBezTo>
                <a:cubicBezTo>
                  <a:pt x="268" y="1890"/>
                  <a:pt x="268" y="1890"/>
                  <a:pt x="268" y="1890"/>
                </a:cubicBezTo>
                <a:cubicBezTo>
                  <a:pt x="202" y="1890"/>
                  <a:pt x="189" y="1855"/>
                  <a:pt x="239" y="1812"/>
                </a:cubicBezTo>
                <a:cubicBezTo>
                  <a:pt x="2089" y="211"/>
                  <a:pt x="2089" y="211"/>
                  <a:pt x="2089" y="211"/>
                </a:cubicBezTo>
                <a:cubicBezTo>
                  <a:pt x="2114" y="190"/>
                  <a:pt x="2147" y="179"/>
                  <a:pt x="2179" y="179"/>
                </a:cubicBezTo>
                <a:moveTo>
                  <a:pt x="2179" y="0"/>
                </a:moveTo>
                <a:cubicBezTo>
                  <a:pt x="2103" y="0"/>
                  <a:pt x="2029" y="27"/>
                  <a:pt x="1973" y="76"/>
                </a:cubicBezTo>
                <a:cubicBezTo>
                  <a:pt x="122" y="1677"/>
                  <a:pt x="122" y="1677"/>
                  <a:pt x="122" y="1677"/>
                </a:cubicBezTo>
                <a:cubicBezTo>
                  <a:pt x="0" y="1782"/>
                  <a:pt x="31" y="1897"/>
                  <a:pt x="43" y="1929"/>
                </a:cubicBezTo>
                <a:cubicBezTo>
                  <a:pt x="55" y="1962"/>
                  <a:pt x="107" y="2068"/>
                  <a:pt x="268" y="2068"/>
                </a:cubicBezTo>
                <a:cubicBezTo>
                  <a:pt x="521" y="2068"/>
                  <a:pt x="521" y="2068"/>
                  <a:pt x="521" y="2068"/>
                </a:cubicBezTo>
                <a:cubicBezTo>
                  <a:pt x="521" y="3665"/>
                  <a:pt x="521" y="3665"/>
                  <a:pt x="521" y="3665"/>
                </a:cubicBezTo>
                <a:cubicBezTo>
                  <a:pt x="521" y="3829"/>
                  <a:pt x="655" y="3963"/>
                  <a:pt x="819" y="3963"/>
                </a:cubicBezTo>
                <a:cubicBezTo>
                  <a:pt x="3540" y="3963"/>
                  <a:pt x="3540" y="3963"/>
                  <a:pt x="3540" y="3963"/>
                </a:cubicBezTo>
                <a:cubicBezTo>
                  <a:pt x="3704" y="3963"/>
                  <a:pt x="3837" y="3829"/>
                  <a:pt x="3837" y="3665"/>
                </a:cubicBezTo>
                <a:cubicBezTo>
                  <a:pt x="3837" y="2101"/>
                  <a:pt x="3837" y="2101"/>
                  <a:pt x="3837" y="2101"/>
                </a:cubicBezTo>
                <a:cubicBezTo>
                  <a:pt x="3837" y="2068"/>
                  <a:pt x="3837" y="2068"/>
                  <a:pt x="3837" y="2068"/>
                </a:cubicBezTo>
                <a:cubicBezTo>
                  <a:pt x="4091" y="2068"/>
                  <a:pt x="4091" y="2068"/>
                  <a:pt x="4091" y="2068"/>
                </a:cubicBezTo>
                <a:cubicBezTo>
                  <a:pt x="4252" y="2068"/>
                  <a:pt x="4304" y="1962"/>
                  <a:pt x="4316" y="1929"/>
                </a:cubicBezTo>
                <a:cubicBezTo>
                  <a:pt x="4328" y="1897"/>
                  <a:pt x="4358" y="1782"/>
                  <a:pt x="4237" y="1677"/>
                </a:cubicBezTo>
                <a:cubicBezTo>
                  <a:pt x="3866" y="1356"/>
                  <a:pt x="3866" y="1356"/>
                  <a:pt x="3866" y="1356"/>
                </a:cubicBezTo>
                <a:cubicBezTo>
                  <a:pt x="3854" y="1345"/>
                  <a:pt x="3838" y="1310"/>
                  <a:pt x="3837" y="1294"/>
                </a:cubicBezTo>
                <a:cubicBezTo>
                  <a:pt x="3837" y="672"/>
                  <a:pt x="3837" y="672"/>
                  <a:pt x="3837" y="672"/>
                </a:cubicBezTo>
                <a:cubicBezTo>
                  <a:pt x="3837" y="507"/>
                  <a:pt x="3704" y="374"/>
                  <a:pt x="3540" y="374"/>
                </a:cubicBezTo>
                <a:cubicBezTo>
                  <a:pt x="3242" y="374"/>
                  <a:pt x="3242" y="374"/>
                  <a:pt x="3242" y="374"/>
                </a:cubicBezTo>
                <a:cubicBezTo>
                  <a:pt x="3113" y="374"/>
                  <a:pt x="3002" y="458"/>
                  <a:pt x="2961" y="574"/>
                </a:cubicBezTo>
                <a:cubicBezTo>
                  <a:pt x="2386" y="76"/>
                  <a:pt x="2386" y="76"/>
                  <a:pt x="2386" y="76"/>
                </a:cubicBezTo>
                <a:cubicBezTo>
                  <a:pt x="2330" y="27"/>
                  <a:pt x="2256" y="0"/>
                  <a:pt x="2179" y="0"/>
                </a:cubicBezTo>
                <a:close/>
              </a:path>
            </a:pathLst>
          </a:custGeom>
          <a:solidFill>
            <a:srgbClr val="5B524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>
              <a:solidFill>
                <a:prstClr val="black"/>
              </a:solidFill>
            </a:endParaRPr>
          </a:p>
        </p:txBody>
      </p:sp>
      <p:pic>
        <p:nvPicPr>
          <p:cNvPr id="22" name="Picture 12">
            <a:hlinkClick r:id="" action="ppaction://noaction"/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" y="97235"/>
            <a:ext cx="1179930" cy="4003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7996203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70" r:id="rId1"/>
    <p:sldLayoutId id="2147485671" r:id="rId2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Gustavo\Desktop\Rizzo - Nova Marca - com slogan.jpg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7764" y="6372224"/>
            <a:ext cx="970338" cy="485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12">
            <a:hlinkClick r:id="" action="ppaction://noaction"/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88" y="6457919"/>
            <a:ext cx="1025698" cy="348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upo 9"/>
          <p:cNvGrpSpPr/>
          <p:nvPr/>
        </p:nvGrpSpPr>
        <p:grpSpPr>
          <a:xfrm>
            <a:off x="-206828" y="-1396496"/>
            <a:ext cx="9557657" cy="9650993"/>
            <a:chOff x="-206828" y="-1396496"/>
            <a:chExt cx="9557657" cy="9650993"/>
          </a:xfrm>
        </p:grpSpPr>
        <p:sp>
          <p:nvSpPr>
            <p:cNvPr id="11" name="Elipse 10"/>
            <p:cNvSpPr/>
            <p:nvPr userDrawn="1"/>
          </p:nvSpPr>
          <p:spPr>
            <a:xfrm>
              <a:off x="-206828" y="-1396496"/>
              <a:ext cx="9557657" cy="9650993"/>
            </a:xfrm>
            <a:prstGeom prst="ellipse">
              <a:avLst/>
            </a:prstGeom>
            <a:solidFill>
              <a:srgbClr val="B34315"/>
            </a:solidFill>
            <a:ln>
              <a:solidFill>
                <a:srgbClr val="B3431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prstClr val="white"/>
                </a:solidFill>
              </a:endParaRPr>
            </a:p>
          </p:txBody>
        </p:sp>
        <p:pic>
          <p:nvPicPr>
            <p:cNvPr id="12" name="Picture 5"/>
            <p:cNvPicPr>
              <a:picLocks noChangeAspect="1" noChangeArrowheads="1"/>
            </p:cNvPicPr>
            <p:nvPr userDrawn="1"/>
          </p:nvPicPr>
          <p:blipFill rotWithShape="1"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8690"/>
            <a:stretch/>
          </p:blipFill>
          <p:spPr bwMode="auto">
            <a:xfrm>
              <a:off x="5595257" y="23813"/>
              <a:ext cx="2939143" cy="68103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6724769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73" r:id="rId1"/>
    <p:sldLayoutId id="2147485674" r:id="rId2"/>
    <p:sldLayoutId id="2147485675" r:id="rId3"/>
    <p:sldLayoutId id="2147485676" r:id="rId4"/>
    <p:sldLayoutId id="2147485677" r:id="rId5"/>
    <p:sldLayoutId id="2147485678" r:id="rId6"/>
    <p:sldLayoutId id="2147485679" r:id="rId7"/>
    <p:sldLayoutId id="2147485680" r:id="rId8"/>
    <p:sldLayoutId id="2147485681" r:id="rId9"/>
    <p:sldLayoutId id="2147485682" r:id="rId10"/>
    <p:sldLayoutId id="2147485683" r:id="rId11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Imagem 6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1D1F1C"/>
              </a:clrFrom>
              <a:clrTo>
                <a:srgbClr val="1D1F1C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59113" y="-39688"/>
            <a:ext cx="7913687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tângulo 7"/>
          <p:cNvSpPr/>
          <p:nvPr/>
        </p:nvSpPr>
        <p:spPr>
          <a:xfrm>
            <a:off x="0" y="0"/>
            <a:ext cx="8607425" cy="6858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effectLst>
            <a:outerShdw blurRad="50800" dist="38100" dir="2700000" sx="102000" sy="102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 algn="ctr">
              <a:defRPr/>
            </a:pPr>
            <a:endParaRPr lang="pt-BR" sz="16600" dirty="0">
              <a:solidFill>
                <a:prstClr val="white"/>
              </a:solidFill>
              <a:latin typeface="Burbank Small Bold" pitchFamily="50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165770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685" r:id="rId1"/>
    <p:sldLayoutId id="2147485686" r:id="rId2"/>
    <p:sldLayoutId id="2147485687" r:id="rId3"/>
    <p:sldLayoutId id="2147485688" r:id="rId4"/>
    <p:sldLayoutId id="2147485689" r:id="rId5"/>
    <p:sldLayoutId id="2147485690" r:id="rId6"/>
    <p:sldLayoutId id="2147485691" r:id="rId7"/>
    <p:sldLayoutId id="2147485692" r:id="rId8"/>
    <p:sldLayoutId id="2147485693" r:id="rId9"/>
    <p:sldLayoutId id="2147485694" r:id="rId10"/>
    <p:sldLayoutId id="2147485695" r:id="rId11"/>
    <p:sldLayoutId id="2147485696" r:id="rId12"/>
    <p:sldLayoutId id="2147485697" r:id="rId13"/>
    <p:sldLayoutId id="2147485698" r:id="rId14"/>
    <p:sldLayoutId id="2147485699" r:id="rId15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kern="1200">
          <a:solidFill>
            <a:srgbClr val="BFBFBF"/>
          </a:solidFill>
          <a:effectLst>
            <a:outerShdw blurRad="38100" dist="38100" dir="2700000" algn="tl">
              <a:srgbClr val="000000">
                <a:alpha val="43137"/>
              </a:srgbClr>
            </a:outerShdw>
          </a:effectLst>
          <a:latin typeface="Segoe UI" pitchFamily="34" charset="0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>
          <a:solidFill>
            <a:srgbClr val="BFBFBF"/>
          </a:solidFill>
          <a:latin typeface="Segoe U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1pPr>
      <a:lvl2pPr marL="4572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2pPr>
      <a:lvl3pPr marL="9144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3pPr>
      <a:lvl4pPr marL="13716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4pPr>
      <a:lvl5pPr marL="1828800" algn="l" rtl="0" eaLnBrk="0" fontAlgn="base" hangingPunct="0">
        <a:spcBef>
          <a:spcPct val="20000"/>
        </a:spcBef>
        <a:spcAft>
          <a:spcPct val="0"/>
        </a:spcAft>
        <a:buFont typeface="Arial" charset="0"/>
        <a:defRPr sz="3200" kern="1200">
          <a:solidFill>
            <a:schemeClr val="bg1"/>
          </a:solidFill>
          <a:latin typeface="Segoe U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Gustavo\Desktop\Rizzo - Nova Marca - com slogan.jp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7764" y="6372228"/>
            <a:ext cx="970338" cy="485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12">
            <a:hlinkClick r:id="" action="ppaction://noaction"/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86" y="6457923"/>
            <a:ext cx="1025698" cy="348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upo 9"/>
          <p:cNvGrpSpPr/>
          <p:nvPr/>
        </p:nvGrpSpPr>
        <p:grpSpPr>
          <a:xfrm>
            <a:off x="-206828" y="-1396496"/>
            <a:ext cx="9557657" cy="9650993"/>
            <a:chOff x="-206828" y="-1396496"/>
            <a:chExt cx="9557657" cy="9650993"/>
          </a:xfrm>
        </p:grpSpPr>
        <p:sp>
          <p:nvSpPr>
            <p:cNvPr id="11" name="Elipse 10"/>
            <p:cNvSpPr/>
            <p:nvPr userDrawn="1"/>
          </p:nvSpPr>
          <p:spPr>
            <a:xfrm>
              <a:off x="-206828" y="-1396496"/>
              <a:ext cx="9557657" cy="9650993"/>
            </a:xfrm>
            <a:prstGeom prst="ellipse">
              <a:avLst/>
            </a:prstGeom>
            <a:solidFill>
              <a:srgbClr val="B34315"/>
            </a:solidFill>
            <a:ln>
              <a:solidFill>
                <a:srgbClr val="B3431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prstClr val="white"/>
                </a:solidFill>
              </a:endParaRPr>
            </a:p>
          </p:txBody>
        </p:sp>
        <p:pic>
          <p:nvPicPr>
            <p:cNvPr id="12" name="Picture 5"/>
            <p:cNvPicPr>
              <a:picLocks noChangeAspect="1" noChangeArrowheads="1"/>
            </p:cNvPicPr>
            <p:nvPr userDrawn="1"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8690"/>
            <a:stretch/>
          </p:blipFill>
          <p:spPr bwMode="auto">
            <a:xfrm>
              <a:off x="5595257" y="23813"/>
              <a:ext cx="2939143" cy="68103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7262726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01" r:id="rId1"/>
    <p:sldLayoutId id="2147485702" r:id="rId2"/>
    <p:sldLayoutId id="2147485703" r:id="rId3"/>
    <p:sldLayoutId id="2147485704" r:id="rId4"/>
    <p:sldLayoutId id="2147485705" r:id="rId5"/>
    <p:sldLayoutId id="2147485706" r:id="rId6"/>
    <p:sldLayoutId id="2147485707" r:id="rId7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C:\Users\Gustavo\Desktop\Rizzo - Nova Marca - com slogan.jpg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7764" y="6372228"/>
            <a:ext cx="970338" cy="485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12">
            <a:hlinkClick r:id="" action="ppaction://noaction"/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86" y="6457923"/>
            <a:ext cx="1025698" cy="348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upo 9"/>
          <p:cNvGrpSpPr/>
          <p:nvPr/>
        </p:nvGrpSpPr>
        <p:grpSpPr>
          <a:xfrm>
            <a:off x="-206828" y="-1396496"/>
            <a:ext cx="9557657" cy="9650993"/>
            <a:chOff x="-206828" y="-1396496"/>
            <a:chExt cx="9557657" cy="9650993"/>
          </a:xfrm>
        </p:grpSpPr>
        <p:sp>
          <p:nvSpPr>
            <p:cNvPr id="11" name="Elipse 10"/>
            <p:cNvSpPr/>
            <p:nvPr userDrawn="1"/>
          </p:nvSpPr>
          <p:spPr>
            <a:xfrm>
              <a:off x="-206828" y="-1396496"/>
              <a:ext cx="9557657" cy="9650993"/>
            </a:xfrm>
            <a:prstGeom prst="ellipse">
              <a:avLst/>
            </a:prstGeom>
            <a:solidFill>
              <a:srgbClr val="B34315"/>
            </a:solidFill>
            <a:ln>
              <a:solidFill>
                <a:srgbClr val="B3431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prstClr val="white"/>
                </a:solidFill>
              </a:endParaRPr>
            </a:p>
          </p:txBody>
        </p:sp>
        <p:pic>
          <p:nvPicPr>
            <p:cNvPr id="12" name="Picture 5"/>
            <p:cNvPicPr>
              <a:picLocks noChangeAspect="1" noChangeArrowheads="1"/>
            </p:cNvPicPr>
            <p:nvPr userDrawn="1"/>
          </p:nvPicPr>
          <p:blipFill rotWithShape="1"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8690"/>
            <a:stretch/>
          </p:blipFill>
          <p:spPr bwMode="auto">
            <a:xfrm>
              <a:off x="5595257" y="23813"/>
              <a:ext cx="2939143" cy="68103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6724769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09" r:id="rId1"/>
    <p:sldLayoutId id="2147485710" r:id="rId2"/>
    <p:sldLayoutId id="2147485711" r:id="rId3"/>
    <p:sldLayoutId id="2147485712" r:id="rId4"/>
    <p:sldLayoutId id="2147485713" r:id="rId5"/>
    <p:sldLayoutId id="2147485714" r:id="rId6"/>
  </p:sldLayoutIdLst>
  <p:timing>
    <p:tnLst>
      <p:par>
        <p:cTn id="1" dur="indefinite" restart="never" nodeType="tmRoot"/>
      </p:par>
    </p:tnLst>
  </p:timing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0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20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2.xml"/><Relationship Id="rId2" Type="http://schemas.openxmlformats.org/officeDocument/2006/relationships/video" Target="../media/media1.mpeg"/><Relationship Id="rId1" Type="http://schemas.microsoft.com/office/2007/relationships/media" Target="../media/media1.mpeg"/><Relationship Id="rId5" Type="http://schemas.openxmlformats.org/officeDocument/2006/relationships/image" Target="../media/image121.png"/><Relationship Id="rId4" Type="http://schemas.openxmlformats.org/officeDocument/2006/relationships/notesSlide" Target="../notesSlides/notesSlide9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20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9.jpg"/><Relationship Id="rId1" Type="http://schemas.openxmlformats.org/officeDocument/2006/relationships/slideLayout" Target="../slideLayouts/slideLayout2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20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20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702.xml"/><Relationship Id="rId6" Type="http://schemas.openxmlformats.org/officeDocument/2006/relationships/image" Target="../media/image103.png"/><Relationship Id="rId5" Type="http://schemas.openxmlformats.org/officeDocument/2006/relationships/image" Target="../media/image102.png"/><Relationship Id="rId4" Type="http://schemas.openxmlformats.org/officeDocument/2006/relationships/image" Target="../media/image101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2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35.xml"/><Relationship Id="rId2" Type="http://schemas.openxmlformats.org/officeDocument/2006/relationships/video" Target="../media/media2.wmv"/><Relationship Id="rId1" Type="http://schemas.microsoft.com/office/2007/relationships/media" Target="../media/media2.wmv"/><Relationship Id="rId5" Type="http://schemas.openxmlformats.org/officeDocument/2006/relationships/image" Target="../media/image129.png"/><Relationship Id="rId4" Type="http://schemas.openxmlformats.org/officeDocument/2006/relationships/notesSlide" Target="../notesSlides/notesSlide2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6.jpg"/><Relationship Id="rId1" Type="http://schemas.openxmlformats.org/officeDocument/2006/relationships/slideLayout" Target="../slideLayouts/slideLayout2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9.jpg"/><Relationship Id="rId1" Type="http://schemas.openxmlformats.org/officeDocument/2006/relationships/slideLayout" Target="../slideLayouts/slideLayout2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51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jp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4.jpeg"/><Relationship Id="rId1" Type="http://schemas.openxmlformats.org/officeDocument/2006/relationships/slideLayout" Target="../slideLayouts/slideLayout170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jp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20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28.jpg"/><Relationship Id="rId1" Type="http://schemas.openxmlformats.org/officeDocument/2006/relationships/slideLayout" Target="../slideLayouts/slideLayout2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jp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6.xml"/><Relationship Id="rId2" Type="http://schemas.openxmlformats.org/officeDocument/2006/relationships/slideLayout" Target="../slideLayouts/slideLayout42.xml"/><Relationship Id="rId1" Type="http://schemas.openxmlformats.org/officeDocument/2006/relationships/video" Target="file:///C:\Users\Rosa%20Perrella\Documents\Rosa%20Perrella\PR%20-%20Computador\Ponto%20de%20Refer&#234;ncia\Filmes\Cadeira%20de%20Rodas.wmv" TargetMode="External"/><Relationship Id="rId4" Type="http://schemas.openxmlformats.org/officeDocument/2006/relationships/image" Target="../media/image132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jp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6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jp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20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jp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8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jp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jp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20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jp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20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58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jp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20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jpe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810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jpe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jpe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jpe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36.jpeg"/><Relationship Id="rId1" Type="http://schemas.openxmlformats.org/officeDocument/2006/relationships/slideLayout" Target="../slideLayouts/slideLayout2159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jpeg"/><Relationship Id="rId7" Type="http://schemas.openxmlformats.org/officeDocument/2006/relationships/image" Target="../media/image141.png"/><Relationship Id="rId2" Type="http://schemas.openxmlformats.org/officeDocument/2006/relationships/image" Target="../media/image137.jpeg"/><Relationship Id="rId1" Type="http://schemas.openxmlformats.org/officeDocument/2006/relationships/slideLayout" Target="../slideLayouts/slideLayout2159.xml"/><Relationship Id="rId6" Type="http://schemas.openxmlformats.org/officeDocument/2006/relationships/image" Target="../media/image120.png"/><Relationship Id="rId5" Type="http://schemas.openxmlformats.org/officeDocument/2006/relationships/image" Target="../media/image140.png"/><Relationship Id="rId4" Type="http://schemas.openxmlformats.org/officeDocument/2006/relationships/image" Target="../media/image139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2.jpg"/><Relationship Id="rId1" Type="http://schemas.openxmlformats.org/officeDocument/2006/relationships/slideLayout" Target="../slideLayouts/slideLayout2159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1.png"/><Relationship Id="rId3" Type="http://schemas.openxmlformats.org/officeDocument/2006/relationships/diagramLayout" Target="../diagrams/layout1.xml"/><Relationship Id="rId7" Type="http://schemas.openxmlformats.org/officeDocument/2006/relationships/image" Target="../media/image120.png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171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44.png"/><Relationship Id="rId1" Type="http://schemas.openxmlformats.org/officeDocument/2006/relationships/slideLayout" Target="../slideLayouts/slideLayout2170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02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45.jpeg"/><Relationship Id="rId1" Type="http://schemas.openxmlformats.org/officeDocument/2006/relationships/slideLayout" Target="../slideLayouts/slideLayout2171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120.png"/><Relationship Id="rId1" Type="http://schemas.openxmlformats.org/officeDocument/2006/relationships/slideLayout" Target="../slideLayouts/slideLayout2170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46.png"/><Relationship Id="rId1" Type="http://schemas.openxmlformats.org/officeDocument/2006/relationships/slideLayout" Target="../slideLayouts/slideLayout2170.xml"/><Relationship Id="rId4" Type="http://schemas.openxmlformats.org/officeDocument/2006/relationships/image" Target="../media/image147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48.png"/><Relationship Id="rId1" Type="http://schemas.openxmlformats.org/officeDocument/2006/relationships/slideLayout" Target="../slideLayouts/slideLayout2171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171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0.jpg"/><Relationship Id="rId1" Type="http://schemas.openxmlformats.org/officeDocument/2006/relationships/slideLayout" Target="../slideLayouts/slideLayout2171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51.gif"/><Relationship Id="rId1" Type="http://schemas.openxmlformats.org/officeDocument/2006/relationships/slideLayout" Target="../slideLayouts/slideLayout2171.xml"/><Relationship Id="rId4" Type="http://schemas.openxmlformats.org/officeDocument/2006/relationships/image" Target="../media/image141.png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diagramData" Target="../diagrams/data4.xml"/><Relationship Id="rId13" Type="http://schemas.openxmlformats.org/officeDocument/2006/relationships/image" Target="../media/image120.png"/><Relationship Id="rId3" Type="http://schemas.openxmlformats.org/officeDocument/2006/relationships/diagramData" Target="../diagrams/data3.xml"/><Relationship Id="rId7" Type="http://schemas.microsoft.com/office/2007/relationships/diagramDrawing" Target="../diagrams/drawing3.xml"/><Relationship Id="rId12" Type="http://schemas.microsoft.com/office/2007/relationships/diagramDrawing" Target="../diagrams/drawing4.xml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171.xml"/><Relationship Id="rId6" Type="http://schemas.openxmlformats.org/officeDocument/2006/relationships/diagramColors" Target="../diagrams/colors3.xml"/><Relationship Id="rId11" Type="http://schemas.openxmlformats.org/officeDocument/2006/relationships/diagramColors" Target="../diagrams/colors4.xml"/><Relationship Id="rId5" Type="http://schemas.openxmlformats.org/officeDocument/2006/relationships/diagramQuickStyle" Target="../diagrams/quickStyle3.xml"/><Relationship Id="rId10" Type="http://schemas.openxmlformats.org/officeDocument/2006/relationships/diagramQuickStyle" Target="../diagrams/quickStyle4.xml"/><Relationship Id="rId4" Type="http://schemas.openxmlformats.org/officeDocument/2006/relationships/diagramLayout" Target="../diagrams/layout3.xml"/><Relationship Id="rId9" Type="http://schemas.openxmlformats.org/officeDocument/2006/relationships/diagramLayout" Target="../diagrams/layout4.xml"/><Relationship Id="rId14" Type="http://schemas.openxmlformats.org/officeDocument/2006/relationships/image" Target="../media/image152.png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71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9.jpg"/><Relationship Id="rId1" Type="http://schemas.openxmlformats.org/officeDocument/2006/relationships/slideLayout" Target="../slideLayouts/slideLayout2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02.png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6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jp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7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3.xml"/><Relationship Id="rId2" Type="http://schemas.openxmlformats.org/officeDocument/2006/relationships/slideLayout" Target="../slideLayouts/slideLayout42.xml"/><Relationship Id="rId1" Type="http://schemas.openxmlformats.org/officeDocument/2006/relationships/video" Target="file:///C:\Users\Rosa%20Perrella\Documents\Rosa%20Perrella\PR%20-%20Computador\Ponto%20de%20Refer&#234;ncia\Filmes\It&#180;s%20a%20Boy%20Legendado.wmv" TargetMode="External"/><Relationship Id="rId4" Type="http://schemas.openxmlformats.org/officeDocument/2006/relationships/image" Target="../media/image154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jp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20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06.jpg"/><Relationship Id="rId1" Type="http://schemas.openxmlformats.org/officeDocument/2006/relationships/slideLayout" Target="../slideLayouts/slideLayout27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jp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993.xml"/><Relationship Id="rId4" Type="http://schemas.openxmlformats.org/officeDocument/2006/relationships/image" Target="../media/image156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jpe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516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jpe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516.xml"/><Relationship Id="rId4" Type="http://schemas.microsoft.com/office/2007/relationships/hdphoto" Target="../media/hdphoto1.wdp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3.jpeg"/><Relationship Id="rId3" Type="http://schemas.openxmlformats.org/officeDocument/2006/relationships/image" Target="../media/image108.jpeg"/><Relationship Id="rId7" Type="http://schemas.openxmlformats.org/officeDocument/2006/relationships/image" Target="../media/image112.png"/><Relationship Id="rId2" Type="http://schemas.openxmlformats.org/officeDocument/2006/relationships/image" Target="../media/image107.jpeg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111.jpeg"/><Relationship Id="rId5" Type="http://schemas.openxmlformats.org/officeDocument/2006/relationships/image" Target="../media/image110.jpeg"/><Relationship Id="rId10" Type="http://schemas.openxmlformats.org/officeDocument/2006/relationships/image" Target="../media/image103.png"/><Relationship Id="rId4" Type="http://schemas.openxmlformats.org/officeDocument/2006/relationships/image" Target="../media/image109.jpeg"/><Relationship Id="rId9" Type="http://schemas.openxmlformats.org/officeDocument/2006/relationships/image" Target="../media/image102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jpeg"/><Relationship Id="rId2" Type="http://schemas.openxmlformats.org/officeDocument/2006/relationships/image" Target="../media/image159.jpeg"/><Relationship Id="rId1" Type="http://schemas.openxmlformats.org/officeDocument/2006/relationships/slideLayout" Target="../slideLayouts/slideLayout2018.xml"/><Relationship Id="rId5" Type="http://schemas.openxmlformats.org/officeDocument/2006/relationships/image" Target="../media/image162.jpeg"/><Relationship Id="rId4" Type="http://schemas.openxmlformats.org/officeDocument/2006/relationships/image" Target="../media/image161.jpe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63.jpg"/><Relationship Id="rId1" Type="http://schemas.openxmlformats.org/officeDocument/2006/relationships/slideLayout" Target="../slideLayouts/slideLayout2029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jpe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8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jp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03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7" Type="http://schemas.openxmlformats.org/officeDocument/2006/relationships/image" Target="../media/image117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830.xml"/><Relationship Id="rId6" Type="http://schemas.openxmlformats.org/officeDocument/2006/relationships/hyperlink" Target="http://www.google.com.br/url?sa=i&amp;rct=j&amp;q=GENERATION+Y&amp;source=images&amp;cd=&amp;cad=rja&amp;docid=zQV3Jo3G0Avm7M&amp;tbnid=BANNm-H3jWckCM:&amp;ved=0CAUQjRw&amp;url=http://blog.callsocket.com/2013/01/rethinking-customer-service-for-generation-y/&amp;ei=aVGWUYmMM4rM9QSA_IDQAg&amp;bvm=bv.46751780,d.eWU&amp;psig=AFQjCNHV-ReF7Hr27ZcctDc1FcfStW6few&amp;ust=1368892087059371" TargetMode="External"/><Relationship Id="rId5" Type="http://schemas.openxmlformats.org/officeDocument/2006/relationships/image" Target="../media/image116.png"/><Relationship Id="rId4" Type="http://schemas.openxmlformats.org/officeDocument/2006/relationships/image" Target="../media/image115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2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0626" name="Picture 16" descr="IH214445"/>
          <p:cNvPicPr>
            <a:picLocks noChangeAspect="1" noChangeArrowheads="1"/>
          </p:cNvPicPr>
          <p:nvPr/>
        </p:nvPicPr>
        <p:blipFill>
          <a:blip r:embed="rId3" cstate="print"/>
          <a:srcRect r="20"/>
          <a:stretch>
            <a:fillRect/>
          </a:stretch>
        </p:blipFill>
        <p:spPr bwMode="auto">
          <a:xfrm>
            <a:off x="0" y="11112"/>
            <a:ext cx="9144000" cy="684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568078" name="Rectangle 14"/>
          <p:cNvSpPr>
            <a:spLocks noChangeArrowheads="1"/>
          </p:cNvSpPr>
          <p:nvPr/>
        </p:nvSpPr>
        <p:spPr bwMode="auto">
          <a:xfrm>
            <a:off x="561069" y="116632"/>
            <a:ext cx="5583580" cy="1446550"/>
          </a:xfrm>
          <a:prstGeom prst="rect">
            <a:avLst/>
          </a:prstGeom>
          <a:noFill/>
          <a:ln w="76200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2"/>
            </a:outerShdw>
          </a:effectLst>
        </p:spPr>
        <p:txBody>
          <a:bodyPr wrap="non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pt-BR" sz="8800" dirty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Bom dia !!!</a:t>
            </a:r>
          </a:p>
        </p:txBody>
      </p:sp>
      <p:sp>
        <p:nvSpPr>
          <p:cNvPr id="410628" name="Text Box 4"/>
          <p:cNvSpPr txBox="1">
            <a:spLocks noChangeArrowheads="1"/>
          </p:cNvSpPr>
          <p:nvPr/>
        </p:nvSpPr>
        <p:spPr bwMode="auto">
          <a:xfrm>
            <a:off x="0" y="5242340"/>
            <a:ext cx="6300192" cy="132343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 anchor="b">
            <a:spAutoFit/>
          </a:bodyPr>
          <a:lstStyle/>
          <a:p>
            <a:pPr algn="ctr"/>
            <a:r>
              <a:rPr lang="pt-BR" sz="4000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Satisfação estar aqui com vocês ...</a:t>
            </a:r>
            <a:endParaRPr lang="pt-BR" sz="400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09471655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8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568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568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106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106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68078" grpId="0"/>
      <p:bldP spid="410628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4"/>
          <p:cNvSpPr>
            <a:spLocks noGrp="1" noChangeArrowheads="1"/>
          </p:cNvSpPr>
          <p:nvPr>
            <p:ph type="title" idx="4294967295"/>
          </p:nvPr>
        </p:nvSpPr>
        <p:spPr>
          <a:xfrm>
            <a:off x="323528" y="404664"/>
            <a:ext cx="8031163" cy="1416050"/>
          </a:xfrm>
          <a:ln/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pt-BR" sz="8800" dirty="0" smtClean="0">
                <a:solidFill>
                  <a:schemeClr val="bg1"/>
                </a:solidFill>
              </a:rPr>
              <a:t/>
            </a:r>
            <a:br>
              <a:rPr lang="pt-BR" sz="8800" dirty="0" smtClean="0">
                <a:solidFill>
                  <a:schemeClr val="bg1"/>
                </a:solidFill>
              </a:rPr>
            </a:br>
            <a:r>
              <a:rPr lang="pt-BR" sz="8800" dirty="0">
                <a:solidFill>
                  <a:schemeClr val="bg1"/>
                </a:solidFill>
              </a:rPr>
              <a:t/>
            </a:r>
            <a:br>
              <a:rPr lang="pt-BR" sz="8800" dirty="0">
                <a:solidFill>
                  <a:schemeClr val="bg1"/>
                </a:solidFill>
              </a:rPr>
            </a:br>
            <a:r>
              <a:rPr lang="pt-BR" sz="88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 mercado mudou...</a:t>
            </a: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81470477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Mais rápido que o Leopardo.mpeg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443542" y="332655"/>
            <a:ext cx="8448937" cy="63367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225721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132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251520" y="-243408"/>
            <a:ext cx="5688632" cy="5545137"/>
          </a:xfrm>
        </p:spPr>
        <p:txBody>
          <a:bodyPr/>
          <a:lstStyle/>
          <a:p>
            <a:pPr eaLnBrk="1" hangingPunct="1"/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 que fazer </a:t>
            </a:r>
            <a:b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para nos destacarmos da concorrência  ?</a:t>
            </a: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64467578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>
            <a:grpSpLocks/>
          </p:cNvGrpSpPr>
          <p:nvPr/>
        </p:nvGrpSpPr>
        <p:grpSpPr bwMode="auto">
          <a:xfrm>
            <a:off x="0" y="0"/>
            <a:ext cx="9144000" cy="6858000"/>
            <a:chOff x="0" y="-17"/>
            <a:chExt cx="5772" cy="4373"/>
          </a:xfrm>
        </p:grpSpPr>
        <p:pic>
          <p:nvPicPr>
            <p:cNvPr id="265221" name="Picture 3" descr="AB-025-016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93" y="-17"/>
              <a:ext cx="2979" cy="43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5222" name="Picture 4" descr="AB-025-016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90433"/>
            <a:stretch>
              <a:fillRect/>
            </a:stretch>
          </p:blipFill>
          <p:spPr bwMode="auto">
            <a:xfrm>
              <a:off x="0" y="-17"/>
              <a:ext cx="2901" cy="43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65219" name="Rectangle 5"/>
          <p:cNvSpPr>
            <a:spLocks noChangeArrowheads="1"/>
          </p:cNvSpPr>
          <p:nvPr/>
        </p:nvSpPr>
        <p:spPr bwMode="auto">
          <a:xfrm>
            <a:off x="251521" y="116632"/>
            <a:ext cx="4949130" cy="360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2000" rIns="72000"/>
          <a:lstStyle/>
          <a:p>
            <a:pPr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s-CO" sz="54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Ser </a:t>
            </a:r>
            <a:r>
              <a:rPr lang="es-CO" sz="5400" dirty="0" err="1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tão</a:t>
            </a:r>
            <a:r>
              <a:rPr lang="es-CO" sz="54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 </a:t>
            </a:r>
            <a:r>
              <a:rPr lang="es-CO" sz="48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competente</a:t>
            </a:r>
            <a:r>
              <a:rPr lang="es-CO" sz="40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 </a:t>
            </a:r>
            <a:br>
              <a:rPr lang="es-CO" sz="40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</a:br>
            <a:r>
              <a:rPr lang="es-CO" sz="40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que o </a:t>
            </a:r>
            <a:r>
              <a:rPr lang="es-CO" sz="48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Cliente</a:t>
            </a:r>
            <a:r>
              <a:rPr lang="es-CO" sz="40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 </a:t>
            </a:r>
            <a:r>
              <a:rPr lang="es-CO" sz="4800" dirty="0" err="1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deseja</a:t>
            </a:r>
            <a:r>
              <a:rPr lang="es-CO" sz="40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 pagar </a:t>
            </a:r>
            <a:br>
              <a:rPr lang="es-CO" sz="40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</a:br>
            <a:r>
              <a:rPr lang="es-CO" sz="44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pelos </a:t>
            </a:r>
            <a:r>
              <a:rPr lang="es-CO" sz="4800" dirty="0" err="1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nossos</a:t>
            </a:r>
            <a:r>
              <a:rPr lang="es-CO" sz="4800" dirty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 </a:t>
            </a:r>
            <a:r>
              <a:rPr lang="es-CO" sz="3600" dirty="0" err="1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produtos</a:t>
            </a:r>
            <a:r>
              <a:rPr lang="es-CO" sz="36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 e </a:t>
            </a:r>
            <a:r>
              <a:rPr lang="es-CO" sz="3600" dirty="0" err="1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serviços</a:t>
            </a:r>
            <a:r>
              <a:rPr lang="es-CO" sz="36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  </a:t>
            </a:r>
            <a:endParaRPr lang="es-CO" sz="4000" dirty="0" smtClean="0">
              <a:solidFill>
                <a:srgbClr val="FFFFFF"/>
              </a:solidFill>
              <a:latin typeface="Arial" panose="020B0604020202020204" pitchFamily="34" charset="0"/>
              <a:ea typeface="Arial Unicode MS" pitchFamily="34" charset="-128"/>
              <a:cs typeface="Arial" panose="020B0604020202020204" pitchFamily="34" charset="0"/>
            </a:endParaRPr>
          </a:p>
        </p:txBody>
      </p:sp>
      <p:sp>
        <p:nvSpPr>
          <p:cNvPr id="5536774" name="Rectangle 6"/>
          <p:cNvSpPr>
            <a:spLocks noChangeArrowheads="1"/>
          </p:cNvSpPr>
          <p:nvPr/>
        </p:nvSpPr>
        <p:spPr bwMode="auto">
          <a:xfrm>
            <a:off x="251520" y="3933056"/>
            <a:ext cx="5616623" cy="22966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/>
          <a:p>
            <a:pPr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Font typeface="Arial Unicode MS" pitchFamily="34" charset="-128"/>
              <a:buNone/>
            </a:pPr>
            <a:r>
              <a:rPr lang="pt-BR" sz="44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Mais que ele paga para a concorrência</a:t>
            </a:r>
          </a:p>
          <a:p>
            <a:pPr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Font typeface="Arial Unicode MS" pitchFamily="34" charset="-128"/>
              <a:buNone/>
            </a:pPr>
            <a:r>
              <a:rPr lang="pt-BR" sz="4000" dirty="0" smtClean="0">
                <a:solidFill>
                  <a:srgbClr val="FFFFFF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Sempre!</a:t>
            </a:r>
          </a:p>
        </p:txBody>
      </p:sp>
    </p:spTree>
    <p:extLst>
      <p:ext uri="{BB962C8B-B14F-4D97-AF65-F5344CB8AC3E}">
        <p14:creationId xmlns:p14="http://schemas.microsoft.com/office/powerpoint/2010/main" val="29122964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67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5367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5367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67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5367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5367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36774" grpId="0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Freeform 2"/>
          <p:cNvSpPr>
            <a:spLocks/>
          </p:cNvSpPr>
          <p:nvPr/>
        </p:nvSpPr>
        <p:spPr bwMode="auto">
          <a:xfrm>
            <a:off x="1136650" y="3106738"/>
            <a:ext cx="5548313" cy="590931"/>
          </a:xfrm>
          <a:custGeom>
            <a:avLst/>
            <a:gdLst>
              <a:gd name="T0" fmla="*/ 0 w 3495"/>
              <a:gd name="T1" fmla="*/ 2147483647 h 907"/>
              <a:gd name="T2" fmla="*/ 2147483647 w 3495"/>
              <a:gd name="T3" fmla="*/ 2147483647 h 907"/>
              <a:gd name="T4" fmla="*/ 2147483647 w 3495"/>
              <a:gd name="T5" fmla="*/ 2147483647 h 907"/>
              <a:gd name="T6" fmla="*/ 2147483647 w 3495"/>
              <a:gd name="T7" fmla="*/ 2147483647 h 907"/>
              <a:gd name="T8" fmla="*/ 2147483647 w 3495"/>
              <a:gd name="T9" fmla="*/ 2147483647 h 907"/>
              <a:gd name="T10" fmla="*/ 2147483647 w 3495"/>
              <a:gd name="T11" fmla="*/ 2147483647 h 90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3495"/>
              <a:gd name="T19" fmla="*/ 0 h 907"/>
              <a:gd name="T20" fmla="*/ 3495 w 3495"/>
              <a:gd name="T21" fmla="*/ 907 h 907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3495" h="907">
                <a:moveTo>
                  <a:pt x="0" y="907"/>
                </a:moveTo>
                <a:cubicBezTo>
                  <a:pt x="190" y="806"/>
                  <a:pt x="380" y="706"/>
                  <a:pt x="599" y="635"/>
                </a:cubicBezTo>
                <a:cubicBezTo>
                  <a:pt x="818" y="564"/>
                  <a:pt x="1037" y="506"/>
                  <a:pt x="1316" y="479"/>
                </a:cubicBezTo>
                <a:cubicBezTo>
                  <a:pt x="1595" y="452"/>
                  <a:pt x="1953" y="551"/>
                  <a:pt x="2273" y="472"/>
                </a:cubicBezTo>
                <a:cubicBezTo>
                  <a:pt x="2593" y="393"/>
                  <a:pt x="3034" y="10"/>
                  <a:pt x="3238" y="5"/>
                </a:cubicBezTo>
                <a:cubicBezTo>
                  <a:pt x="3442" y="0"/>
                  <a:pt x="3452" y="367"/>
                  <a:pt x="3495" y="440"/>
                </a:cubicBez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>
            <a:spAutoFit/>
          </a:bodyPr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pt-BR" sz="3600" b="1" dirty="0" smtClean="0">
              <a:solidFill>
                <a:srgbClr val="FFFFFF"/>
              </a:solidFill>
              <a:latin typeface="Burbank Small Bold" pitchFamily="50" charset="0"/>
            </a:endParaRPr>
          </a:p>
        </p:txBody>
      </p:sp>
      <p:sp>
        <p:nvSpPr>
          <p:cNvPr id="263171" name="Freeform 3"/>
          <p:cNvSpPr>
            <a:spLocks/>
          </p:cNvSpPr>
          <p:nvPr/>
        </p:nvSpPr>
        <p:spPr bwMode="auto">
          <a:xfrm>
            <a:off x="989013" y="3154363"/>
            <a:ext cx="5218112" cy="590931"/>
          </a:xfrm>
          <a:custGeom>
            <a:avLst/>
            <a:gdLst>
              <a:gd name="T0" fmla="*/ 0 w 3287"/>
              <a:gd name="T1" fmla="*/ 2147483647 h 916"/>
              <a:gd name="T2" fmla="*/ 2147483647 w 3287"/>
              <a:gd name="T3" fmla="*/ 2147483647 h 916"/>
              <a:gd name="T4" fmla="*/ 2147483647 w 3287"/>
              <a:gd name="T5" fmla="*/ 2147483647 h 916"/>
              <a:gd name="T6" fmla="*/ 2147483647 w 3287"/>
              <a:gd name="T7" fmla="*/ 2147483647 h 916"/>
              <a:gd name="T8" fmla="*/ 0 60000 65536"/>
              <a:gd name="T9" fmla="*/ 0 60000 65536"/>
              <a:gd name="T10" fmla="*/ 0 60000 65536"/>
              <a:gd name="T11" fmla="*/ 0 60000 65536"/>
              <a:gd name="T12" fmla="*/ 0 w 3287"/>
              <a:gd name="T13" fmla="*/ 0 h 916"/>
              <a:gd name="T14" fmla="*/ 3287 w 3287"/>
              <a:gd name="T15" fmla="*/ 916 h 91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287" h="916">
                <a:moveTo>
                  <a:pt x="0" y="916"/>
                </a:moveTo>
                <a:cubicBezTo>
                  <a:pt x="945" y="588"/>
                  <a:pt x="1890" y="260"/>
                  <a:pt x="2405" y="130"/>
                </a:cubicBezTo>
                <a:cubicBezTo>
                  <a:pt x="2920" y="0"/>
                  <a:pt x="3287" y="77"/>
                  <a:pt x="3090" y="138"/>
                </a:cubicBezTo>
                <a:cubicBezTo>
                  <a:pt x="2893" y="199"/>
                  <a:pt x="2057" y="347"/>
                  <a:pt x="1222" y="496"/>
                </a:cubicBez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0">
            <a:spAutoFit/>
          </a:bodyPr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pt-BR" sz="3600" b="1" dirty="0" smtClean="0">
              <a:solidFill>
                <a:srgbClr val="FFFFFF"/>
              </a:solidFill>
              <a:latin typeface="Burbank Small Bold" pitchFamily="50" charset="0"/>
            </a:endParaRPr>
          </a:p>
        </p:txBody>
      </p:sp>
      <p:grpSp>
        <p:nvGrpSpPr>
          <p:cNvPr id="2" name="Grupo 1"/>
          <p:cNvGrpSpPr/>
          <p:nvPr/>
        </p:nvGrpSpPr>
        <p:grpSpPr>
          <a:xfrm>
            <a:off x="4063875" y="-27384"/>
            <a:ext cx="5127625" cy="6885384"/>
            <a:chOff x="2109788" y="0"/>
            <a:chExt cx="5164137" cy="6858000"/>
          </a:xfrm>
        </p:grpSpPr>
        <p:pic>
          <p:nvPicPr>
            <p:cNvPr id="263172" name="Picture 4" descr="200147413-00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35188" y="0"/>
              <a:ext cx="5091112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785605" name="AutoShape 5"/>
            <p:cNvSpPr>
              <a:spLocks noChangeArrowheads="1"/>
            </p:cNvSpPr>
            <p:nvPr/>
          </p:nvSpPr>
          <p:spPr bwMode="auto">
            <a:xfrm rot="-2090706">
              <a:off x="4684713" y="1928813"/>
              <a:ext cx="2589212" cy="1236662"/>
            </a:xfrm>
            <a:prstGeom prst="rightArrow">
              <a:avLst>
                <a:gd name="adj1" fmla="val 50000"/>
                <a:gd name="adj2" fmla="val 52343"/>
              </a:avLst>
            </a:prstGeom>
            <a:solidFill>
              <a:srgbClr val="008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pt-BR" sz="3200" b="1" dirty="0" smtClean="0">
                  <a:solidFill>
                    <a:srgbClr val="FFFFFF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Sucesso</a:t>
              </a:r>
              <a:endParaRPr lang="en-US" sz="3200" b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785606" name="AutoShape 6"/>
            <p:cNvSpPr>
              <a:spLocks noChangeArrowheads="1"/>
            </p:cNvSpPr>
            <p:nvPr/>
          </p:nvSpPr>
          <p:spPr bwMode="auto">
            <a:xfrm rot="-2129039">
              <a:off x="2109788" y="3743325"/>
              <a:ext cx="2603500" cy="1176338"/>
            </a:xfrm>
            <a:prstGeom prst="leftArrow">
              <a:avLst>
                <a:gd name="adj1" fmla="val 50000"/>
                <a:gd name="adj2" fmla="val 55331"/>
              </a:avLst>
            </a:prstGeom>
            <a:solidFill>
              <a:srgbClr val="C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pt-BR" sz="3200" b="1" dirty="0" smtClean="0">
                  <a:solidFill>
                    <a:srgbClr val="FFFFFF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Fracasso</a:t>
              </a:r>
              <a:endParaRPr lang="en-US" sz="3200" b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5" name="Título 4"/>
          <p:cNvSpPr>
            <a:spLocks noGrp="1"/>
          </p:cNvSpPr>
          <p:nvPr>
            <p:ph type="title"/>
          </p:nvPr>
        </p:nvSpPr>
        <p:spPr>
          <a:xfrm>
            <a:off x="107504" y="15177"/>
            <a:ext cx="4095445" cy="4637960"/>
          </a:xfrm>
        </p:spPr>
        <p:txBody>
          <a:bodyPr/>
          <a:lstStyle/>
          <a:p>
            <a:pPr algn="l"/>
            <a:r>
              <a:rPr lang="pt-BR" sz="4800" dirty="0" smtClean="0">
                <a:latin typeface="Arial" panose="020B0604020202020204" pitchFamily="34" charset="0"/>
                <a:cs typeface="Arial" panose="020B0604020202020204" pitchFamily="34" charset="0"/>
              </a:rPr>
              <a:t>“Ser apenas </a:t>
            </a:r>
            <a:br>
              <a:rPr lang="pt-BR" sz="4800" dirty="0" smtClean="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8000" dirty="0" smtClean="0">
                <a:latin typeface="Arial" panose="020B0604020202020204" pitchFamily="34" charset="0"/>
                <a:cs typeface="Arial" panose="020B0604020202020204" pitchFamily="34" charset="0"/>
              </a:rPr>
              <a:t>bom</a:t>
            </a:r>
            <a:r>
              <a:rPr lang="pt-BR" sz="5400" dirty="0" smtClean="0">
                <a:latin typeface="Arial" panose="020B0604020202020204" pitchFamily="34" charset="0"/>
                <a:cs typeface="Arial" panose="020B0604020202020204" pitchFamily="34" charset="0"/>
              </a:rPr>
              <a:t> não </a:t>
            </a:r>
            <a:r>
              <a:rPr lang="pt-BR" sz="4800" dirty="0" smtClean="0"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pt-BR" sz="4800" dirty="0" smtClean="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5400" dirty="0" smtClean="0">
                <a:latin typeface="Arial" panose="020B0604020202020204" pitchFamily="34" charset="0"/>
                <a:cs typeface="Arial" panose="020B0604020202020204" pitchFamily="34" charset="0"/>
              </a:rPr>
              <a:t>é mais o suficiente”</a:t>
            </a:r>
            <a:endParaRPr lang="pt-BR" sz="54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44584448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2"/>
          <p:cNvSpPr>
            <a:spLocks noGrp="1"/>
          </p:cNvSpPr>
          <p:nvPr>
            <p:ph type="title" idx="4294967295"/>
          </p:nvPr>
        </p:nvSpPr>
        <p:spPr>
          <a:xfrm>
            <a:off x="755576" y="-315416"/>
            <a:ext cx="6005513" cy="3024187"/>
          </a:xfrm>
        </p:spPr>
        <p:txBody>
          <a:bodyPr/>
          <a:lstStyle/>
          <a:p>
            <a:r>
              <a:rPr lang="pt-BR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 o mercado mudou</a:t>
            </a:r>
            <a:endParaRPr lang="pt-BR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Espaço Reservado para Conteúdo 3"/>
          <p:cNvSpPr>
            <a:spLocks noGrp="1"/>
          </p:cNvSpPr>
          <p:nvPr>
            <p:ph sz="quarter" idx="4294967295"/>
          </p:nvPr>
        </p:nvSpPr>
        <p:spPr>
          <a:xfrm>
            <a:off x="467544" y="1916832"/>
            <a:ext cx="6768752" cy="2898775"/>
          </a:xfrm>
        </p:spPr>
        <p:txBody>
          <a:bodyPr/>
          <a:lstStyle/>
          <a:p>
            <a:pPr marL="0" indent="0"/>
            <a:r>
              <a:rPr lang="pt-BR" sz="10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Imagina </a:t>
            </a:r>
            <a:br>
              <a:rPr lang="pt-BR" sz="10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10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 Cliente!</a:t>
            </a:r>
            <a:endParaRPr lang="pt-BR" sz="100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02716291"/>
      </p:ext>
    </p:extLst>
  </p:cSld>
  <p:clrMapOvr>
    <a:masterClrMapping/>
  </p:clrMapOvr>
  <p:transition advClick="0">
    <p:fade/>
  </p:transition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55576" y="836712"/>
            <a:ext cx="4680520" cy="4319587"/>
          </a:xfrm>
        </p:spPr>
        <p:txBody>
          <a:bodyPr/>
          <a:lstStyle/>
          <a:p>
            <a:pPr eaLnBrk="1" hangingPunct="1"/>
            <a:r>
              <a:rPr lang="pt-BR" sz="72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Como </a:t>
            </a:r>
            <a:r>
              <a:rPr lang="pt-BR" sz="6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anda o  </a:t>
            </a:r>
            <a:r>
              <a:rPr lang="pt-BR" sz="8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Cliente ?</a:t>
            </a: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44259243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Rectangle 4"/>
          <p:cNvSpPr>
            <a:spLocks noGrp="1" noChangeArrowheads="1"/>
          </p:cNvSpPr>
          <p:nvPr>
            <p:ph type="ctrTitle" idx="4294967295"/>
          </p:nvPr>
        </p:nvSpPr>
        <p:spPr>
          <a:xfrm>
            <a:off x="500743" y="-980728"/>
            <a:ext cx="6450013" cy="6858000"/>
          </a:xfrm>
        </p:spPr>
        <p:txBody>
          <a:bodyPr/>
          <a:lstStyle/>
          <a:p>
            <a:pPr eaLnBrk="1" hangingPunct="1"/>
            <a:r>
              <a:rPr lang="pt-BR" sz="8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Estão cada vez mais...</a:t>
            </a: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90326895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7506" name="Picture 2" descr="829065-001"/>
          <p:cNvPicPr>
            <a:picLocks noChangeAspect="1" noChangeArrowheads="1"/>
          </p:cNvPicPr>
          <p:nvPr/>
        </p:nvPicPr>
        <p:blipFill>
          <a:blip r:embed="rId3" cstate="print">
            <a:lum bright="-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47"/>
          <a:stretch>
            <a:fillRect/>
          </a:stretch>
        </p:blipFill>
        <p:spPr bwMode="auto">
          <a:xfrm>
            <a:off x="0" y="0"/>
            <a:ext cx="9144000" cy="6924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7507" name="Rectangle 3"/>
          <p:cNvSpPr>
            <a:spLocks noGrp="1" noChangeArrowheads="1"/>
          </p:cNvSpPr>
          <p:nvPr>
            <p:ph type="title"/>
          </p:nvPr>
        </p:nvSpPr>
        <p:spPr>
          <a:xfrm>
            <a:off x="107504" y="5476404"/>
            <a:ext cx="6234534" cy="1381596"/>
          </a:xfrm>
          <a:effectLst>
            <a:outerShdw dist="35921" dir="2700000" algn="ctr" rotWithShape="0">
              <a:schemeClr val="tx1"/>
            </a:outerShdw>
          </a:effectLst>
        </p:spPr>
        <p:txBody>
          <a:bodyPr/>
          <a:lstStyle/>
          <a:p>
            <a:pPr algn="l" eaLnBrk="1" hangingPunct="1"/>
            <a:r>
              <a:rPr lang="pt-BR" sz="6000" dirty="0" smtClean="0">
                <a:latin typeface="Arial" panose="020B0604020202020204" pitchFamily="34" charset="0"/>
                <a:cs typeface="Arial" panose="020B0604020202020204" pitchFamily="34" charset="0"/>
              </a:rPr>
              <a:t>Sem tempo</a:t>
            </a:r>
            <a:endParaRPr lang="en-US" sz="6000" dirty="0" smtClean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90760556"/>
      </p:ext>
    </p:extLst>
  </p:cSld>
  <p:clrMapOvr>
    <a:masterClrMapping/>
  </p:clrMapOvr>
  <p:transition spd="slow" advClick="0">
    <p:pull/>
  </p:transition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8530" name="Picture 2" descr="bd6145-00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1"/>
          <a:stretch>
            <a:fillRect/>
          </a:stretch>
        </p:blipFill>
        <p:spPr bwMode="auto">
          <a:xfrm>
            <a:off x="0" y="-7938"/>
            <a:ext cx="9147175" cy="6865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8531" name="Rectangle 3"/>
          <p:cNvSpPr>
            <a:spLocks noGrp="1" noChangeArrowheads="1"/>
          </p:cNvSpPr>
          <p:nvPr>
            <p:ph type="title"/>
          </p:nvPr>
        </p:nvSpPr>
        <p:spPr>
          <a:xfrm>
            <a:off x="-39688" y="5805264"/>
            <a:ext cx="9220200" cy="1050614"/>
          </a:xfrm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pPr algn="r" eaLnBrk="1" hangingPunct="1"/>
            <a:r>
              <a:rPr lang="pt-BR" sz="6000" dirty="0" smtClean="0">
                <a:latin typeface="Arial" panose="020B0604020202020204" pitchFamily="34" charset="0"/>
                <a:cs typeface="Arial" panose="020B0604020202020204" pitchFamily="34" charset="0"/>
              </a:rPr>
              <a:t>Com muita informação</a:t>
            </a:r>
          </a:p>
        </p:txBody>
      </p:sp>
    </p:spTree>
    <p:extLst>
      <p:ext uri="{BB962C8B-B14F-4D97-AF65-F5344CB8AC3E}">
        <p14:creationId xmlns:p14="http://schemas.microsoft.com/office/powerpoint/2010/main" val="4126936171"/>
      </p:ext>
    </p:extLst>
  </p:cSld>
  <p:clrMapOvr>
    <a:masterClrMapping/>
  </p:clrMapOvr>
  <p:transition spd="slow" advClick="0">
    <p:pull/>
  </p:transition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26" name="Picture 4"/>
          <p:cNvPicPr>
            <a:picLocks noChangeAspect="1" noChangeArrowheads="1"/>
          </p:cNvPicPr>
          <p:nvPr/>
        </p:nvPicPr>
        <p:blipFill>
          <a:blip r:embed="rId3" cstate="print"/>
          <a:srcRect r="652"/>
          <a:stretch>
            <a:fillRect/>
          </a:stretch>
        </p:blipFill>
        <p:spPr bwMode="auto">
          <a:xfrm>
            <a:off x="0" y="0"/>
            <a:ext cx="9144000" cy="690245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pic>
        <p:nvPicPr>
          <p:cNvPr id="514056" name="Picture 8" descr="Untitled-1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 rot="-1432917">
            <a:off x="5054600" y="4903788"/>
            <a:ext cx="1306513" cy="86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14058" name="Freeform 10"/>
          <p:cNvSpPr>
            <a:spLocks/>
          </p:cNvSpPr>
          <p:nvPr/>
        </p:nvSpPr>
        <p:spPr bwMode="auto">
          <a:xfrm>
            <a:off x="-11113" y="1947863"/>
            <a:ext cx="9177338" cy="4953000"/>
          </a:xfrm>
          <a:custGeom>
            <a:avLst/>
            <a:gdLst>
              <a:gd name="T0" fmla="*/ 2147483647 w 5781"/>
              <a:gd name="T1" fmla="*/ 2147483647 h 3120"/>
              <a:gd name="T2" fmla="*/ 2147483647 w 5781"/>
              <a:gd name="T3" fmla="*/ 0 h 3120"/>
              <a:gd name="T4" fmla="*/ 2147483647 w 5781"/>
              <a:gd name="T5" fmla="*/ 2147483647 h 3120"/>
              <a:gd name="T6" fmla="*/ 2147483647 w 5781"/>
              <a:gd name="T7" fmla="*/ 2147483647 h 3120"/>
              <a:gd name="T8" fmla="*/ 2147483647 w 5781"/>
              <a:gd name="T9" fmla="*/ 2147483647 h 3120"/>
              <a:gd name="T10" fmla="*/ 0 w 5781"/>
              <a:gd name="T11" fmla="*/ 2147483647 h 3120"/>
              <a:gd name="T12" fmla="*/ 2147483647 w 5781"/>
              <a:gd name="T13" fmla="*/ 2147483647 h 3120"/>
              <a:gd name="T14" fmla="*/ 2147483647 w 5781"/>
              <a:gd name="T15" fmla="*/ 2147483647 h 3120"/>
              <a:gd name="T16" fmla="*/ 2147483647 w 5781"/>
              <a:gd name="T17" fmla="*/ 2147483647 h 3120"/>
              <a:gd name="T18" fmla="*/ 2147483647 w 5781"/>
              <a:gd name="T19" fmla="*/ 2147483647 h 312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5781"/>
              <a:gd name="T31" fmla="*/ 0 h 3120"/>
              <a:gd name="T32" fmla="*/ 5781 w 5781"/>
              <a:gd name="T33" fmla="*/ 3120 h 312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5781" h="3120">
                <a:moveTo>
                  <a:pt x="4574" y="96"/>
                </a:moveTo>
                <a:lnTo>
                  <a:pt x="5157" y="0"/>
                </a:lnTo>
                <a:lnTo>
                  <a:pt x="5157" y="2071"/>
                </a:lnTo>
                <a:lnTo>
                  <a:pt x="5774" y="2112"/>
                </a:lnTo>
                <a:lnTo>
                  <a:pt x="5781" y="3120"/>
                </a:lnTo>
                <a:lnTo>
                  <a:pt x="0" y="3120"/>
                </a:lnTo>
                <a:lnTo>
                  <a:pt x="7" y="1872"/>
                </a:lnTo>
                <a:lnTo>
                  <a:pt x="1351" y="1722"/>
                </a:lnTo>
                <a:lnTo>
                  <a:pt x="3072" y="1872"/>
                </a:lnTo>
                <a:lnTo>
                  <a:pt x="4574" y="96"/>
                </a:lnTo>
                <a:close/>
              </a:path>
            </a:pathLst>
          </a:custGeom>
          <a:solidFill>
            <a:srgbClr val="EAEAEA">
              <a:alpha val="98038"/>
            </a:srgbClr>
          </a:solidFill>
          <a:ln w="9525">
            <a:noFill/>
            <a:round/>
            <a:headEnd/>
            <a:tailEnd/>
          </a:ln>
        </p:spPr>
        <p:txBody>
          <a:bodyPr lIns="72000" rIns="72000" anchor="ctr"/>
          <a:lstStyle/>
          <a:p>
            <a:endParaRPr lang="pt-BR" dirty="0">
              <a:solidFill>
                <a:srgbClr val="000000"/>
              </a:solidFill>
              <a:latin typeface="Burbank Small Bold" pitchFamily="50" charset="0"/>
            </a:endParaRPr>
          </a:p>
        </p:txBody>
      </p:sp>
      <p:pic>
        <p:nvPicPr>
          <p:cNvPr id="1927171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512" y="260648"/>
            <a:ext cx="3456384" cy="1008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27172" name="Picture 4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3127" y="1309288"/>
            <a:ext cx="2180681" cy="992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 advClick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" dur="500"/>
                                        <p:tgtEl>
                                          <p:spTgt spid="5140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4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4" presetClass="entr" presetSubtype="0" ac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5140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140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140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140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14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4058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9554" name="Picture 2" descr="200199290-00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863" y="0"/>
            <a:ext cx="9186863" cy="692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9555" name="Rectangle 3"/>
          <p:cNvSpPr>
            <a:spLocks noGrp="1" noChangeArrowheads="1"/>
          </p:cNvSpPr>
          <p:nvPr>
            <p:ph type="title"/>
          </p:nvPr>
        </p:nvSpPr>
        <p:spPr>
          <a:xfrm>
            <a:off x="-6350" y="103189"/>
            <a:ext cx="4794374" cy="1309588"/>
          </a:xfrm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pPr algn="l" eaLnBrk="1" hangingPunct="1"/>
            <a:r>
              <a:rPr lang="pt-BR" sz="6000" dirty="0" smtClean="0">
                <a:latin typeface="Arial" panose="020B0604020202020204" pitchFamily="34" charset="0"/>
                <a:cs typeface="Arial" panose="020B0604020202020204" pitchFamily="34" charset="0"/>
              </a:rPr>
              <a:t>Exigente</a:t>
            </a:r>
          </a:p>
        </p:txBody>
      </p:sp>
    </p:spTree>
    <p:extLst>
      <p:ext uri="{BB962C8B-B14F-4D97-AF65-F5344CB8AC3E}">
        <p14:creationId xmlns:p14="http://schemas.microsoft.com/office/powerpoint/2010/main" val="3285934551"/>
      </p:ext>
    </p:extLst>
  </p:cSld>
  <p:clrMapOvr>
    <a:masterClrMapping/>
  </p:clrMapOvr>
  <p:transition spd="slow" advClick="0">
    <p:pull/>
  </p:transition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1602" name="Picture 4" descr="bebe trist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2"/>
          <a:stretch>
            <a:fillRect/>
          </a:stretch>
        </p:blipFill>
        <p:spPr bwMode="auto">
          <a:xfrm>
            <a:off x="6350" y="0"/>
            <a:ext cx="9158288" cy="6850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1603" name="Rectangle 3"/>
          <p:cNvSpPr>
            <a:spLocks noGrp="1" noChangeArrowheads="1"/>
          </p:cNvSpPr>
          <p:nvPr>
            <p:ph type="title"/>
          </p:nvPr>
        </p:nvSpPr>
        <p:spPr>
          <a:xfrm>
            <a:off x="-6350" y="103189"/>
            <a:ext cx="8970838" cy="1381596"/>
          </a:xfrm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txBody>
          <a:bodyPr/>
          <a:lstStyle/>
          <a:p>
            <a:pPr eaLnBrk="1" hangingPunct="1"/>
            <a:r>
              <a:rPr lang="pt-BR" sz="6000" dirty="0" smtClean="0">
                <a:latin typeface="Arial" panose="020B0604020202020204" pitchFamily="34" charset="0"/>
                <a:cs typeface="Arial" panose="020B0604020202020204" pitchFamily="34" charset="0"/>
              </a:rPr>
              <a:t>Sem carinho e atenção </a:t>
            </a:r>
          </a:p>
        </p:txBody>
      </p:sp>
    </p:spTree>
    <p:extLst>
      <p:ext uri="{BB962C8B-B14F-4D97-AF65-F5344CB8AC3E}">
        <p14:creationId xmlns:p14="http://schemas.microsoft.com/office/powerpoint/2010/main" val="2827692815"/>
      </p:ext>
    </p:extLst>
  </p:cSld>
  <p:clrMapOvr>
    <a:masterClrMapping/>
  </p:clrMapOvr>
  <p:transition spd="slow" advClick="0">
    <p:pull/>
  </p:transition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46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55576" y="332656"/>
            <a:ext cx="5329238" cy="4895850"/>
          </a:xfrm>
        </p:spPr>
        <p:txBody>
          <a:bodyPr anchor="ctr"/>
          <a:lstStyle/>
          <a:p>
            <a:pPr eaLnBrk="1" hangingPunct="1"/>
            <a:r>
              <a:rPr lang="pt-BR" sz="6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Mudam</a:t>
            </a:r>
            <a:r>
              <a:rPr lang="pt-BR" sz="8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pt-BR" sz="8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72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 tempo </a:t>
            </a:r>
            <a:r>
              <a:rPr lang="pt-BR" sz="115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todo!</a:t>
            </a: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18570960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38658" y="1124744"/>
            <a:ext cx="5401494" cy="4535488"/>
          </a:xfrm>
        </p:spPr>
        <p:txBody>
          <a:bodyPr/>
          <a:lstStyle/>
          <a:p>
            <a:pPr eaLnBrk="1" hangingPunct="1"/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Quais </a:t>
            </a:r>
            <a:r>
              <a:rPr lang="pt-BR" sz="5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características que temos que  fazer para manter </a:t>
            </a:r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nosso cliente </a:t>
            </a:r>
            <a:r>
              <a:rPr lang="pt-BR" sz="5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satisfeito?</a:t>
            </a:r>
            <a:endParaRPr lang="pt-BR" sz="5400" dirty="0" smtClean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99978325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A loira e a morena.wmv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 cstate="print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6123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6037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 idx="4294967295"/>
          </p:nvPr>
        </p:nvSpPr>
        <p:spPr>
          <a:xfrm>
            <a:off x="467544" y="1556792"/>
            <a:ext cx="4752975" cy="4176712"/>
          </a:xfrm>
        </p:spPr>
        <p:txBody>
          <a:bodyPr/>
          <a:lstStyle/>
          <a:p>
            <a:pPr eaLnBrk="1" hangingPunct="1">
              <a:defRPr/>
            </a:pPr>
            <a:r>
              <a:rPr lang="pt-BR" sz="48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 que um mau </a:t>
            </a:r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atendimento </a:t>
            </a:r>
            <a:r>
              <a:rPr lang="pt-BR" sz="6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pode fazer por </a:t>
            </a:r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6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uma empresa?</a:t>
            </a:r>
            <a:endParaRPr lang="pt-BR" sz="60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Título 6"/>
          <p:cNvSpPr>
            <a:spLocks noGrp="1"/>
          </p:cNvSpPr>
          <p:nvPr>
            <p:ph type="ctrTitle" idx="4294967295"/>
          </p:nvPr>
        </p:nvSpPr>
        <p:spPr>
          <a:xfrm>
            <a:off x="611560" y="-188640"/>
            <a:ext cx="6450013" cy="6858000"/>
          </a:xfrm>
        </p:spPr>
        <p:txBody>
          <a:bodyPr anchor="ctr"/>
          <a:lstStyle/>
          <a:p>
            <a:pPr eaLnBrk="1" hangingPunct="1"/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Todo dia, </a:t>
            </a:r>
            <a:b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quase 200 milhões de brasileiros falam MAL </a:t>
            </a:r>
            <a:b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 ATENDIMENTO </a:t>
            </a:r>
            <a:b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 Brasil</a:t>
            </a:r>
          </a:p>
        </p:txBody>
      </p:sp>
    </p:spTree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2"/>
          <p:cNvSpPr txBox="1">
            <a:spLocks noChangeArrowheads="1"/>
          </p:cNvSpPr>
          <p:nvPr/>
        </p:nvSpPr>
        <p:spPr bwMode="auto">
          <a:xfrm>
            <a:off x="571500" y="182563"/>
            <a:ext cx="8477250" cy="1152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z="3200" dirty="0">
              <a:solidFill>
                <a:prstClr val="black"/>
              </a:solidFill>
              <a:latin typeface="Burbank Small Bold" pitchFamily="50" charset="0"/>
              <a:cs typeface="Arial" charset="0"/>
            </a:endParaRPr>
          </a:p>
        </p:txBody>
      </p:sp>
      <p:pic>
        <p:nvPicPr>
          <p:cNvPr id="84995" name="Picture 3"/>
          <p:cNvPicPr>
            <a:picLocks noChangeAspect="1" noChangeArrowheads="1"/>
          </p:cNvPicPr>
          <p:nvPr/>
        </p:nvPicPr>
        <p:blipFill>
          <a:blip r:embed="rId2" cstate="print">
            <a:grayscl/>
          </a:blip>
          <a:srcRect l="5219" t="12737" r="45119" b="75670"/>
          <a:stretch>
            <a:fillRect/>
          </a:stretch>
        </p:blipFill>
        <p:spPr bwMode="auto">
          <a:xfrm>
            <a:off x="1611313" y="1206500"/>
            <a:ext cx="6237287" cy="5384800"/>
          </a:xfrm>
          <a:prstGeom prst="rect">
            <a:avLst/>
          </a:prstGeom>
          <a:solidFill>
            <a:srgbClr val="202062"/>
          </a:solidFill>
          <a:ln w="9525">
            <a:noFill/>
            <a:miter lim="800000"/>
            <a:headEnd/>
            <a:tailEnd/>
          </a:ln>
        </p:spPr>
      </p:pic>
      <p:sp>
        <p:nvSpPr>
          <p:cNvPr id="9" name="Retângulo 16"/>
          <p:cNvSpPr/>
          <p:nvPr/>
        </p:nvSpPr>
        <p:spPr>
          <a:xfrm>
            <a:off x="2719388" y="1543050"/>
            <a:ext cx="1090612" cy="652463"/>
          </a:xfrm>
          <a:prstGeom prst="rect">
            <a:avLst/>
          </a:prstGeom>
          <a:solidFill>
            <a:srgbClr val="FF99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011" tIns="45525" rIns="91011" bIns="45525" anchor="ctr"/>
          <a:lstStyle/>
          <a:p>
            <a:pPr algn="ctr" defTabSz="910111">
              <a:defRPr/>
            </a:pPr>
            <a:r>
              <a:rPr lang="pt-BR" sz="32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61%</a:t>
            </a:r>
          </a:p>
        </p:txBody>
      </p:sp>
      <p:sp>
        <p:nvSpPr>
          <p:cNvPr id="10" name="Retângulo 16"/>
          <p:cNvSpPr/>
          <p:nvPr/>
        </p:nvSpPr>
        <p:spPr>
          <a:xfrm>
            <a:off x="5214938" y="2381250"/>
            <a:ext cx="1090612" cy="652463"/>
          </a:xfrm>
          <a:prstGeom prst="rect">
            <a:avLst/>
          </a:prstGeom>
          <a:solidFill>
            <a:srgbClr val="FF99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011" tIns="45525" rIns="91011" bIns="45525" anchor="ctr"/>
          <a:lstStyle/>
          <a:p>
            <a:pPr algn="ctr" defTabSz="910111">
              <a:defRPr/>
            </a:pPr>
            <a:r>
              <a:rPr lang="pt-BR" sz="32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67%</a:t>
            </a:r>
          </a:p>
        </p:txBody>
      </p:sp>
      <p:sp>
        <p:nvSpPr>
          <p:cNvPr id="12" name="CaixaDeTexto 3"/>
          <p:cNvSpPr txBox="1">
            <a:spLocks noChangeArrowheads="1"/>
          </p:cNvSpPr>
          <p:nvPr/>
        </p:nvSpPr>
        <p:spPr bwMode="auto">
          <a:xfrm>
            <a:off x="251520" y="2195513"/>
            <a:ext cx="3722687" cy="3046594"/>
          </a:xfrm>
          <a:prstGeom prst="rect">
            <a:avLst/>
          </a:prstGeom>
          <a:solidFill>
            <a:srgbClr val="FF9900"/>
          </a:solidFill>
          <a:ln w="9525">
            <a:noFill/>
            <a:miter lim="800000"/>
            <a:headEnd/>
            <a:tailEnd/>
          </a:ln>
        </p:spPr>
        <p:txBody>
          <a:bodyPr lIns="91011" tIns="45525" rIns="91011" bIns="45525">
            <a:spAutoFit/>
          </a:bodyPr>
          <a:lstStyle/>
          <a:p>
            <a:pPr defTabSz="909638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200" dirty="0">
                <a:latin typeface="Arial" panose="020B0604020202020204" pitchFamily="34" charset="0"/>
                <a:cs typeface="Arial" panose="020B0604020202020204" pitchFamily="34" charset="0"/>
              </a:rPr>
              <a:t>dos Clientes </a:t>
            </a:r>
            <a:r>
              <a:rPr lang="pt-BR" sz="3200" dirty="0" smtClean="0">
                <a:latin typeface="Arial" panose="020B0604020202020204" pitchFamily="34" charset="0"/>
                <a:cs typeface="Arial" panose="020B0604020202020204" pitchFamily="34" charset="0"/>
              </a:rPr>
              <a:t>trocaram </a:t>
            </a:r>
            <a:r>
              <a:rPr lang="pt-BR" sz="3200" dirty="0">
                <a:latin typeface="Arial" panose="020B0604020202020204" pitchFamily="34" charset="0"/>
                <a:cs typeface="Arial" panose="020B0604020202020204" pitchFamily="34" charset="0"/>
              </a:rPr>
              <a:t>de</a:t>
            </a:r>
          </a:p>
          <a:p>
            <a:pPr defTabSz="909638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200" dirty="0">
                <a:latin typeface="Arial" panose="020B0604020202020204" pitchFamily="34" charset="0"/>
                <a:cs typeface="Arial" panose="020B0604020202020204" pitchFamily="34" charset="0"/>
              </a:rPr>
              <a:t>marca por um concorrente</a:t>
            </a:r>
          </a:p>
          <a:p>
            <a:pPr defTabSz="909638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200" dirty="0">
                <a:latin typeface="Arial" panose="020B0604020202020204" pitchFamily="34" charset="0"/>
                <a:cs typeface="Arial" panose="020B0604020202020204" pitchFamily="34" charset="0"/>
              </a:rPr>
              <a:t>depois de terem sido mal atendidos</a:t>
            </a:r>
          </a:p>
        </p:txBody>
      </p:sp>
      <p:sp>
        <p:nvSpPr>
          <p:cNvPr id="16" name="Seta para baixo 13"/>
          <p:cNvSpPr/>
          <p:nvPr/>
        </p:nvSpPr>
        <p:spPr>
          <a:xfrm rot="893585">
            <a:off x="3913188" y="3543300"/>
            <a:ext cx="1071562" cy="3000375"/>
          </a:xfrm>
          <a:prstGeom prst="downArrow">
            <a:avLst/>
          </a:prstGeom>
          <a:solidFill>
            <a:srgbClr val="FF99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011" tIns="45525" rIns="91011" bIns="45525" anchor="ctr"/>
          <a:lstStyle/>
          <a:p>
            <a:pPr algn="ctr" defTabSz="910111">
              <a:defRPr/>
            </a:pPr>
            <a:endParaRPr lang="pt-BR" sz="2400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urbank Small Bold" pitchFamily="50" charset="0"/>
            </a:endParaRPr>
          </a:p>
        </p:txBody>
      </p:sp>
      <p:sp>
        <p:nvSpPr>
          <p:cNvPr id="15" name="CaixaDeTexto 2"/>
          <p:cNvSpPr txBox="1">
            <a:spLocks noChangeArrowheads="1"/>
          </p:cNvSpPr>
          <p:nvPr/>
        </p:nvSpPr>
        <p:spPr bwMode="auto">
          <a:xfrm>
            <a:off x="5172075" y="3640138"/>
            <a:ext cx="3495675" cy="3046412"/>
          </a:xfrm>
          <a:prstGeom prst="rect">
            <a:avLst/>
          </a:prstGeom>
          <a:solidFill>
            <a:srgbClr val="FF9900"/>
          </a:solidFill>
          <a:ln w="9525">
            <a:noFill/>
            <a:miter lim="800000"/>
            <a:headEnd/>
            <a:tailEnd/>
          </a:ln>
        </p:spPr>
        <p:txBody>
          <a:bodyPr lIns="91011" tIns="45525" rIns="91011" bIns="45525">
            <a:spAutoFit/>
          </a:bodyPr>
          <a:lstStyle/>
          <a:p>
            <a:pPr defTabSz="909638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200" dirty="0">
                <a:latin typeface="Arial" panose="020B0604020202020204" pitchFamily="34" charset="0"/>
                <a:cs typeface="Arial" panose="020B0604020202020204" pitchFamily="34" charset="0"/>
              </a:rPr>
              <a:t>Custo por ano do mau</a:t>
            </a:r>
          </a:p>
          <a:p>
            <a:pPr defTabSz="909638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200" dirty="0">
                <a:latin typeface="Arial" panose="020B0604020202020204" pitchFamily="34" charset="0"/>
                <a:cs typeface="Arial" panose="020B0604020202020204" pitchFamily="34" charset="0"/>
              </a:rPr>
              <a:t>atendimento nas 16 maiores</a:t>
            </a:r>
          </a:p>
          <a:p>
            <a:pPr defTabSz="909638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200" dirty="0">
                <a:latin typeface="Arial" panose="020B0604020202020204" pitchFamily="34" charset="0"/>
                <a:cs typeface="Arial" panose="020B0604020202020204" pitchFamily="34" charset="0"/>
              </a:rPr>
              <a:t>economias mundiais</a:t>
            </a:r>
          </a:p>
        </p:txBody>
      </p:sp>
      <p:sp>
        <p:nvSpPr>
          <p:cNvPr id="14" name="CaixaDeTexto 17"/>
          <p:cNvSpPr txBox="1">
            <a:spLocks noChangeArrowheads="1"/>
          </p:cNvSpPr>
          <p:nvPr/>
        </p:nvSpPr>
        <p:spPr bwMode="auto">
          <a:xfrm>
            <a:off x="401638" y="3406775"/>
            <a:ext cx="3947650" cy="7074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1011" tIns="45525" rIns="91011" bIns="45525">
            <a:spAutoFit/>
          </a:bodyPr>
          <a:lstStyle/>
          <a:p>
            <a:pPr defTabSz="909638" fontAlgn="base">
              <a:spcBef>
                <a:spcPct val="0"/>
              </a:spcBef>
              <a:spcAft>
                <a:spcPct val="0"/>
              </a:spcAft>
            </a:pPr>
            <a:r>
              <a:rPr lang="pt-BR" sz="4000" dirty="0">
                <a:latin typeface="Arial" panose="020B0604020202020204" pitchFamily="34" charset="0"/>
                <a:cs typeface="Arial" panose="020B0604020202020204" pitchFamily="34" charset="0"/>
              </a:rPr>
              <a:t>338 bilhões US$</a:t>
            </a:r>
          </a:p>
        </p:txBody>
      </p:sp>
      <p:sp>
        <p:nvSpPr>
          <p:cNvPr id="13" name="CaixaDeTexto 4"/>
          <p:cNvSpPr txBox="1">
            <a:spLocks noChangeArrowheads="1"/>
          </p:cNvSpPr>
          <p:nvPr/>
        </p:nvSpPr>
        <p:spPr bwMode="auto">
          <a:xfrm>
            <a:off x="5172075" y="3033713"/>
            <a:ext cx="3672780" cy="3046594"/>
          </a:xfrm>
          <a:prstGeom prst="rect">
            <a:avLst/>
          </a:prstGeom>
          <a:solidFill>
            <a:srgbClr val="FF9900"/>
          </a:solidFill>
          <a:ln w="9525">
            <a:noFill/>
            <a:miter lim="800000"/>
            <a:headEnd/>
            <a:tailEnd/>
          </a:ln>
        </p:spPr>
        <p:txBody>
          <a:bodyPr wrap="square" lIns="91011" tIns="45525" rIns="91011" bIns="45525">
            <a:spAutoFit/>
          </a:bodyPr>
          <a:lstStyle/>
          <a:p>
            <a:pPr defTabSz="909638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200" dirty="0">
                <a:latin typeface="Arial" panose="020B0604020202020204" pitchFamily="34" charset="0"/>
                <a:cs typeface="Arial" panose="020B0604020202020204" pitchFamily="34" charset="0"/>
              </a:rPr>
              <a:t>dos Clientes </a:t>
            </a:r>
            <a:r>
              <a:rPr lang="pt-BR" sz="3200" dirty="0" smtClean="0">
                <a:latin typeface="Arial" panose="020B0604020202020204" pitchFamily="34" charset="0"/>
                <a:cs typeface="Arial" panose="020B0604020202020204" pitchFamily="34" charset="0"/>
              </a:rPr>
              <a:t>terminaram</a:t>
            </a:r>
            <a:endParaRPr lang="pt-BR" sz="3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defTabSz="909638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200" dirty="0">
                <a:latin typeface="Arial" panose="020B0604020202020204" pitchFamily="34" charset="0"/>
                <a:cs typeface="Arial" panose="020B0604020202020204" pitchFamily="34" charset="0"/>
              </a:rPr>
              <a:t>uma relação comercial</a:t>
            </a:r>
          </a:p>
          <a:p>
            <a:pPr defTabSz="909638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3200" dirty="0">
                <a:latin typeface="Arial" panose="020B0604020202020204" pitchFamily="34" charset="0"/>
                <a:cs typeface="Arial" panose="020B0604020202020204" pitchFamily="34" charset="0"/>
              </a:rPr>
              <a:t>devido ao mau atendimento</a:t>
            </a:r>
          </a:p>
        </p:txBody>
      </p:sp>
      <p:sp>
        <p:nvSpPr>
          <p:cNvPr id="85003" name="Título 1"/>
          <p:cNvSpPr>
            <a:spLocks noGrp="1"/>
          </p:cNvSpPr>
          <p:nvPr>
            <p:ph type="title"/>
          </p:nvPr>
        </p:nvSpPr>
        <p:spPr>
          <a:xfrm>
            <a:off x="0" y="1"/>
            <a:ext cx="8686800" cy="1543050"/>
          </a:xfrm>
        </p:spPr>
        <p:txBody>
          <a:bodyPr/>
          <a:lstStyle/>
          <a:p>
            <a:r>
              <a:rPr lang="pt-BR" dirty="0" smtClean="0">
                <a:latin typeface="Arial" panose="020B0604020202020204" pitchFamily="34" charset="0"/>
                <a:cs typeface="Arial" panose="020B0604020202020204" pitchFamily="34" charset="0"/>
              </a:rPr>
              <a:t>Falhas do atendimento </a:t>
            </a:r>
            <a:br>
              <a:rPr lang="pt-BR" dirty="0" smtClean="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dirty="0" smtClean="0">
                <a:latin typeface="Arial" panose="020B0604020202020204" pitchFamily="34" charset="0"/>
                <a:cs typeface="Arial" panose="020B0604020202020204" pitchFamily="34" charset="0"/>
              </a:rPr>
              <a:t>NO MUNDO</a:t>
            </a:r>
          </a:p>
        </p:txBody>
      </p:sp>
    </p:spTree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1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Right)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4" presetID="1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10" grpId="0" animBg="1"/>
      <p:bldP spid="10" grpId="1" animBg="1"/>
      <p:bldP spid="12" grpId="0" animBg="1"/>
      <p:bldP spid="12" grpId="1" animBg="1"/>
      <p:bldP spid="16" grpId="0" animBg="1"/>
      <p:bldP spid="15" grpId="0" animBg="1"/>
      <p:bldP spid="14" grpId="0"/>
      <p:bldP spid="13" grpId="0" animBg="1"/>
      <p:bldP spid="13" grpId="1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85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0" y="0"/>
            <a:ext cx="8032750" cy="1079500"/>
          </a:xfrm>
        </p:spPr>
        <p:txBody>
          <a:bodyPr/>
          <a:lstStyle/>
          <a:p>
            <a:pPr eaLnBrk="1" hangingPunct="1"/>
            <a:r>
              <a:rPr lang="es-CO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Vocês</a:t>
            </a:r>
            <a:r>
              <a:rPr lang="es-CO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s-CO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sabiam</a:t>
            </a:r>
            <a:r>
              <a:rPr lang="es-CO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…</a:t>
            </a:r>
          </a:p>
        </p:txBody>
      </p:sp>
      <p:sp>
        <p:nvSpPr>
          <p:cNvPr id="9552899" name="Rectangle 3"/>
          <p:cNvSpPr>
            <a:spLocks noGrp="1" noChangeArrowheads="1"/>
          </p:cNvSpPr>
          <p:nvPr>
            <p:ph type="body" sz="quarter" idx="4294967295"/>
          </p:nvPr>
        </p:nvSpPr>
        <p:spPr>
          <a:xfrm>
            <a:off x="179512" y="980728"/>
            <a:ext cx="8032750" cy="5265737"/>
          </a:xfrm>
        </p:spPr>
        <p:txBody>
          <a:bodyPr/>
          <a:lstStyle/>
          <a:p>
            <a:pPr marL="0" indent="0" eaLnBrk="1" hangingPunct="1">
              <a:lnSpc>
                <a:spcPct val="90000"/>
              </a:lnSpc>
            </a:pPr>
            <a:r>
              <a:rPr lang="pt-BR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Apenas 4% dos Clientes  insatisfeitos reclamam</a:t>
            </a:r>
          </a:p>
          <a:p>
            <a:pPr marL="0" indent="0" eaLnBrk="1" hangingPunct="1">
              <a:lnSpc>
                <a:spcPct val="90000"/>
              </a:lnSpc>
            </a:pPr>
            <a:endParaRPr lang="pt-BR" sz="2400" dirty="0" smtClean="0">
              <a:solidFill>
                <a:schemeClr val="bg1"/>
              </a:solidFill>
            </a:endParaRPr>
          </a:p>
          <a:p>
            <a:pPr marL="0" indent="0" eaLnBrk="1" hangingPunct="1">
              <a:lnSpc>
                <a:spcPct val="90000"/>
              </a:lnSpc>
            </a:pPr>
            <a:r>
              <a:rPr lang="pt-BR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Para cada reclamação recebida existem 26 outros </a:t>
            </a:r>
            <a:br>
              <a:rPr lang="pt-BR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Clientes insatisfeitos</a:t>
            </a:r>
          </a:p>
          <a:p>
            <a:pPr marL="0" indent="0" eaLnBrk="1" hangingPunct="1">
              <a:lnSpc>
                <a:spcPct val="90000"/>
              </a:lnSpc>
            </a:pPr>
            <a:endParaRPr lang="pt-BR" sz="2400" dirty="0" smtClean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indent="0" eaLnBrk="1" hangingPunct="1">
              <a:lnSpc>
                <a:spcPct val="90000"/>
              </a:lnSpc>
            </a:pPr>
            <a:r>
              <a:rPr lang="pt-BR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Dos Clientes insatisfeitos que não reclamam, 65 a 90% jamais voltariam a comprar na mesma empresa</a:t>
            </a:r>
          </a:p>
          <a:p>
            <a:pPr marL="0" indent="0" eaLnBrk="1" hangingPunct="1">
              <a:lnSpc>
                <a:spcPct val="90000"/>
              </a:lnSpc>
            </a:pPr>
            <a:endParaRPr lang="pt-BR" sz="2400" dirty="0" smtClean="0">
              <a:solidFill>
                <a:schemeClr val="bg1"/>
              </a:solidFill>
            </a:endParaRPr>
          </a:p>
          <a:p>
            <a:pPr marL="0" indent="0" eaLnBrk="1" hangingPunct="1">
              <a:lnSpc>
                <a:spcPct val="90000"/>
              </a:lnSpc>
            </a:pPr>
            <a:r>
              <a:rPr lang="pt-BR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Custa 5 vezes mais conseguir um novo Cliente do</a:t>
            </a:r>
          </a:p>
          <a:p>
            <a:pPr marL="0" indent="0" eaLnBrk="1" hangingPunct="1">
              <a:lnSpc>
                <a:spcPct val="90000"/>
              </a:lnSpc>
            </a:pPr>
            <a:r>
              <a:rPr lang="pt-BR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que manter um antigo</a:t>
            </a:r>
          </a:p>
          <a:p>
            <a:pPr marL="0" indent="0" eaLnBrk="1" hangingPunct="1">
              <a:lnSpc>
                <a:spcPct val="90000"/>
              </a:lnSpc>
            </a:pPr>
            <a:endParaRPr lang="pt-BR" sz="2400" dirty="0" smtClean="0">
              <a:solidFill>
                <a:schemeClr val="bg1"/>
              </a:solidFill>
            </a:endParaRPr>
          </a:p>
          <a:p>
            <a:pPr marL="0" indent="0" eaLnBrk="1" hangingPunct="1">
              <a:lnSpc>
                <a:spcPct val="90000"/>
              </a:lnSpc>
            </a:pPr>
            <a:r>
              <a:rPr lang="pt-BR" sz="2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82% dos queixosos que tiveram seus problemas resolvidos voltariam a comprar na companhia</a:t>
            </a:r>
          </a:p>
          <a:p>
            <a:pPr marL="0" indent="0" eaLnBrk="1" hangingPunct="1">
              <a:lnSpc>
                <a:spcPct val="90000"/>
              </a:lnSpc>
            </a:pPr>
            <a:endParaRPr lang="pt-BR" sz="800" dirty="0" smtClean="0"/>
          </a:p>
          <a:p>
            <a:pPr marL="0" indent="0" algn="ctr" eaLnBrk="1" hangingPunct="1">
              <a:lnSpc>
                <a:spcPct val="90000"/>
              </a:lnSpc>
            </a:pPr>
            <a:r>
              <a:rPr lang="pt-BR" sz="2000" dirty="0" smtClean="0"/>
              <a:t>                      </a:t>
            </a:r>
            <a:r>
              <a:rPr lang="pt-BR" sz="2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* </a:t>
            </a:r>
            <a:r>
              <a:rPr lang="pt-BR" sz="1400" dirty="0" err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Forum</a:t>
            </a:r>
            <a:r>
              <a:rPr lang="pt-BR" sz="1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Corporation</a:t>
            </a:r>
          </a:p>
          <a:p>
            <a:pPr marL="0" indent="0" eaLnBrk="1" hangingPunct="1">
              <a:lnSpc>
                <a:spcPct val="90000"/>
              </a:lnSpc>
            </a:pPr>
            <a:endParaRPr lang="pt-BR" sz="1400" dirty="0" smtClean="0"/>
          </a:p>
        </p:txBody>
      </p:sp>
    </p:spTree>
    <p:extLst>
      <p:ext uri="{BB962C8B-B14F-4D97-AF65-F5344CB8AC3E}">
        <p14:creationId xmlns:p14="http://schemas.microsoft.com/office/powerpoint/2010/main" val="1745291349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52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552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552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528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5528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5528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5289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55289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55289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5289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55289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955289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5289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55289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55289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5289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55289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55289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5289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5289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955289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52899" grpId="0" build="p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3891" name="Picture 3" descr="51"/>
          <p:cNvPicPr>
            <a:picLocks noChangeAspect="1" noChangeArrowheads="1"/>
          </p:cNvPicPr>
          <p:nvPr/>
        </p:nvPicPr>
        <p:blipFill>
          <a:blip r:embed="rId3" cstate="print">
            <a:lum contrast="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340769"/>
            <a:ext cx="9144000" cy="55172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512514" name="Rectangle 2"/>
          <p:cNvSpPr>
            <a:spLocks noGrp="1" noChangeArrowheads="1"/>
          </p:cNvSpPr>
          <p:nvPr>
            <p:ph type="title"/>
          </p:nvPr>
        </p:nvSpPr>
        <p:spPr>
          <a:noFill/>
        </p:spPr>
        <p:txBody>
          <a:bodyPr/>
          <a:lstStyle/>
          <a:p>
            <a:pPr algn="ctr" eaLnBrk="1" hangingPunct="1"/>
            <a:r>
              <a:rPr lang="pt-BR" sz="4400" dirty="0" smtClean="0">
                <a:latin typeface="Arial" panose="020B0604020202020204" pitchFamily="34" charset="0"/>
                <a:cs typeface="Arial" panose="020B0604020202020204" pitchFamily="34" charset="0"/>
              </a:rPr>
              <a:t>Temos que </a:t>
            </a:r>
            <a:br>
              <a:rPr lang="pt-BR" sz="4400" dirty="0" smtClean="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4600" dirty="0" smtClean="0">
                <a:latin typeface="Arial" panose="020B0604020202020204" pitchFamily="34" charset="0"/>
                <a:cs typeface="Arial" panose="020B0604020202020204" pitchFamily="34" charset="0"/>
              </a:rPr>
              <a:t>ouvir muito </a:t>
            </a:r>
            <a:r>
              <a:rPr lang="pt-BR" sz="6200" dirty="0" smtClean="0">
                <a:solidFill>
                  <a:srgbClr val="FFC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cada</a:t>
            </a:r>
            <a:r>
              <a:rPr lang="pt-BR" sz="4600" dirty="0" smtClean="0">
                <a:latin typeface="Arial" panose="020B0604020202020204" pitchFamily="34" charset="0"/>
                <a:cs typeface="Arial" panose="020B0604020202020204" pitchFamily="34" charset="0"/>
              </a:rPr>
              <a:t> pessoa</a:t>
            </a:r>
          </a:p>
        </p:txBody>
      </p:sp>
    </p:spTree>
    <p:extLst>
      <p:ext uri="{BB962C8B-B14F-4D97-AF65-F5344CB8AC3E}">
        <p14:creationId xmlns:p14="http://schemas.microsoft.com/office/powerpoint/2010/main" val="2906870285"/>
      </p:ext>
    </p:extLst>
  </p:cSld>
  <p:clrMapOvr>
    <a:masterClrMapping/>
  </p:clrMapOvr>
  <p:transition spd="slow" advClick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12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5125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5125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1251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6850" name="Picture 4" descr="\\Servidor01\acreditação\Galera PR\Rosa Perrella\DSC08300.JP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17463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Retângulo 1"/>
          <p:cNvSpPr>
            <a:spLocks noChangeArrowheads="1"/>
          </p:cNvSpPr>
          <p:nvPr/>
        </p:nvSpPr>
        <p:spPr bwMode="auto">
          <a:xfrm>
            <a:off x="0" y="-26988"/>
            <a:ext cx="9144000" cy="6902451"/>
          </a:xfrm>
          <a:prstGeom prst="rect">
            <a:avLst/>
          </a:prstGeom>
          <a:solidFill>
            <a:schemeClr val="tx1">
              <a:alpha val="70195"/>
            </a:schemeClr>
          </a:solidFill>
          <a:ln w="9525" algn="ctr">
            <a:noFill/>
            <a:round/>
            <a:headEnd/>
            <a:tailEnd/>
          </a:ln>
        </p:spPr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pt-BR" sz="8800">
              <a:solidFill>
                <a:srgbClr val="000000"/>
              </a:solidFill>
              <a:latin typeface="TradeGothic" pitchFamily="34" charset="0"/>
            </a:endParaRPr>
          </a:p>
        </p:txBody>
      </p:sp>
      <p:sp>
        <p:nvSpPr>
          <p:cNvPr id="4" name="Rectangle 6"/>
          <p:cNvSpPr txBox="1">
            <a:spLocks noChangeArrowheads="1"/>
          </p:cNvSpPr>
          <p:nvPr/>
        </p:nvSpPr>
        <p:spPr bwMode="auto">
          <a:xfrm>
            <a:off x="320675" y="155575"/>
            <a:ext cx="7563693" cy="5371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72000" rIns="72000"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es-CO" sz="2400" b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Profa.</a:t>
            </a:r>
            <a:r>
              <a:rPr lang="es-CO" sz="4400" b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Rosa </a:t>
            </a:r>
            <a:r>
              <a:rPr lang="es-CO" sz="4400" b="1" dirty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Perrella</a:t>
            </a:r>
            <a:endParaRPr lang="pt-BR" sz="4400" b="1" dirty="0">
              <a:solidFill>
                <a:srgbClr val="FFFFF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angle 7"/>
          <p:cNvSpPr txBox="1">
            <a:spLocks noChangeArrowheads="1"/>
          </p:cNvSpPr>
          <p:nvPr/>
        </p:nvSpPr>
        <p:spPr bwMode="auto">
          <a:xfrm>
            <a:off x="74612" y="759180"/>
            <a:ext cx="8994775" cy="5810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r>
              <a:rPr lang="pt-BR" sz="1600" i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Consultora em Gestão de Pessoas , Coach e Mentoring  Organizacional, Professora, Palestrante e Facilitadora de Treinamentos e Workshops – há 20 anos</a:t>
            </a:r>
          </a:p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endParaRPr lang="pt-BR" sz="1600" i="1" dirty="0">
              <a:solidFill>
                <a:srgbClr val="FFFFF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r>
              <a:rPr lang="pt-BR" sz="1600" i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Especialista em Desenvolvimento de Líderes e Equipes de alta performance</a:t>
            </a:r>
          </a:p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endParaRPr lang="pt-BR" sz="1600" i="1" dirty="0" smtClean="0">
              <a:solidFill>
                <a:srgbClr val="FFFFF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r>
              <a:rPr lang="pt-BR" sz="1600" i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Habilidade na implementação de  programas de Gestão de Atendimento e Relacionamento com Clientes para fortalecer a marca</a:t>
            </a:r>
          </a:p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endParaRPr lang="pt-BR" sz="1600" i="1" dirty="0">
              <a:solidFill>
                <a:srgbClr val="FFFFF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r>
              <a:rPr lang="pt-BR" sz="1600" i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Formada em Administração, Pós Graduação  em Gestão Estratégica de Negócios, Gestão de Pessoas, Marketing Empresarial,  MBA em Desenvolvimento de Lideranças  e Mestranda em Administração e Gestão de Pessoas - FGV</a:t>
            </a:r>
          </a:p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endParaRPr lang="pt-BR" sz="1600" i="1" dirty="0">
              <a:solidFill>
                <a:srgbClr val="FFFFF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r>
              <a:rPr lang="pt-BR" sz="1600" i="1" dirty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Professora Pós Graduação em Adm. Empresas – nas disciplinas Gestão Pessoas,  Liderança  e Marketing Empresarial </a:t>
            </a:r>
            <a:r>
              <a:rPr lang="pt-BR" sz="1600" i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FGV – Campinas – eleita 2014/2015 como uma das 10 melhores professoras de Pós Graduação com o Prêmio de Excelência Acadêmica</a:t>
            </a:r>
          </a:p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endParaRPr lang="pt-BR" sz="1600" i="1" dirty="0">
              <a:solidFill>
                <a:srgbClr val="FFFFF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r>
              <a:rPr lang="pt-BR" sz="1600" i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Analista de perfil comportamental</a:t>
            </a:r>
            <a:endParaRPr lang="pt-BR" sz="1600" i="1" dirty="0">
              <a:solidFill>
                <a:srgbClr val="FFFFF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endParaRPr lang="pt-BR" sz="1600" i="1" dirty="0">
              <a:solidFill>
                <a:srgbClr val="FFFFF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r>
              <a:rPr lang="pt-BR" sz="1600" i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Associada  AMCHAM – Câmara Americana de Comércio Campinas e Goiânia e da ABRH – Associação Brasileira em RH onde ministra os cursos gerenciais de Atendimento e Relacionamento com Clientes de Liderança Estratégica na Gestão de Resultados</a:t>
            </a:r>
          </a:p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endParaRPr lang="pt-BR" sz="1600" i="1" dirty="0">
              <a:solidFill>
                <a:srgbClr val="FFFFF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anose="05000000000000000000" pitchFamily="2" charset="2"/>
              <a:buChar char="ü"/>
            </a:pPr>
            <a:r>
              <a:rPr lang="pt-BR" sz="1600" i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Diretora da Spin Soluções Estratégica de Negócios – www.rosaperrella.com.br</a:t>
            </a:r>
            <a:endParaRPr lang="pt-BR" sz="1600" dirty="0" smtClean="0">
              <a:solidFill>
                <a:srgbClr val="FFFFFF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itchFamily="2" charset="2"/>
              <a:buNone/>
            </a:pPr>
            <a:endParaRPr lang="pt-BR" sz="2400" i="1" dirty="0" smtClean="0">
              <a:solidFill>
                <a:srgbClr val="FFFFFF"/>
              </a:solidFill>
            </a:endParaRPr>
          </a:p>
          <a:p>
            <a:pPr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</a:pPr>
            <a:endParaRPr lang="pt-BR" sz="2400" i="1" dirty="0" smtClean="0">
              <a:solidFill>
                <a:srgbClr val="FFFFFF"/>
              </a:solidFill>
            </a:endParaRPr>
          </a:p>
          <a:p>
            <a:pPr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</a:pPr>
            <a:endParaRPr lang="pt-BR" sz="2400" i="1" dirty="0" smtClean="0">
              <a:solidFill>
                <a:srgbClr val="FFFFFF"/>
              </a:solidFill>
            </a:endParaRPr>
          </a:p>
          <a:p>
            <a:pPr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</a:pPr>
            <a:endParaRPr lang="pt-BR" sz="2400" i="1" dirty="0" smtClean="0">
              <a:solidFill>
                <a:srgbClr val="FFFFFF"/>
              </a:solidFill>
            </a:endParaRPr>
          </a:p>
          <a:p>
            <a:pPr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</a:pPr>
            <a:endParaRPr lang="pt-BR" sz="2400" i="1" dirty="0" smtClean="0">
              <a:solidFill>
                <a:srgbClr val="FFFFFF"/>
              </a:solidFill>
            </a:endParaRPr>
          </a:p>
          <a:p>
            <a:pPr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</a:pPr>
            <a:endParaRPr lang="pt-BR" sz="2400" i="1" dirty="0" smtClean="0">
              <a:solidFill>
                <a:srgbClr val="FFFFFF"/>
              </a:solidFill>
            </a:endParaRPr>
          </a:p>
          <a:p>
            <a:pPr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  <a:buFont typeface="Wingdings" pitchFamily="2" charset="2"/>
              <a:buNone/>
            </a:pPr>
            <a:endParaRPr lang="pt-BR" sz="2400" i="1" dirty="0" smtClean="0">
              <a:solidFill>
                <a:srgbClr val="FFFFFF"/>
              </a:solidFill>
            </a:endParaRPr>
          </a:p>
          <a:p>
            <a:pPr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C02500"/>
              </a:buClr>
              <a:buSzPct val="70000"/>
            </a:pPr>
            <a:endParaRPr lang="pt-BR" sz="2400" i="1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1714382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4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755576" y="188640"/>
            <a:ext cx="4537075" cy="3744912"/>
          </a:xfrm>
          <a:ln/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pt-BR" sz="72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Qual é o segredo?</a:t>
            </a: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7882602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/>
          <p:cNvSpPr>
            <a:spLocks noGrp="1"/>
          </p:cNvSpPr>
          <p:nvPr>
            <p:ph type="title" idx="4294967295"/>
          </p:nvPr>
        </p:nvSpPr>
        <p:spPr>
          <a:xfrm>
            <a:off x="323528" y="764704"/>
            <a:ext cx="5184775" cy="3024187"/>
          </a:xfrm>
        </p:spPr>
        <p:txBody>
          <a:bodyPr/>
          <a:lstStyle/>
          <a:p>
            <a:r>
              <a:rPr lang="pt-BR" sz="138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Foco!</a:t>
            </a:r>
            <a:endParaRPr lang="pt-BR" sz="138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46546177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37220" name="Rectangle 4"/>
          <p:cNvSpPr>
            <a:spLocks noGrp="1" noChangeArrowheads="1"/>
          </p:cNvSpPr>
          <p:nvPr>
            <p:ph sz="half" idx="4294967295"/>
          </p:nvPr>
        </p:nvSpPr>
        <p:spPr>
          <a:xfrm>
            <a:off x="324247" y="1711349"/>
            <a:ext cx="3095625" cy="4525963"/>
          </a:xfrm>
        </p:spPr>
        <p:txBody>
          <a:bodyPr/>
          <a:lstStyle/>
          <a:p>
            <a:pPr marL="0" indent="0" eaLnBrk="1" hangingPunct="1">
              <a:buFont typeface="Wingdings" pitchFamily="2" charset="2"/>
              <a:buNone/>
            </a:pPr>
            <a:r>
              <a:rPr lang="pt-BR" sz="6600" dirty="0" smtClean="0">
                <a:solidFill>
                  <a:schemeClr val="bg1"/>
                </a:solidFill>
              </a:rPr>
              <a:t>  </a:t>
            </a:r>
            <a:r>
              <a:rPr lang="pt-BR" sz="6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Foco </a:t>
            </a:r>
          </a:p>
          <a:p>
            <a:pPr marL="0" indent="0" eaLnBrk="1" hangingPunct="1">
              <a:buFont typeface="Wingdings" pitchFamily="2" charset="2"/>
              <a:buNone/>
            </a:pPr>
            <a:r>
              <a:rPr lang="pt-BR" sz="6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</a:t>
            </a:r>
            <a:r>
              <a:rPr lang="pt-BR" sz="72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</a:t>
            </a:r>
            <a:r>
              <a:rPr lang="pt-BR" sz="6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pt-BR" sz="6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indent="0" eaLnBrk="1" hangingPunct="1">
              <a:buFont typeface="Wingdings" pitchFamily="2" charset="2"/>
              <a:buNone/>
            </a:pPr>
            <a:r>
              <a:rPr lang="pt-BR" sz="6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Client</a:t>
            </a:r>
            <a:r>
              <a:rPr lang="pt-BR" sz="6600" dirty="0" smtClean="0">
                <a:solidFill>
                  <a:schemeClr val="bg1"/>
                </a:solidFill>
              </a:rPr>
              <a:t>e</a:t>
            </a:r>
            <a:endParaRPr lang="en-US" sz="6600" dirty="0" smtClean="0">
              <a:solidFill>
                <a:schemeClr val="bg1"/>
              </a:solidFill>
            </a:endParaRPr>
          </a:p>
        </p:txBody>
      </p:sp>
      <p:sp>
        <p:nvSpPr>
          <p:cNvPr id="9737219" name="Rectangle 3"/>
          <p:cNvSpPr>
            <a:spLocks noGrp="1" noChangeArrowheads="1"/>
          </p:cNvSpPr>
          <p:nvPr>
            <p:ph sz="half" idx="4294967295"/>
          </p:nvPr>
        </p:nvSpPr>
        <p:spPr>
          <a:xfrm>
            <a:off x="3883372" y="1711349"/>
            <a:ext cx="3136900" cy="4525963"/>
          </a:xfrm>
        </p:spPr>
        <p:txBody>
          <a:bodyPr/>
          <a:lstStyle/>
          <a:p>
            <a:pPr marL="0" indent="0" algn="ctr" eaLnBrk="1" hangingPunct="1">
              <a:buFont typeface="Wingdings" pitchFamily="2" charset="2"/>
              <a:buNone/>
            </a:pPr>
            <a:r>
              <a:rPr lang="pt-BR" sz="6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Foco</a:t>
            </a:r>
          </a:p>
          <a:p>
            <a:pPr marL="0" indent="0" algn="ctr" eaLnBrk="1" hangingPunct="1">
              <a:buFont typeface="Wingdings" pitchFamily="2" charset="2"/>
              <a:buNone/>
            </a:pPr>
            <a:r>
              <a:rPr lang="pt-BR" sz="72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   </a:t>
            </a:r>
            <a:endParaRPr lang="pt-BR" sz="66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indent="0" algn="ctr" eaLnBrk="1" hangingPunct="1">
              <a:buFont typeface="Wingdings" pitchFamily="2" charset="2"/>
              <a:buNone/>
            </a:pPr>
            <a:r>
              <a:rPr lang="pt-BR" sz="6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Cliente</a:t>
            </a:r>
            <a:endParaRPr lang="en-US" sz="6600" dirty="0" smtClean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737221" name="Rectangle 5"/>
          <p:cNvSpPr>
            <a:spLocks noChangeArrowheads="1"/>
          </p:cNvSpPr>
          <p:nvPr/>
        </p:nvSpPr>
        <p:spPr bwMode="auto">
          <a:xfrm>
            <a:off x="3022352" y="2564904"/>
            <a:ext cx="1117600" cy="1433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anchor="ctr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8800" b="1" dirty="0">
                <a:solidFill>
                  <a:srgbClr val="F26522"/>
                </a:solidFill>
                <a:latin typeface="Arial" panose="020B0604020202020204" pitchFamily="34" charset="0"/>
                <a:ea typeface="Arial Unicode MS" pitchFamily="34" charset="-128"/>
                <a:cs typeface="Arial" panose="020B0604020202020204" pitchFamily="34" charset="0"/>
              </a:rPr>
              <a:t>X</a:t>
            </a:r>
          </a:p>
        </p:txBody>
      </p:sp>
    </p:spTree>
    <p:extLst>
      <p:ext uri="{BB962C8B-B14F-4D97-AF65-F5344CB8AC3E}">
        <p14:creationId xmlns:p14="http://schemas.microsoft.com/office/powerpoint/2010/main" val="2494546193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7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37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72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7372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72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7372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7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737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72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7372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72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7372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72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7372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37220" grpId="0" build="p"/>
      <p:bldP spid="9737219" grpId="0" build="p"/>
      <p:bldP spid="9737221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Cadeira de Rodas.wmv">
            <a:hlinkClick r:id="" action="ppaction://media"/>
          </p:cNvPr>
          <p:cNvPicPr>
            <a:picLocks noRot="1" noChangeAspect="1"/>
          </p:cNvPicPr>
          <p:nvPr>
            <a:videoFile r:link="rId1"/>
          </p:nvPr>
        </p:nvPicPr>
        <p:blipFill>
          <a:blip r:embed="rId4" cstate="print"/>
          <a:stretch>
            <a:fillRect/>
          </a:stretch>
        </p:blipFill>
        <p:spPr>
          <a:xfrm>
            <a:off x="1115616" y="620688"/>
            <a:ext cx="7056784" cy="52925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823414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50120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3">
            <a:lum/>
          </a:blip>
          <a:srcRect/>
          <a:tile tx="0" ty="0" sx="100000" sy="100000" flip="none" algn="tl"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9138" name="Rectangle 2"/>
          <p:cNvSpPr>
            <a:spLocks noChangeArrowheads="1"/>
          </p:cNvSpPr>
          <p:nvPr/>
        </p:nvSpPr>
        <p:spPr bwMode="auto">
          <a:xfrm>
            <a:off x="0" y="1992313"/>
            <a:ext cx="9147175" cy="62706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anchor="ctr"/>
          <a:lstStyle/>
          <a:p>
            <a:pPr algn="r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None/>
            </a:pPr>
            <a:r>
              <a:rPr lang="pt-BR" sz="2800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21% pela falta de contato e atenção pessoal</a:t>
            </a:r>
          </a:p>
        </p:txBody>
      </p:sp>
      <p:sp>
        <p:nvSpPr>
          <p:cNvPr id="8539139" name="Rectangle 3"/>
          <p:cNvSpPr>
            <a:spLocks noChangeArrowheads="1"/>
          </p:cNvSpPr>
          <p:nvPr/>
        </p:nvSpPr>
        <p:spPr bwMode="auto">
          <a:xfrm>
            <a:off x="0" y="2770189"/>
            <a:ext cx="9147175" cy="1162867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anchor="ctr"/>
          <a:lstStyle/>
          <a:p>
            <a:pPr algn="r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None/>
            </a:pPr>
            <a:r>
              <a:rPr lang="pt-BR" sz="2800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49% porque a atenção recebida era </a:t>
            </a:r>
            <a:br>
              <a:rPr lang="pt-BR" sz="2800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2800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 baixa qualidade</a:t>
            </a:r>
          </a:p>
        </p:txBody>
      </p:sp>
      <p:sp>
        <p:nvSpPr>
          <p:cNvPr id="8539140" name="Rectangle 4"/>
          <p:cNvSpPr>
            <a:spLocks noChangeArrowheads="1"/>
          </p:cNvSpPr>
          <p:nvPr/>
        </p:nvSpPr>
        <p:spPr bwMode="auto">
          <a:xfrm>
            <a:off x="4648200" y="1138238"/>
            <a:ext cx="4495800" cy="70326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txBody>
          <a:bodyPr anchor="ctr"/>
          <a:lstStyle/>
          <a:p>
            <a:pPr algn="r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None/>
            </a:pPr>
            <a:r>
              <a:rPr lang="pt-BR" sz="3600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70% Atendimento</a:t>
            </a:r>
          </a:p>
        </p:txBody>
      </p:sp>
      <p:sp>
        <p:nvSpPr>
          <p:cNvPr id="306181" name="Rectangle 5"/>
          <p:cNvSpPr>
            <a:spLocks noGrp="1" noChangeArrowheads="1"/>
          </p:cNvSpPr>
          <p:nvPr>
            <p:ph type="title"/>
          </p:nvPr>
        </p:nvSpPr>
        <p:spPr>
          <a:xfrm>
            <a:off x="10196" y="0"/>
            <a:ext cx="9144000" cy="808037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00467F"/>
                </a:solidFill>
              </a14:hiddenFill>
            </a:ext>
          </a:extLst>
        </p:spPr>
        <p:txBody>
          <a:bodyPr/>
          <a:lstStyle/>
          <a:p>
            <a:pPr algn="ctr" eaLnBrk="1" hangingPunct="1"/>
            <a:r>
              <a:rPr lang="pt-BR" sz="4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Por que os Clientes nos abandonam?</a:t>
            </a:r>
          </a:p>
        </p:txBody>
      </p:sp>
      <p:sp>
        <p:nvSpPr>
          <p:cNvPr id="8539142" name="Rectangle 6"/>
          <p:cNvSpPr>
            <a:spLocks noChangeArrowheads="1"/>
          </p:cNvSpPr>
          <p:nvPr/>
        </p:nvSpPr>
        <p:spPr bwMode="auto">
          <a:xfrm>
            <a:off x="-36513" y="5365750"/>
            <a:ext cx="9180513" cy="5445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txBody>
          <a:bodyPr anchor="ctr"/>
          <a:lstStyle/>
          <a:p>
            <a:pPr algn="r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None/>
            </a:pPr>
            <a:r>
              <a:rPr lang="pt-BR" sz="2400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Só 15% mudam para um produto mais barato</a:t>
            </a:r>
          </a:p>
        </p:txBody>
      </p:sp>
      <p:sp>
        <p:nvSpPr>
          <p:cNvPr id="8539143" name="Rectangle 7"/>
          <p:cNvSpPr>
            <a:spLocks noChangeArrowheads="1"/>
          </p:cNvSpPr>
          <p:nvPr/>
        </p:nvSpPr>
        <p:spPr bwMode="auto">
          <a:xfrm>
            <a:off x="-36513" y="6061075"/>
            <a:ext cx="9180513" cy="544513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txBody>
          <a:bodyPr anchor="ctr"/>
          <a:lstStyle/>
          <a:p>
            <a:pPr algn="r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None/>
            </a:pPr>
            <a:r>
              <a:rPr lang="pt-BR" sz="2400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Só 15% porque encontram um produto melhor</a:t>
            </a:r>
          </a:p>
        </p:txBody>
      </p:sp>
      <p:sp>
        <p:nvSpPr>
          <p:cNvPr id="8539144" name="Rectangle 8"/>
          <p:cNvSpPr>
            <a:spLocks noChangeArrowheads="1"/>
          </p:cNvSpPr>
          <p:nvPr/>
        </p:nvSpPr>
        <p:spPr bwMode="auto">
          <a:xfrm>
            <a:off x="4211960" y="4293097"/>
            <a:ext cx="4932040" cy="921842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txBody>
          <a:bodyPr anchor="ctr"/>
          <a:lstStyle/>
          <a:p>
            <a:pPr algn="r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00"/>
              </a:buClr>
              <a:buFont typeface="Wingdings" pitchFamily="2" charset="2"/>
              <a:buNone/>
            </a:pPr>
            <a:r>
              <a:rPr lang="pt-BR" sz="3600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30% Produtos &amp; Serviço</a:t>
            </a:r>
            <a:r>
              <a:rPr lang="pt-BR" sz="3600" dirty="0" smtClean="0">
                <a:solidFill>
                  <a:srgbClr val="000000"/>
                </a:solidFill>
                <a:latin typeface="Burbank Small Bold" pitchFamily="50" charset="0"/>
              </a:rPr>
              <a:t>s</a:t>
            </a:r>
          </a:p>
        </p:txBody>
      </p:sp>
    </p:spTree>
    <p:extLst>
      <p:ext uri="{BB962C8B-B14F-4D97-AF65-F5344CB8AC3E}">
        <p14:creationId xmlns:p14="http://schemas.microsoft.com/office/powerpoint/2010/main" val="3688897276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9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539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539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9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539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539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9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539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539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9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539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539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9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539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539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9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539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539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39138" grpId="0" animBg="1"/>
      <p:bldP spid="8539139" grpId="0" animBg="1"/>
      <p:bldP spid="8539140" grpId="0" animBg="1"/>
      <p:bldP spid="8539142" grpId="0" animBg="1"/>
      <p:bldP spid="8539143" grpId="0" animBg="1"/>
      <p:bldP spid="8539144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395536" y="1052736"/>
            <a:ext cx="4897438" cy="4537075"/>
          </a:xfrm>
        </p:spPr>
        <p:txBody>
          <a:bodyPr/>
          <a:lstStyle/>
          <a:p>
            <a:pPr eaLnBrk="1" hangingPunct="1"/>
            <a:r>
              <a:rPr lang="pt-BR" sz="6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 que uma </a:t>
            </a:r>
            <a:r>
              <a:rPr lang="pt-BR" sz="72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empresa</a:t>
            </a:r>
            <a:r>
              <a:rPr lang="pt-BR" sz="6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precisa para </a:t>
            </a:r>
            <a:b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6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 manter </a:t>
            </a:r>
            <a:r>
              <a:rPr lang="pt-BR" sz="6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pt-BR" sz="6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 mercado?</a:t>
            </a:r>
            <a:b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5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pt-BR" sz="5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endParaRPr lang="pt-BR" sz="5400" dirty="0" smtClean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33390174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Text Box 2"/>
          <p:cNvSpPr txBox="1">
            <a:spLocks noChangeArrowheads="1"/>
          </p:cNvSpPr>
          <p:nvPr/>
        </p:nvSpPr>
        <p:spPr bwMode="auto">
          <a:xfrm>
            <a:off x="912960" y="1341438"/>
            <a:ext cx="2727029" cy="972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44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Resultado</a:t>
            </a:r>
          </a:p>
        </p:txBody>
      </p:sp>
      <p:sp>
        <p:nvSpPr>
          <p:cNvPr id="231427" name="Text Box 3"/>
          <p:cNvSpPr txBox="1">
            <a:spLocks noChangeArrowheads="1"/>
          </p:cNvSpPr>
          <p:nvPr/>
        </p:nvSpPr>
        <p:spPr bwMode="auto">
          <a:xfrm>
            <a:off x="5451185" y="3633788"/>
            <a:ext cx="2069092" cy="8809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44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Vendas</a:t>
            </a:r>
          </a:p>
        </p:txBody>
      </p:sp>
      <p:sp>
        <p:nvSpPr>
          <p:cNvPr id="231428" name="Text Box 4"/>
          <p:cNvSpPr txBox="1">
            <a:spLocks noChangeArrowheads="1"/>
          </p:cNvSpPr>
          <p:nvPr/>
        </p:nvSpPr>
        <p:spPr bwMode="auto">
          <a:xfrm>
            <a:off x="4726085" y="5749311"/>
            <a:ext cx="1752403" cy="972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44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Marca</a:t>
            </a:r>
          </a:p>
        </p:txBody>
      </p:sp>
      <p:sp>
        <p:nvSpPr>
          <p:cNvPr id="231429" name="Text Box 5"/>
          <p:cNvSpPr txBox="1">
            <a:spLocks noChangeArrowheads="1"/>
          </p:cNvSpPr>
          <p:nvPr/>
        </p:nvSpPr>
        <p:spPr bwMode="auto">
          <a:xfrm>
            <a:off x="4459314" y="2651125"/>
            <a:ext cx="2916183" cy="972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44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Reputação</a:t>
            </a:r>
          </a:p>
        </p:txBody>
      </p:sp>
      <p:sp>
        <p:nvSpPr>
          <p:cNvPr id="231430" name="Text Box 6"/>
          <p:cNvSpPr txBox="1">
            <a:spLocks noChangeArrowheads="1"/>
          </p:cNvSpPr>
          <p:nvPr/>
        </p:nvSpPr>
        <p:spPr bwMode="auto">
          <a:xfrm>
            <a:off x="4803831" y="4535488"/>
            <a:ext cx="1596911" cy="972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44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Lucro</a:t>
            </a:r>
          </a:p>
        </p:txBody>
      </p:sp>
      <p:sp>
        <p:nvSpPr>
          <p:cNvPr id="231431" name="Text Box 7"/>
          <p:cNvSpPr txBox="1">
            <a:spLocks noChangeArrowheads="1"/>
          </p:cNvSpPr>
          <p:nvPr/>
        </p:nvSpPr>
        <p:spPr bwMode="auto">
          <a:xfrm>
            <a:off x="4480433" y="1274763"/>
            <a:ext cx="3637534" cy="972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44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Produtividade</a:t>
            </a:r>
          </a:p>
        </p:txBody>
      </p:sp>
      <p:sp>
        <p:nvSpPr>
          <p:cNvPr id="231432" name="Text Box 8"/>
          <p:cNvSpPr txBox="1">
            <a:spLocks noChangeArrowheads="1"/>
          </p:cNvSpPr>
          <p:nvPr/>
        </p:nvSpPr>
        <p:spPr bwMode="auto">
          <a:xfrm>
            <a:off x="47380" y="153988"/>
            <a:ext cx="1659429" cy="972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44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Custo</a:t>
            </a:r>
          </a:p>
        </p:txBody>
      </p:sp>
      <p:sp>
        <p:nvSpPr>
          <p:cNvPr id="231433" name="Text Box 9"/>
          <p:cNvSpPr txBox="1">
            <a:spLocks noChangeArrowheads="1"/>
          </p:cNvSpPr>
          <p:nvPr/>
        </p:nvSpPr>
        <p:spPr bwMode="auto">
          <a:xfrm>
            <a:off x="3042302" y="184150"/>
            <a:ext cx="4264308" cy="972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44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Relacionamento</a:t>
            </a:r>
          </a:p>
        </p:txBody>
      </p:sp>
      <p:sp>
        <p:nvSpPr>
          <p:cNvPr id="231434" name="Text Box 10"/>
          <p:cNvSpPr txBox="1">
            <a:spLocks noChangeArrowheads="1"/>
          </p:cNvSpPr>
          <p:nvPr/>
        </p:nvSpPr>
        <p:spPr bwMode="auto">
          <a:xfrm>
            <a:off x="871281" y="2744788"/>
            <a:ext cx="2318263" cy="972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44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Controle</a:t>
            </a:r>
          </a:p>
        </p:txBody>
      </p:sp>
      <p:sp>
        <p:nvSpPr>
          <p:cNvPr id="231435" name="Text Box 11"/>
          <p:cNvSpPr txBox="1">
            <a:spLocks noChangeArrowheads="1"/>
          </p:cNvSpPr>
          <p:nvPr/>
        </p:nvSpPr>
        <p:spPr bwMode="auto">
          <a:xfrm>
            <a:off x="200533" y="5295900"/>
            <a:ext cx="3637534" cy="972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44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Padronização</a:t>
            </a:r>
          </a:p>
        </p:txBody>
      </p:sp>
      <p:sp>
        <p:nvSpPr>
          <p:cNvPr id="231436" name="Text Box 12"/>
          <p:cNvSpPr txBox="1">
            <a:spLocks noChangeArrowheads="1"/>
          </p:cNvSpPr>
          <p:nvPr/>
        </p:nvSpPr>
        <p:spPr bwMode="auto">
          <a:xfrm>
            <a:off x="960579" y="4094683"/>
            <a:ext cx="2884123" cy="9725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13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44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Autonomia</a:t>
            </a:r>
          </a:p>
        </p:txBody>
      </p:sp>
    </p:spTree>
    <p:extLst>
      <p:ext uri="{BB962C8B-B14F-4D97-AF65-F5344CB8AC3E}">
        <p14:creationId xmlns:p14="http://schemas.microsoft.com/office/powerpoint/2010/main" val="3545360588"/>
      </p:ext>
    </p:extLst>
  </p:cSld>
  <p:clrMapOvr>
    <a:masterClrMapping/>
  </p:clrMapOvr>
  <p:transition spd="slow" advClick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14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14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314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314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314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314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14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314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14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314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31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31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314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314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314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2314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314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2314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314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314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314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314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1426" grpId="0"/>
      <p:bldP spid="231427" grpId="0"/>
      <p:bldP spid="231428" grpId="0"/>
      <p:bldP spid="231429" grpId="0"/>
      <p:bldP spid="231430" grpId="0"/>
      <p:bldP spid="231431" grpId="0"/>
      <p:bldP spid="231432" grpId="0"/>
      <p:bldP spid="231433" grpId="0"/>
      <p:bldP spid="231434" grpId="0"/>
      <p:bldP spid="231435" grpId="0"/>
      <p:bldP spid="231436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2"/>
          <p:cNvSpPr>
            <a:spLocks noChangeArrowheads="1"/>
          </p:cNvSpPr>
          <p:nvPr/>
        </p:nvSpPr>
        <p:spPr bwMode="auto">
          <a:xfrm>
            <a:off x="3292475" y="1236663"/>
            <a:ext cx="5040313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lnSpc>
                <a:spcPct val="80000"/>
              </a:lnSpc>
            </a:pPr>
            <a:r>
              <a:rPr lang="pt-BR" sz="4000" dirty="0" smtClean="0">
                <a:solidFill>
                  <a:srgbClr val="FFCC00"/>
                </a:solidFill>
              </a:rPr>
              <a:t>Resultado</a:t>
            </a:r>
          </a:p>
        </p:txBody>
      </p:sp>
      <p:sp>
        <p:nvSpPr>
          <p:cNvPr id="237571" name="Rectangle 3"/>
          <p:cNvSpPr>
            <a:spLocks noChangeArrowheads="1"/>
          </p:cNvSpPr>
          <p:nvPr/>
        </p:nvSpPr>
        <p:spPr bwMode="auto">
          <a:xfrm>
            <a:off x="3292475" y="2566988"/>
            <a:ext cx="5040313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lnSpc>
                <a:spcPct val="80000"/>
              </a:lnSpc>
            </a:pPr>
            <a:r>
              <a:rPr lang="pt-BR" sz="4000" smtClean="0">
                <a:solidFill>
                  <a:srgbClr val="FFCC00"/>
                </a:solidFill>
              </a:rPr>
              <a:t>Reputação</a:t>
            </a:r>
          </a:p>
        </p:txBody>
      </p:sp>
      <p:sp>
        <p:nvSpPr>
          <p:cNvPr id="237572" name="Rectangle 4"/>
          <p:cNvSpPr>
            <a:spLocks noChangeArrowheads="1"/>
          </p:cNvSpPr>
          <p:nvPr/>
        </p:nvSpPr>
        <p:spPr bwMode="auto">
          <a:xfrm>
            <a:off x="3292475" y="1901825"/>
            <a:ext cx="5040313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lnSpc>
                <a:spcPct val="80000"/>
              </a:lnSpc>
            </a:pPr>
            <a:r>
              <a:rPr lang="pt-BR" sz="4000" smtClean="0">
                <a:solidFill>
                  <a:srgbClr val="FFCC00"/>
                </a:solidFill>
              </a:rPr>
              <a:t>Relacionamento</a:t>
            </a:r>
          </a:p>
        </p:txBody>
      </p:sp>
      <p:sp>
        <p:nvSpPr>
          <p:cNvPr id="95237" name="Text Box 5"/>
          <p:cNvSpPr txBox="1">
            <a:spLocks noChangeArrowheads="1"/>
          </p:cNvSpPr>
          <p:nvPr/>
        </p:nvSpPr>
        <p:spPr bwMode="auto">
          <a:xfrm>
            <a:off x="3278188" y="5737225"/>
            <a:ext cx="1276350" cy="6064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lnSpc>
                <a:spcPct val="130000"/>
              </a:lnSpc>
            </a:pPr>
            <a:r>
              <a:rPr lang="pt-BR" sz="2800" smtClean="0">
                <a:solidFill>
                  <a:srgbClr val="FFFFFF"/>
                </a:solidFill>
              </a:rPr>
              <a:t>Vendas</a:t>
            </a:r>
          </a:p>
        </p:txBody>
      </p:sp>
      <p:sp>
        <p:nvSpPr>
          <p:cNvPr id="95238" name="Text Box 6"/>
          <p:cNvSpPr txBox="1">
            <a:spLocks noChangeArrowheads="1"/>
          </p:cNvSpPr>
          <p:nvPr/>
        </p:nvSpPr>
        <p:spPr bwMode="auto">
          <a:xfrm>
            <a:off x="3278188" y="3170238"/>
            <a:ext cx="1131887" cy="6064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lnSpc>
                <a:spcPct val="130000"/>
              </a:lnSpc>
            </a:pPr>
            <a:r>
              <a:rPr lang="pt-BR" sz="2800" dirty="0" smtClean="0">
                <a:solidFill>
                  <a:srgbClr val="FFFFFF"/>
                </a:solidFill>
              </a:rPr>
              <a:t>Marca</a:t>
            </a:r>
          </a:p>
        </p:txBody>
      </p:sp>
      <p:sp>
        <p:nvSpPr>
          <p:cNvPr id="95239" name="Text Box 7"/>
          <p:cNvSpPr txBox="1">
            <a:spLocks noChangeArrowheads="1"/>
          </p:cNvSpPr>
          <p:nvPr/>
        </p:nvSpPr>
        <p:spPr bwMode="auto">
          <a:xfrm>
            <a:off x="3278188" y="4454525"/>
            <a:ext cx="1042987" cy="6064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lnSpc>
                <a:spcPct val="130000"/>
              </a:lnSpc>
            </a:pPr>
            <a:r>
              <a:rPr lang="pt-BR" sz="2800" smtClean="0">
                <a:solidFill>
                  <a:srgbClr val="FFFFFF"/>
                </a:solidFill>
              </a:rPr>
              <a:t>Lucro</a:t>
            </a:r>
          </a:p>
        </p:txBody>
      </p:sp>
      <p:sp>
        <p:nvSpPr>
          <p:cNvPr id="95240" name="Text Box 8"/>
          <p:cNvSpPr txBox="1">
            <a:spLocks noChangeArrowheads="1"/>
          </p:cNvSpPr>
          <p:nvPr/>
        </p:nvSpPr>
        <p:spPr bwMode="auto">
          <a:xfrm>
            <a:off x="3278188" y="5310188"/>
            <a:ext cx="2312987" cy="6064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lnSpc>
                <a:spcPct val="130000"/>
              </a:lnSpc>
            </a:pPr>
            <a:r>
              <a:rPr lang="pt-BR" sz="2800" smtClean="0">
                <a:solidFill>
                  <a:srgbClr val="FFFFFF"/>
                </a:solidFill>
              </a:rPr>
              <a:t>Produtividade</a:t>
            </a:r>
          </a:p>
        </p:txBody>
      </p:sp>
      <p:sp>
        <p:nvSpPr>
          <p:cNvPr id="95241" name="Text Box 9"/>
          <p:cNvSpPr txBox="1">
            <a:spLocks noChangeArrowheads="1"/>
          </p:cNvSpPr>
          <p:nvPr/>
        </p:nvSpPr>
        <p:spPr bwMode="auto">
          <a:xfrm>
            <a:off x="3278188" y="6164263"/>
            <a:ext cx="1054100" cy="6064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lnSpc>
                <a:spcPct val="130000"/>
              </a:lnSpc>
            </a:pPr>
            <a:r>
              <a:rPr lang="pt-BR" sz="2800" smtClean="0">
                <a:solidFill>
                  <a:srgbClr val="FFFFFF"/>
                </a:solidFill>
              </a:rPr>
              <a:t>Custo</a:t>
            </a:r>
          </a:p>
        </p:txBody>
      </p:sp>
      <p:sp>
        <p:nvSpPr>
          <p:cNvPr id="95242" name="Text Box 10"/>
          <p:cNvSpPr txBox="1">
            <a:spLocks noChangeArrowheads="1"/>
          </p:cNvSpPr>
          <p:nvPr/>
        </p:nvSpPr>
        <p:spPr bwMode="auto">
          <a:xfrm>
            <a:off x="3278188" y="4881563"/>
            <a:ext cx="1497012" cy="6064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lnSpc>
                <a:spcPct val="130000"/>
              </a:lnSpc>
            </a:pPr>
            <a:r>
              <a:rPr lang="pt-BR" sz="2800" dirty="0" smtClean="0">
                <a:solidFill>
                  <a:srgbClr val="FFFFFF"/>
                </a:solidFill>
              </a:rPr>
              <a:t>Controle</a:t>
            </a:r>
          </a:p>
        </p:txBody>
      </p:sp>
      <p:sp>
        <p:nvSpPr>
          <p:cNvPr id="95243" name="Text Box 11"/>
          <p:cNvSpPr txBox="1">
            <a:spLocks noChangeArrowheads="1"/>
          </p:cNvSpPr>
          <p:nvPr/>
        </p:nvSpPr>
        <p:spPr bwMode="auto">
          <a:xfrm>
            <a:off x="3278188" y="4025900"/>
            <a:ext cx="2235200" cy="6064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lnSpc>
                <a:spcPct val="130000"/>
              </a:lnSpc>
            </a:pPr>
            <a:r>
              <a:rPr lang="pt-BR" sz="2800" smtClean="0">
                <a:solidFill>
                  <a:srgbClr val="FFFFFF"/>
                </a:solidFill>
              </a:rPr>
              <a:t>Padronização</a:t>
            </a:r>
          </a:p>
        </p:txBody>
      </p:sp>
      <p:sp>
        <p:nvSpPr>
          <p:cNvPr id="95244" name="Text Box 12"/>
          <p:cNvSpPr txBox="1">
            <a:spLocks noChangeArrowheads="1"/>
          </p:cNvSpPr>
          <p:nvPr/>
        </p:nvSpPr>
        <p:spPr bwMode="auto">
          <a:xfrm>
            <a:off x="3278188" y="3598863"/>
            <a:ext cx="1870075" cy="6064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lnSpc>
                <a:spcPct val="130000"/>
              </a:lnSpc>
            </a:pPr>
            <a:r>
              <a:rPr lang="pt-BR" sz="2800" dirty="0" smtClean="0">
                <a:solidFill>
                  <a:srgbClr val="FFFFFF"/>
                </a:solidFill>
              </a:rPr>
              <a:t>Autonomia</a:t>
            </a:r>
          </a:p>
        </p:txBody>
      </p:sp>
      <p:sp>
        <p:nvSpPr>
          <p:cNvPr id="237581" name="Text Box 13"/>
          <p:cNvSpPr txBox="1">
            <a:spLocks noChangeArrowheads="1"/>
          </p:cNvSpPr>
          <p:nvPr/>
        </p:nvSpPr>
        <p:spPr bwMode="auto">
          <a:xfrm>
            <a:off x="869950" y="1682750"/>
            <a:ext cx="1931988" cy="914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pt-BR" sz="5400" dirty="0" smtClean="0">
                <a:solidFill>
                  <a:srgbClr val="FFCC00"/>
                </a:solidFill>
              </a:rPr>
              <a:t>3R’s</a:t>
            </a:r>
            <a:r>
              <a:rPr lang="pt-BR" sz="5400" dirty="0" smtClean="0">
                <a:solidFill>
                  <a:srgbClr val="FFCC00"/>
                </a:solidFill>
                <a:sym typeface="Wingdings" pitchFamily="2" charset="2"/>
              </a:rPr>
              <a:t></a:t>
            </a:r>
            <a:endParaRPr lang="pt-BR" sz="5400" dirty="0" smtClean="0">
              <a:solidFill>
                <a:srgbClr val="FFCC00"/>
              </a:solidFill>
            </a:endParaRPr>
          </a:p>
        </p:txBody>
      </p:sp>
      <p:sp>
        <p:nvSpPr>
          <p:cNvPr id="237582" name="AutoShape 14"/>
          <p:cNvSpPr>
            <a:spLocks/>
          </p:cNvSpPr>
          <p:nvPr/>
        </p:nvSpPr>
        <p:spPr bwMode="auto">
          <a:xfrm>
            <a:off x="3163888" y="1223963"/>
            <a:ext cx="488950" cy="1881187"/>
          </a:xfrm>
          <a:prstGeom prst="leftBracket">
            <a:avLst>
              <a:gd name="adj" fmla="val 0"/>
            </a:avLst>
          </a:prstGeom>
          <a:noFill/>
          <a:ln w="57150">
            <a:solidFill>
              <a:srgbClr val="FFCC00"/>
            </a:solidFill>
            <a:round/>
            <a:headEnd/>
            <a:tailEnd/>
          </a:ln>
        </p:spPr>
        <p:txBody>
          <a:bodyPr anchor="ctr">
            <a:spAutoFit/>
          </a:bodyPr>
          <a:lstStyle/>
          <a:p>
            <a:endParaRPr lang="pt-BR" smtClean="0">
              <a:solidFill>
                <a:srgbClr val="000000"/>
              </a:solidFill>
            </a:endParaRPr>
          </a:p>
        </p:txBody>
      </p:sp>
      <p:sp>
        <p:nvSpPr>
          <p:cNvPr id="237583" name="Text Box 15"/>
          <p:cNvSpPr txBox="1">
            <a:spLocks noChangeArrowheads="1"/>
          </p:cNvSpPr>
          <p:nvPr/>
        </p:nvSpPr>
        <p:spPr bwMode="auto">
          <a:xfrm>
            <a:off x="3328988" y="254000"/>
            <a:ext cx="2533650" cy="6064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lnSpc>
                <a:spcPct val="130000"/>
              </a:lnSpc>
            </a:pPr>
            <a:r>
              <a:rPr lang="pt-BR" sz="2800" smtClean="0">
                <a:solidFill>
                  <a:srgbClr val="FFFFFF"/>
                </a:solidFill>
              </a:rPr>
              <a:t>Recomendação</a:t>
            </a:r>
          </a:p>
        </p:txBody>
      </p:sp>
      <p:sp>
        <p:nvSpPr>
          <p:cNvPr id="237584" name="Text Box 16"/>
          <p:cNvSpPr txBox="1">
            <a:spLocks noChangeArrowheads="1"/>
          </p:cNvSpPr>
          <p:nvPr/>
        </p:nvSpPr>
        <p:spPr bwMode="auto">
          <a:xfrm>
            <a:off x="3328988" y="609600"/>
            <a:ext cx="3746500" cy="6064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lnSpc>
                <a:spcPct val="130000"/>
              </a:lnSpc>
            </a:pPr>
            <a:r>
              <a:rPr lang="pt-BR" sz="2800" smtClean="0">
                <a:solidFill>
                  <a:srgbClr val="FFFFFF"/>
                </a:solidFill>
              </a:rPr>
              <a:t>Preferência prolongada</a:t>
            </a:r>
          </a:p>
        </p:txBody>
      </p:sp>
      <p:sp>
        <p:nvSpPr>
          <p:cNvPr id="237585" name="Text Box 17"/>
          <p:cNvSpPr txBox="1">
            <a:spLocks noChangeArrowheads="1"/>
          </p:cNvSpPr>
          <p:nvPr/>
        </p:nvSpPr>
        <p:spPr bwMode="auto">
          <a:xfrm>
            <a:off x="3328988" y="-103188"/>
            <a:ext cx="2413000" cy="60642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>
              <a:lnSpc>
                <a:spcPct val="130000"/>
              </a:lnSpc>
            </a:pPr>
            <a:r>
              <a:rPr lang="pt-BR" sz="2800" smtClean="0">
                <a:solidFill>
                  <a:srgbClr val="FFFFFF"/>
                </a:solidFill>
              </a:rPr>
              <a:t>Elogios por dia</a:t>
            </a:r>
          </a:p>
        </p:txBody>
      </p:sp>
    </p:spTree>
    <p:extLst>
      <p:ext uri="{BB962C8B-B14F-4D97-AF65-F5344CB8AC3E}">
        <p14:creationId xmlns:p14="http://schemas.microsoft.com/office/powerpoint/2010/main" val="380914366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75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75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75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75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75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75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375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75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375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375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375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375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375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375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571" grpId="0"/>
      <p:bldP spid="237572" grpId="0"/>
      <p:bldP spid="237581" grpId="0"/>
      <p:bldP spid="237582" grpId="0" animBg="1"/>
      <p:bldP spid="237583" grpId="0"/>
      <p:bldP spid="237584" grpId="0"/>
      <p:bldP spid="237585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539552" y="-32657"/>
            <a:ext cx="4897438" cy="4537075"/>
          </a:xfrm>
        </p:spPr>
        <p:txBody>
          <a:bodyPr/>
          <a:lstStyle/>
          <a:p>
            <a:pPr eaLnBrk="1" hangingPunct="1"/>
            <a:r>
              <a:rPr lang="pt-BR" sz="6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 que é </a:t>
            </a:r>
            <a:r>
              <a:rPr lang="pt-BR" sz="66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reputação </a:t>
            </a:r>
            <a:r>
              <a:rPr lang="pt-BR" sz="6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para vocês </a:t>
            </a:r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78962331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4"/>
          <p:cNvSpPr>
            <a:spLocks noGrp="1" noChangeArrowheads="1"/>
          </p:cNvSpPr>
          <p:nvPr>
            <p:ph type="title" idx="4294967295"/>
          </p:nvPr>
        </p:nvSpPr>
        <p:spPr>
          <a:xfrm>
            <a:off x="357261" y="333375"/>
            <a:ext cx="8031163" cy="1416050"/>
          </a:xfrm>
          <a:ln/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pt-BR" sz="88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Reputação é...</a:t>
            </a:r>
          </a:p>
        </p:txBody>
      </p:sp>
      <p:sp>
        <p:nvSpPr>
          <p:cNvPr id="8486917" name="Rectangle 5"/>
          <p:cNvSpPr>
            <a:spLocks noGrp="1" noChangeArrowheads="1"/>
          </p:cNvSpPr>
          <p:nvPr>
            <p:ph type="body" sz="quarter" idx="4294967295"/>
          </p:nvPr>
        </p:nvSpPr>
        <p:spPr>
          <a:xfrm>
            <a:off x="611560" y="2132856"/>
            <a:ext cx="7993063" cy="4319588"/>
          </a:xfrm>
        </p:spPr>
        <p:txBody>
          <a:bodyPr/>
          <a:lstStyle/>
          <a:p>
            <a:pPr marL="0" indent="0" eaLnBrk="1" hangingPunct="1"/>
            <a:r>
              <a:rPr lang="pt-BR" sz="4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 conjunto de percepções que as pessoas têm de indivíduos </a:t>
            </a:r>
            <a:r>
              <a:rPr lang="pt-BR" sz="4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ou</a:t>
            </a:r>
          </a:p>
          <a:p>
            <a:pPr marL="0" indent="0" eaLnBrk="1" hangingPunct="1"/>
            <a:r>
              <a:rPr lang="pt-BR" sz="4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organizações</a:t>
            </a:r>
            <a:endParaRPr lang="pt-BR" sz="4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indent="0" eaLnBrk="1" hangingPunct="1">
              <a:buFont typeface="Wingdings" pitchFamily="2" charset="2"/>
              <a:buNone/>
            </a:pPr>
            <a:endParaRPr lang="pt-BR" sz="4800" dirty="0" smtClean="0"/>
          </a:p>
        </p:txBody>
      </p:sp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071032338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869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4869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4869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869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4869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4869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86917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-19050"/>
            <a:ext cx="9144000" cy="6877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52931" name="Rectangle 3"/>
          <p:cNvSpPr>
            <a:spLocks noGrp="1" noChangeArrowheads="1"/>
          </p:cNvSpPr>
          <p:nvPr>
            <p:ph type="title"/>
          </p:nvPr>
        </p:nvSpPr>
        <p:spPr>
          <a:xfrm>
            <a:off x="468560" y="-99392"/>
            <a:ext cx="9144000" cy="1209675"/>
          </a:xfrm>
        </p:spPr>
        <p:txBody>
          <a:bodyPr/>
          <a:lstStyle/>
          <a:p>
            <a:pPr eaLnBrk="1" hangingPunct="1">
              <a:defRPr/>
            </a:pPr>
            <a:r>
              <a:rPr lang="pt-BR" dirty="0" smtClean="0">
                <a:latin typeface="Arial" panose="020B0604020202020204" pitchFamily="34" charset="0"/>
                <a:cs typeface="Arial" panose="020B0604020202020204" pitchFamily="34" charset="0"/>
              </a:rPr>
              <a:t>Para começo de conversa...</a:t>
            </a:r>
          </a:p>
        </p:txBody>
      </p:sp>
    </p:spTree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858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323528" y="1268760"/>
            <a:ext cx="5976664" cy="467995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00467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Qual o ingrediente mais importante na construção de um relacionamento ?</a:t>
            </a: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54413998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7058" name="Picture 2" descr="200139831-001"/>
          <p:cNvPicPr>
            <a:picLocks noChangeAspect="1" noChangeArrowheads="1"/>
          </p:cNvPicPr>
          <p:nvPr/>
        </p:nvPicPr>
        <p:blipFill>
          <a:blip r:embed="rId3" cstate="print"/>
          <a:srcRect r="72" b="67"/>
          <a:stretch>
            <a:fillRect/>
          </a:stretch>
        </p:blipFill>
        <p:spPr bwMode="auto">
          <a:xfrm>
            <a:off x="0" y="0"/>
            <a:ext cx="9144000" cy="6884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705731" name="Rectangle 3"/>
          <p:cNvSpPr>
            <a:spLocks noGrp="1" noChangeArrowheads="1"/>
          </p:cNvSpPr>
          <p:nvPr>
            <p:ph type="title"/>
          </p:nvPr>
        </p:nvSpPr>
        <p:spPr>
          <a:xfrm>
            <a:off x="285750" y="5429250"/>
            <a:ext cx="8629650" cy="1384300"/>
          </a:xfrm>
        </p:spPr>
        <p:txBody>
          <a:bodyPr/>
          <a:lstStyle/>
          <a:p>
            <a:pPr eaLnBrk="1" hangingPunct="1">
              <a:defRPr/>
            </a:pPr>
            <a:r>
              <a:rPr lang="pt-BR" sz="9600" dirty="0" smtClean="0">
                <a:latin typeface="Arial" panose="020B0604020202020204" pitchFamily="34" charset="0"/>
                <a:cs typeface="Arial" panose="020B0604020202020204" pitchFamily="34" charset="0"/>
              </a:rPr>
              <a:t>Confiança!</a:t>
            </a:r>
          </a:p>
        </p:txBody>
      </p:sp>
    </p:spTree>
    <p:extLst>
      <p:ext uri="{BB962C8B-B14F-4D97-AF65-F5344CB8AC3E}">
        <p14:creationId xmlns:p14="http://schemas.microsoft.com/office/powerpoint/2010/main" val="285347085"/>
      </p:ext>
    </p:extLst>
  </p:cSld>
  <p:clrMapOvr>
    <a:masterClrMapping/>
  </p:clrMapOvr>
  <p:transition>
    <p:fade thruBlk="1"/>
  </p:transition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2817" name="Imagem 3" descr="image002.jpg"/>
          <p:cNvPicPr>
            <a:picLocks noChangeAspect="1"/>
          </p:cNvPicPr>
          <p:nvPr/>
        </p:nvPicPr>
        <p:blipFill>
          <a:blip r:embed="rId3" cstate="print"/>
          <a:srcRect b="79"/>
          <a:stretch>
            <a:fillRect/>
          </a:stretch>
        </p:blipFill>
        <p:spPr bwMode="auto">
          <a:xfrm>
            <a:off x="0" y="466538"/>
            <a:ext cx="9144000" cy="5616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780607010"/>
      </p:ext>
    </p:extLst>
  </p:cSld>
  <p:clrMapOvr>
    <a:masterClrMapping/>
  </p:clrMapOvr>
  <p:transition spd="med">
    <p:fade/>
  </p:transition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666" name="Rectangle 5"/>
          <p:cNvSpPr>
            <a:spLocks noGrp="1" noChangeArrowheads="1"/>
          </p:cNvSpPr>
          <p:nvPr>
            <p:ph type="title"/>
          </p:nvPr>
        </p:nvSpPr>
        <p:spPr>
          <a:xfrm>
            <a:off x="92857" y="120402"/>
            <a:ext cx="4357957" cy="1143000"/>
          </a:xfrm>
          <a:prstGeom prst="rect">
            <a:avLst/>
          </a:prstGeom>
        </p:spPr>
        <p:txBody>
          <a:bodyPr/>
          <a:lstStyle/>
          <a:p>
            <a:pPr eaLnBrk="1" hangingPunct="1"/>
            <a:r>
              <a:rPr lang="pt-BR" sz="4000" dirty="0" smtClean="0">
                <a:solidFill>
                  <a:schemeClr val="bg1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Qual a essência da Disney?</a:t>
            </a:r>
          </a:p>
        </p:txBody>
      </p:sp>
      <p:sp>
        <p:nvSpPr>
          <p:cNvPr id="342022" name="Rectangle 6"/>
          <p:cNvSpPr>
            <a:spLocks noGrp="1" noChangeArrowheads="1"/>
          </p:cNvSpPr>
          <p:nvPr>
            <p:ph type="body" sz="quarter" idx="10"/>
          </p:nvPr>
        </p:nvSpPr>
        <p:spPr>
          <a:xfrm>
            <a:off x="179512" y="1752600"/>
            <a:ext cx="4095033" cy="4135438"/>
          </a:xfrm>
          <a:prstGeom prst="rect">
            <a:avLst/>
          </a:prstGeom>
        </p:spPr>
        <p:txBody>
          <a:bodyPr/>
          <a:lstStyle/>
          <a:p>
            <a:pPr marL="0" indent="0" eaLnBrk="1" hangingPunct="1">
              <a:buFontTx/>
              <a:buNone/>
            </a:pPr>
            <a:r>
              <a:rPr lang="pt-BR" sz="6000" dirty="0" smtClean="0">
                <a:solidFill>
                  <a:schemeClr val="bg1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Eficácia </a:t>
            </a:r>
          </a:p>
          <a:p>
            <a:pPr marL="0" indent="0" eaLnBrk="1" hangingPunct="1">
              <a:buFontTx/>
              <a:buNone/>
            </a:pPr>
            <a:r>
              <a:rPr lang="pt-BR" sz="6000" dirty="0" smtClean="0">
                <a:solidFill>
                  <a:schemeClr val="bg1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Show</a:t>
            </a:r>
          </a:p>
          <a:p>
            <a:pPr marL="0" indent="0" eaLnBrk="1" hangingPunct="1">
              <a:buFontTx/>
              <a:buNone/>
            </a:pPr>
            <a:r>
              <a:rPr lang="pt-BR" sz="6000" dirty="0" smtClean="0">
                <a:solidFill>
                  <a:schemeClr val="bg1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Cortesia</a:t>
            </a:r>
          </a:p>
          <a:p>
            <a:pPr marL="0" indent="0" eaLnBrk="1" hangingPunct="1">
              <a:buFontTx/>
              <a:buNone/>
            </a:pPr>
            <a:r>
              <a:rPr lang="pt-BR" sz="6000" dirty="0" smtClean="0">
                <a:solidFill>
                  <a:schemeClr val="bg1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Segurança</a:t>
            </a:r>
          </a:p>
          <a:p>
            <a:pPr marL="0" indent="0" eaLnBrk="1" hangingPunct="1">
              <a:buFontTx/>
              <a:buNone/>
            </a:pPr>
            <a:endParaRPr lang="pt-BR" sz="6000" dirty="0" smtClean="0">
              <a:solidFill>
                <a:srgbClr val="9E4523"/>
              </a:solidFill>
              <a:effectLst/>
            </a:endParaRPr>
          </a:p>
        </p:txBody>
      </p:sp>
      <p:pic>
        <p:nvPicPr>
          <p:cNvPr id="625668" name="Picture 4" descr="mickey_mouse_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84665" y="0"/>
            <a:ext cx="455933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74593703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420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420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20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420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420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420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420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420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2022" grpId="0" build="p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666" name="Rectangle 5"/>
          <p:cNvSpPr>
            <a:spLocks noGrp="1" noChangeArrowheads="1"/>
          </p:cNvSpPr>
          <p:nvPr>
            <p:ph type="title"/>
          </p:nvPr>
        </p:nvSpPr>
        <p:spPr>
          <a:xfrm>
            <a:off x="92857" y="120402"/>
            <a:ext cx="4357957" cy="1143000"/>
          </a:xfrm>
          <a:prstGeom prst="rect">
            <a:avLst/>
          </a:prstGeom>
        </p:spPr>
        <p:txBody>
          <a:bodyPr/>
          <a:lstStyle/>
          <a:p>
            <a:pPr eaLnBrk="1" hangingPunct="1"/>
            <a:r>
              <a:rPr lang="pt-BR" sz="4000" dirty="0" smtClean="0">
                <a:solidFill>
                  <a:schemeClr val="bg1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Na Disney...</a:t>
            </a:r>
          </a:p>
        </p:txBody>
      </p:sp>
      <p:sp>
        <p:nvSpPr>
          <p:cNvPr id="342022" name="Rectangle 6"/>
          <p:cNvSpPr>
            <a:spLocks noGrp="1" noChangeArrowheads="1"/>
          </p:cNvSpPr>
          <p:nvPr>
            <p:ph type="body" sz="quarter" idx="10"/>
          </p:nvPr>
        </p:nvSpPr>
        <p:spPr>
          <a:xfrm>
            <a:off x="179512" y="1752600"/>
            <a:ext cx="4095033" cy="4135438"/>
          </a:xfrm>
          <a:prstGeom prst="rect">
            <a:avLst/>
          </a:prstGeom>
        </p:spPr>
        <p:txBody>
          <a:bodyPr/>
          <a:lstStyle/>
          <a:p>
            <a:r>
              <a:rPr lang="pt-BR" sz="6000" dirty="0">
                <a:solidFill>
                  <a:schemeClr val="bg1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Segurança</a:t>
            </a:r>
          </a:p>
          <a:p>
            <a:r>
              <a:rPr lang="pt-BR" sz="6000" dirty="0">
                <a:solidFill>
                  <a:schemeClr val="bg1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Cortesia</a:t>
            </a:r>
          </a:p>
          <a:p>
            <a:r>
              <a:rPr lang="pt-BR" sz="6000" dirty="0">
                <a:solidFill>
                  <a:schemeClr val="bg1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Show</a:t>
            </a:r>
          </a:p>
          <a:p>
            <a:pPr marL="0" indent="0" eaLnBrk="1" hangingPunct="1">
              <a:buFontTx/>
              <a:buNone/>
            </a:pPr>
            <a:r>
              <a:rPr lang="pt-BR" sz="6000" dirty="0" smtClean="0">
                <a:solidFill>
                  <a:schemeClr val="bg1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Eficácia </a:t>
            </a:r>
          </a:p>
          <a:p>
            <a:pPr marL="0" indent="0" eaLnBrk="1" hangingPunct="1">
              <a:buFontTx/>
              <a:buNone/>
            </a:pPr>
            <a:endParaRPr lang="pt-BR" sz="6000" dirty="0" smtClean="0">
              <a:solidFill>
                <a:srgbClr val="9E4523"/>
              </a:solidFill>
              <a:effectLst/>
            </a:endParaRPr>
          </a:p>
        </p:txBody>
      </p:sp>
      <p:pic>
        <p:nvPicPr>
          <p:cNvPr id="625668" name="Picture 4" descr="mickey_mouse_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84665" y="0"/>
            <a:ext cx="4559335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16147188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420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420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20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420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420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420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0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3420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3420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2022" grpId="0" build="p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m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6952" y="1954945"/>
            <a:ext cx="2759152" cy="2793527"/>
          </a:xfrm>
          <a:prstGeom prst="rect">
            <a:avLst/>
          </a:prstGeom>
        </p:spPr>
      </p:pic>
      <p:sp>
        <p:nvSpPr>
          <p:cNvPr id="3" name="Retângulo com Único Canto Aparado 2"/>
          <p:cNvSpPr/>
          <p:nvPr/>
        </p:nvSpPr>
        <p:spPr>
          <a:xfrm>
            <a:off x="14" y="4652667"/>
            <a:ext cx="3026007" cy="648119"/>
          </a:xfrm>
          <a:prstGeom prst="snip1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23" tIns="45667" rIns="91323" bIns="45667" rtlCol="0" anchor="ctr"/>
          <a:lstStyle/>
          <a:p>
            <a:pPr algn="ctr" defTabSz="1085908"/>
            <a:endParaRPr lang="pt-BR" sz="1600">
              <a:solidFill>
                <a:prstClr val="white"/>
              </a:solidFill>
            </a:endParaRPr>
          </a:p>
        </p:txBody>
      </p:sp>
      <p:sp>
        <p:nvSpPr>
          <p:cNvPr id="4" name="CaixaDeTexto 3"/>
          <p:cNvSpPr txBox="1"/>
          <p:nvPr/>
        </p:nvSpPr>
        <p:spPr>
          <a:xfrm>
            <a:off x="78958" y="4748484"/>
            <a:ext cx="3241169" cy="400017"/>
          </a:xfrm>
          <a:prstGeom prst="rect">
            <a:avLst/>
          </a:prstGeom>
          <a:noFill/>
        </p:spPr>
        <p:txBody>
          <a:bodyPr wrap="square" lIns="91323" tIns="45667" rIns="91323" bIns="45667" rtlCol="0">
            <a:spAutoFit/>
          </a:bodyPr>
          <a:lstStyle/>
          <a:p>
            <a:pPr defTabSz="1085908"/>
            <a:r>
              <a:rPr lang="pt-BR" sz="2000" dirty="0">
                <a:solidFill>
                  <a:prstClr val="black"/>
                </a:solidFill>
              </a:rPr>
              <a:t>NEILA CRISTINA FRANCO</a:t>
            </a:r>
          </a:p>
        </p:txBody>
      </p:sp>
      <p:cxnSp>
        <p:nvCxnSpPr>
          <p:cNvPr id="8" name="Conector reto 7"/>
          <p:cNvCxnSpPr/>
          <p:nvPr/>
        </p:nvCxnSpPr>
        <p:spPr>
          <a:xfrm flipV="1">
            <a:off x="3457509" y="1053286"/>
            <a:ext cx="2825807" cy="1818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CaixaDeTexto 8"/>
          <p:cNvSpPr txBox="1"/>
          <p:nvPr/>
        </p:nvSpPr>
        <p:spPr>
          <a:xfrm>
            <a:off x="3088786" y="1834155"/>
            <a:ext cx="5730960" cy="3538611"/>
          </a:xfrm>
          <a:prstGeom prst="rect">
            <a:avLst/>
          </a:prstGeom>
          <a:noFill/>
        </p:spPr>
        <p:txBody>
          <a:bodyPr wrap="square" lIns="91323" tIns="45667" rIns="91323" bIns="45667" rtlCol="0">
            <a:spAutoFit/>
          </a:bodyPr>
          <a:lstStyle/>
          <a:p>
            <a:pPr algn="just" defTabSz="1085908"/>
            <a:r>
              <a:rPr lang="pt-BR" sz="1600" dirty="0">
                <a:solidFill>
                  <a:prstClr val="black">
                    <a:lumMod val="65000"/>
                    <a:lumOff val="35000"/>
                  </a:prstClr>
                </a:solidFill>
              </a:rPr>
              <a:t>Consultora de Carreira, Coach Comportamental, Consultora de Processos, Instrutora de Treinamentos, Palestrante e Escritora. </a:t>
            </a:r>
          </a:p>
          <a:p>
            <a:pPr algn="just" defTabSz="1085908"/>
            <a:endParaRPr lang="pt-BR" sz="1600" dirty="0">
              <a:solidFill>
                <a:prstClr val="black">
                  <a:lumMod val="65000"/>
                  <a:lumOff val="35000"/>
                </a:prstClr>
              </a:solidFill>
            </a:endParaRPr>
          </a:p>
          <a:p>
            <a:pPr algn="just" defTabSz="1085908"/>
            <a:r>
              <a:rPr lang="pt-BR" sz="1600" dirty="0">
                <a:solidFill>
                  <a:prstClr val="black">
                    <a:lumMod val="65000"/>
                    <a:lumOff val="35000"/>
                  </a:prstClr>
                </a:solidFill>
              </a:rPr>
              <a:t>Pós-graduanda em Coaching e Liderança pela FACCAMP </a:t>
            </a:r>
          </a:p>
          <a:p>
            <a:pPr algn="just" defTabSz="1085908"/>
            <a:endParaRPr lang="pt-BR" sz="1600" dirty="0">
              <a:solidFill>
                <a:prstClr val="black">
                  <a:lumMod val="65000"/>
                  <a:lumOff val="35000"/>
                </a:prstClr>
              </a:solidFill>
            </a:endParaRPr>
          </a:p>
          <a:p>
            <a:pPr algn="just" defTabSz="1085908"/>
            <a:r>
              <a:rPr lang="pt-BR" sz="1600" dirty="0">
                <a:solidFill>
                  <a:prstClr val="black">
                    <a:lumMod val="65000"/>
                    <a:lumOff val="35000"/>
                  </a:prstClr>
                </a:solidFill>
              </a:rPr>
              <a:t>Graduada em Gestão Empresarial e Tecnologia; Certificação Help Desk Manager e Itil Foundation; Coach Profissional, Consultora Comportamental DISC.</a:t>
            </a:r>
          </a:p>
          <a:p>
            <a:pPr algn="just" defTabSz="1085908"/>
            <a:endParaRPr lang="pt-BR" sz="1600" dirty="0">
              <a:solidFill>
                <a:prstClr val="black">
                  <a:lumMod val="65000"/>
                  <a:lumOff val="35000"/>
                </a:prstClr>
              </a:solidFill>
            </a:endParaRPr>
          </a:p>
          <a:p>
            <a:pPr algn="just" defTabSz="1085908"/>
            <a:r>
              <a:rPr lang="pt-BR" sz="1600" dirty="0">
                <a:solidFill>
                  <a:prstClr val="black">
                    <a:lumMod val="65000"/>
                    <a:lumOff val="35000"/>
                  </a:prstClr>
                </a:solidFill>
              </a:rPr>
              <a:t>Após 30 anos implantando e revisando processos de negócios; formando equipes e líderes éticos de alta performance em ambientes corporativos, atua  na área de comportamento apoiada em metodologia DISC, processos de coaching aplicado e parcerias </a:t>
            </a:r>
            <a:r>
              <a:rPr lang="pt-BR" sz="1600" dirty="0" err="1">
                <a:solidFill>
                  <a:prstClr val="black">
                    <a:lumMod val="65000"/>
                    <a:lumOff val="35000"/>
                  </a:prstClr>
                </a:solidFill>
              </a:rPr>
              <a:t>potencializadoras</a:t>
            </a:r>
            <a:r>
              <a:rPr lang="pt-BR" sz="1600" dirty="0">
                <a:solidFill>
                  <a:prstClr val="black">
                    <a:lumMod val="65000"/>
                    <a:lumOff val="35000"/>
                  </a:prstClr>
                </a:solidFill>
              </a:rPr>
              <a:t> para resultados.</a:t>
            </a:r>
            <a:endParaRPr lang="pt-BR" sz="1600" b="1" dirty="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pic>
        <p:nvPicPr>
          <p:cNvPr id="12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550834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2" descr="http://www.redetiradentes.com.br/wp-content/uploads/2015/09/vendas-680x365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7852" y="3915089"/>
            <a:ext cx="1755547" cy="9422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8" descr="http://www.noticiastrabalhistas.com/wp-content/uploads/2016/05/alcancarmetasempregaa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8183" y="1587825"/>
            <a:ext cx="1998482" cy="11930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4" descr="http://www.cep.pr.gov.br/arquivos/Image/foto_Joseth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3388" y="2306520"/>
            <a:ext cx="1101992" cy="15930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/>
          <p:cNvSpPr txBox="1"/>
          <p:nvPr/>
        </p:nvSpPr>
        <p:spPr>
          <a:xfrm>
            <a:off x="130241" y="334997"/>
            <a:ext cx="5868088" cy="646309"/>
          </a:xfrm>
          <a:prstGeom prst="rect">
            <a:avLst/>
          </a:prstGeom>
          <a:noFill/>
        </p:spPr>
        <p:txBody>
          <a:bodyPr wrap="none" lIns="91323" tIns="45667" rIns="91323" bIns="45667" rtlCol="0">
            <a:spAutoFit/>
          </a:bodyPr>
          <a:lstStyle/>
          <a:p>
            <a:pPr algn="just" defTabSz="1085908"/>
            <a:r>
              <a:rPr lang="pt-BR" sz="3600" b="1" dirty="0">
                <a:solidFill>
                  <a:srgbClr val="1A3A7B"/>
                </a:solidFill>
              </a:rPr>
              <a:t>Problemática da Performance</a:t>
            </a:r>
          </a:p>
        </p:txBody>
      </p:sp>
      <p:cxnSp>
        <p:nvCxnSpPr>
          <p:cNvPr id="8" name="Conector reto 7"/>
          <p:cNvCxnSpPr/>
          <p:nvPr/>
        </p:nvCxnSpPr>
        <p:spPr>
          <a:xfrm>
            <a:off x="235465" y="929095"/>
            <a:ext cx="553409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Forma 25"/>
          <p:cNvSpPr/>
          <p:nvPr/>
        </p:nvSpPr>
        <p:spPr>
          <a:xfrm>
            <a:off x="1169190" y="1927525"/>
            <a:ext cx="7291759" cy="3987178"/>
          </a:xfrm>
          <a:prstGeom prst="swooshArrow">
            <a:avLst>
              <a:gd name="adj1" fmla="val 25000"/>
              <a:gd name="adj2" fmla="val 25000"/>
            </a:avLst>
          </a:prstGeom>
          <a:scene3d>
            <a:camera prst="orthographicFront"/>
            <a:lightRig rig="flat" dir="t"/>
          </a:scene3d>
          <a:sp3d z="-190500" extrusionH="12700" prstMaterial="plastic">
            <a:bevelT w="50800" h="50800"/>
          </a:sp3d>
        </p:spPr>
        <p:style>
          <a:lnRef idx="0">
            <a:schemeClr val="accent1">
              <a:hueOff val="0"/>
              <a:satOff val="0"/>
              <a:lumOff val="0"/>
              <a:alphaOff val="0"/>
            </a:schemeClr>
          </a:lnRef>
          <a:fillRef idx="3">
            <a:schemeClr val="accent1"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27" name="Elipse 26"/>
          <p:cNvSpPr/>
          <p:nvPr/>
        </p:nvSpPr>
        <p:spPr>
          <a:xfrm>
            <a:off x="1983810" y="4833193"/>
            <a:ext cx="146737" cy="146728"/>
          </a:xfrm>
          <a:prstGeom prst="ellipse">
            <a:avLst/>
          </a:prstGeom>
          <a:scene3d>
            <a:camera prst="orthographicFront"/>
            <a:lightRig rig="flat" dir="t"/>
          </a:scene3d>
          <a:sp3d prstMaterial="plastic">
            <a:bevelT w="120900" h="88900"/>
            <a:bevelB w="88900" h="31750" prst="angle"/>
          </a:sp3d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1">
              <a:hueOff val="0"/>
              <a:satOff val="0"/>
              <a:lumOff val="0"/>
              <a:alphaOff val="0"/>
            </a:schemeClr>
          </a:fillRef>
          <a:effectRef idx="2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28" name="Forma livre 27"/>
          <p:cNvSpPr/>
          <p:nvPr/>
        </p:nvSpPr>
        <p:spPr>
          <a:xfrm>
            <a:off x="2357467" y="4887267"/>
            <a:ext cx="1266134" cy="948948"/>
          </a:xfrm>
          <a:custGeom>
            <a:avLst/>
            <a:gdLst>
              <a:gd name="connsiteX0" fmla="*/ 0 w 1454417"/>
              <a:gd name="connsiteY0" fmla="*/ 0 h 1265173"/>
              <a:gd name="connsiteX1" fmla="*/ 1454417 w 1454417"/>
              <a:gd name="connsiteY1" fmla="*/ 0 h 1265173"/>
              <a:gd name="connsiteX2" fmla="*/ 1454417 w 1454417"/>
              <a:gd name="connsiteY2" fmla="*/ 1265173 h 1265173"/>
              <a:gd name="connsiteX3" fmla="*/ 0 w 1454417"/>
              <a:gd name="connsiteY3" fmla="*/ 1265173 h 1265173"/>
              <a:gd name="connsiteX4" fmla="*/ 0 w 1454417"/>
              <a:gd name="connsiteY4" fmla="*/ 0 h 126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54417" h="1265173">
                <a:moveTo>
                  <a:pt x="0" y="0"/>
                </a:moveTo>
                <a:lnTo>
                  <a:pt x="1454417" y="0"/>
                </a:lnTo>
                <a:lnTo>
                  <a:pt x="1454417" y="1265173"/>
                </a:lnTo>
                <a:lnTo>
                  <a:pt x="0" y="1265173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77662" tIns="0" rIns="0" bIns="0" numCol="1" spcCol="1270" anchor="t" anchorCtr="0">
            <a:noAutofit/>
          </a:bodyPr>
          <a:lstStyle/>
          <a:p>
            <a:pPr defTabSz="73266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pt-BR" sz="2000" b="1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Equipes Enxutas</a:t>
            </a:r>
          </a:p>
        </p:txBody>
      </p:sp>
      <p:sp>
        <p:nvSpPr>
          <p:cNvPr id="29" name="Elipse 28"/>
          <p:cNvSpPr/>
          <p:nvPr/>
        </p:nvSpPr>
        <p:spPr>
          <a:xfrm>
            <a:off x="3113648" y="3969110"/>
            <a:ext cx="255194" cy="255179"/>
          </a:xfrm>
          <a:prstGeom prst="ellipse">
            <a:avLst/>
          </a:prstGeom>
          <a:scene3d>
            <a:camera prst="orthographicFront"/>
            <a:lightRig rig="flat" dir="t"/>
          </a:scene3d>
          <a:sp3d prstMaterial="plastic">
            <a:bevelT w="120900" h="88900"/>
            <a:bevelB w="88900" h="31750" prst="angle"/>
          </a:sp3d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1">
              <a:hueOff val="0"/>
              <a:satOff val="0"/>
              <a:lumOff val="0"/>
              <a:alphaOff val="0"/>
            </a:schemeClr>
          </a:fillRef>
          <a:effectRef idx="2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30" name="Forma livre 29"/>
          <p:cNvSpPr/>
          <p:nvPr/>
        </p:nvSpPr>
        <p:spPr>
          <a:xfrm>
            <a:off x="3329700" y="4341432"/>
            <a:ext cx="1554902" cy="491837"/>
          </a:xfrm>
          <a:custGeom>
            <a:avLst/>
            <a:gdLst>
              <a:gd name="connsiteX0" fmla="*/ 0 w 1786126"/>
              <a:gd name="connsiteY0" fmla="*/ 0 h 2429345"/>
              <a:gd name="connsiteX1" fmla="*/ 1786126 w 1786126"/>
              <a:gd name="connsiteY1" fmla="*/ 0 h 2429345"/>
              <a:gd name="connsiteX2" fmla="*/ 1786126 w 1786126"/>
              <a:gd name="connsiteY2" fmla="*/ 2429345 h 2429345"/>
              <a:gd name="connsiteX3" fmla="*/ 0 w 1786126"/>
              <a:gd name="connsiteY3" fmla="*/ 2429345 h 2429345"/>
              <a:gd name="connsiteX4" fmla="*/ 0 w 1786126"/>
              <a:gd name="connsiteY4" fmla="*/ 0 h 24293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6126" h="2429345">
                <a:moveTo>
                  <a:pt x="0" y="0"/>
                </a:moveTo>
                <a:lnTo>
                  <a:pt x="1786126" y="0"/>
                </a:lnTo>
                <a:lnTo>
                  <a:pt x="1786126" y="2429345"/>
                </a:lnTo>
                <a:lnTo>
                  <a:pt x="0" y="2429345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35076" tIns="0" rIns="0" bIns="0" numCol="1" spcCol="1270" anchor="t" anchorCtr="0">
            <a:noAutofit/>
          </a:bodyPr>
          <a:lstStyle/>
          <a:p>
            <a:pPr defTabSz="73266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pt-BR" sz="2000" b="1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Baixa Motivação</a:t>
            </a:r>
          </a:p>
        </p:txBody>
      </p:sp>
      <p:sp>
        <p:nvSpPr>
          <p:cNvPr id="31" name="Elipse 30"/>
          <p:cNvSpPr/>
          <p:nvPr/>
        </p:nvSpPr>
        <p:spPr>
          <a:xfrm>
            <a:off x="4572012" y="3320991"/>
            <a:ext cx="338132" cy="338113"/>
          </a:xfrm>
          <a:prstGeom prst="ellipse">
            <a:avLst/>
          </a:prstGeom>
          <a:scene3d>
            <a:camera prst="orthographicFront"/>
            <a:lightRig rig="flat" dir="t"/>
          </a:scene3d>
          <a:sp3d prstMaterial="plastic">
            <a:bevelT w="120900" h="88900"/>
            <a:bevelB w="88900" h="31750" prst="angle"/>
          </a:sp3d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1">
              <a:hueOff val="0"/>
              <a:satOff val="0"/>
              <a:lumOff val="0"/>
              <a:alphaOff val="0"/>
            </a:schemeClr>
          </a:fillRef>
          <a:effectRef idx="2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32" name="Forma livre 31"/>
          <p:cNvSpPr/>
          <p:nvPr/>
        </p:nvSpPr>
        <p:spPr>
          <a:xfrm>
            <a:off x="4734039" y="3881459"/>
            <a:ext cx="1554902" cy="2464075"/>
          </a:xfrm>
          <a:custGeom>
            <a:avLst/>
            <a:gdLst>
              <a:gd name="connsiteX0" fmla="*/ 0 w 1786126"/>
              <a:gd name="connsiteY0" fmla="*/ 0 h 3285197"/>
              <a:gd name="connsiteX1" fmla="*/ 1786126 w 1786126"/>
              <a:gd name="connsiteY1" fmla="*/ 0 h 3285197"/>
              <a:gd name="connsiteX2" fmla="*/ 1786126 w 1786126"/>
              <a:gd name="connsiteY2" fmla="*/ 3285197 h 3285197"/>
              <a:gd name="connsiteX3" fmla="*/ 0 w 1786126"/>
              <a:gd name="connsiteY3" fmla="*/ 3285197 h 3285197"/>
              <a:gd name="connsiteX4" fmla="*/ 0 w 1786126"/>
              <a:gd name="connsiteY4" fmla="*/ 0 h 3285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6126" h="3285197">
                <a:moveTo>
                  <a:pt x="0" y="0"/>
                </a:moveTo>
                <a:lnTo>
                  <a:pt x="1786126" y="0"/>
                </a:lnTo>
                <a:lnTo>
                  <a:pt x="1786126" y="3285197"/>
                </a:lnTo>
                <a:lnTo>
                  <a:pt x="0" y="3285197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78966" tIns="0" rIns="0" bIns="0" numCol="1" spcCol="1270" anchor="t" anchorCtr="0">
            <a:noAutofit/>
          </a:bodyPr>
          <a:lstStyle/>
          <a:p>
            <a:pPr defTabSz="73266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pt-BR" sz="2000" b="1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Demanda mercado  reduzida e concorrência acirrada</a:t>
            </a:r>
          </a:p>
        </p:txBody>
      </p:sp>
      <p:sp>
        <p:nvSpPr>
          <p:cNvPr id="33" name="Elipse 32"/>
          <p:cNvSpPr/>
          <p:nvPr/>
        </p:nvSpPr>
        <p:spPr>
          <a:xfrm>
            <a:off x="6138378" y="2888901"/>
            <a:ext cx="452969" cy="452943"/>
          </a:xfrm>
          <a:prstGeom prst="ellipse">
            <a:avLst/>
          </a:prstGeom>
          <a:scene3d>
            <a:camera prst="orthographicFront"/>
            <a:lightRig rig="flat" dir="t"/>
          </a:scene3d>
          <a:sp3d prstMaterial="plastic">
            <a:bevelT w="120900" h="88900"/>
            <a:bevelB w="88900" h="31750" prst="angle"/>
          </a:sp3d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3">
            <a:schemeClr val="accent1">
              <a:hueOff val="0"/>
              <a:satOff val="0"/>
              <a:lumOff val="0"/>
              <a:alphaOff val="0"/>
            </a:schemeClr>
          </a:fillRef>
          <a:effectRef idx="2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34" name="Forma livre 33"/>
          <p:cNvSpPr/>
          <p:nvPr/>
        </p:nvSpPr>
        <p:spPr>
          <a:xfrm>
            <a:off x="6040909" y="3591029"/>
            <a:ext cx="1554902" cy="540321"/>
          </a:xfrm>
          <a:custGeom>
            <a:avLst/>
            <a:gdLst>
              <a:gd name="connsiteX0" fmla="*/ 0 w 1786126"/>
              <a:gd name="connsiteY0" fmla="*/ 0 h 3811467"/>
              <a:gd name="connsiteX1" fmla="*/ 1786126 w 1786126"/>
              <a:gd name="connsiteY1" fmla="*/ 0 h 3811467"/>
              <a:gd name="connsiteX2" fmla="*/ 1786126 w 1786126"/>
              <a:gd name="connsiteY2" fmla="*/ 3811467 h 3811467"/>
              <a:gd name="connsiteX3" fmla="*/ 0 w 1786126"/>
              <a:gd name="connsiteY3" fmla="*/ 3811467 h 3811467"/>
              <a:gd name="connsiteX4" fmla="*/ 0 w 1786126"/>
              <a:gd name="connsiteY4" fmla="*/ 0 h 3811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6126" h="3811467">
                <a:moveTo>
                  <a:pt x="0" y="0"/>
                </a:moveTo>
                <a:lnTo>
                  <a:pt x="1786126" y="0"/>
                </a:lnTo>
                <a:lnTo>
                  <a:pt x="1786126" y="3811467"/>
                </a:lnTo>
                <a:lnTo>
                  <a:pt x="0" y="3811467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239749" tIns="0" rIns="0" bIns="0" numCol="1" spcCol="1270" anchor="t" anchorCtr="0">
            <a:noAutofit/>
          </a:bodyPr>
          <a:lstStyle/>
          <a:p>
            <a:pPr defTabSz="73266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pt-BR" sz="2000" b="1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Metas Agressivas</a:t>
            </a:r>
          </a:p>
        </p:txBody>
      </p:sp>
      <p:pic>
        <p:nvPicPr>
          <p:cNvPr id="15" name="Picture 6" descr="http://1.bp.blogspot.com/_1gVvjCp4dQY/S6pF-hx2TeI/AAAAAAAAAAU/6nnuVwwIV-g/s1600/Imagem1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7597" y="1754413"/>
            <a:ext cx="2148930" cy="14346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3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Imagem 17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82017" y="5871502"/>
            <a:ext cx="1121980" cy="6233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23408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2" grpId="0"/>
      <p:bldP spid="34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aixaDeTexto 5"/>
          <p:cNvSpPr txBox="1"/>
          <p:nvPr/>
        </p:nvSpPr>
        <p:spPr>
          <a:xfrm>
            <a:off x="0" y="5372766"/>
            <a:ext cx="9144000" cy="1015428"/>
          </a:xfrm>
          <a:prstGeom prst="rect">
            <a:avLst/>
          </a:prstGeom>
          <a:noFill/>
        </p:spPr>
        <p:txBody>
          <a:bodyPr wrap="square" lIns="91323" tIns="45667" rIns="91323" bIns="45667" rtlCol="0">
            <a:spAutoFit/>
          </a:bodyPr>
          <a:lstStyle/>
          <a:p>
            <a:pPr algn="ctr" defTabSz="1085908"/>
            <a:r>
              <a:rPr lang="pt-BR" sz="30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COMO COMPOR EQUIPES DE ALTA PERFORMANCE?</a:t>
            </a:r>
          </a:p>
          <a:p>
            <a:pPr defTabSz="1085908"/>
            <a:endParaRPr lang="pt-BR" sz="3000" b="1" dirty="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pic>
        <p:nvPicPr>
          <p:cNvPr id="2" name="Imagem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5712" y="-98564"/>
            <a:ext cx="9271652" cy="52289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31468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/>
          <p:nvPr/>
        </p:nvSpPr>
        <p:spPr>
          <a:xfrm>
            <a:off x="180275" y="189392"/>
            <a:ext cx="4422494" cy="646309"/>
          </a:xfrm>
          <a:prstGeom prst="rect">
            <a:avLst/>
          </a:prstGeom>
          <a:noFill/>
        </p:spPr>
        <p:txBody>
          <a:bodyPr wrap="none" lIns="91413" tIns="45707" rIns="91413" bIns="45707" rtlCol="0">
            <a:spAutoFit/>
          </a:bodyPr>
          <a:lstStyle/>
          <a:p>
            <a:pPr algn="just" defTabSz="1086988"/>
            <a:r>
              <a:rPr lang="pt-BR" sz="3600" b="1" dirty="0">
                <a:solidFill>
                  <a:srgbClr val="1A3A7B"/>
                </a:solidFill>
              </a:rPr>
              <a:t>Diagnóstico da Equipe</a:t>
            </a:r>
          </a:p>
        </p:txBody>
      </p:sp>
      <p:cxnSp>
        <p:nvCxnSpPr>
          <p:cNvPr id="5" name="Conector reto 4"/>
          <p:cNvCxnSpPr/>
          <p:nvPr/>
        </p:nvCxnSpPr>
        <p:spPr>
          <a:xfrm>
            <a:off x="315756" y="729489"/>
            <a:ext cx="415900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4" name="Diagrama 13"/>
          <p:cNvGraphicFramePr/>
          <p:nvPr>
            <p:extLst>
              <p:ext uri="{D42A27DB-BD31-4B8C-83A1-F6EECF244321}">
                <p14:modId xmlns:p14="http://schemas.microsoft.com/office/powerpoint/2010/main" val="3032099982"/>
              </p:ext>
            </p:extLst>
          </p:nvPr>
        </p:nvGraphicFramePr>
        <p:xfrm>
          <a:off x="467010" y="981295"/>
          <a:ext cx="8424721" cy="496740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6" name="Picture 3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Imagem 6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82017" y="5871502"/>
            <a:ext cx="1121980" cy="6233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34762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graphicEl>
                                              <a:dgm id="{A7EB2321-C757-43CF-A787-13E6B08FD159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>
                                            <p:graphicEl>
                                              <a:dgm id="{A7EB2321-C757-43CF-A787-13E6B08FD159}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>
                                            <p:graphicEl>
                                              <a:dgm id="{A7EB2321-C757-43CF-A787-13E6B08FD159}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graphicEl>
                                              <a:dgm id="{0E930DC1-A05D-4955-B5E1-106588D37A05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>
                                            <p:graphicEl>
                                              <a:dgm id="{0E930DC1-A05D-4955-B5E1-106588D37A05}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">
                                            <p:graphicEl>
                                              <a:dgm id="{0E930DC1-A05D-4955-B5E1-106588D37A05}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graphicEl>
                                              <a:dgm id="{90449607-5FE5-444F-A7A9-A10FE4D229FF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">
                                            <p:graphicEl>
                                              <a:dgm id="{90449607-5FE5-444F-A7A9-A10FE4D229FF}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">
                                            <p:graphicEl>
                                              <a:dgm id="{90449607-5FE5-444F-A7A9-A10FE4D229FF}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graphicEl>
                                              <a:dgm id="{88CD46F4-6A97-4E71-A0A2-DF521300787E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>
                                            <p:graphicEl>
                                              <a:dgm id="{88CD46F4-6A97-4E71-A0A2-DF521300787E}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>
                                            <p:graphicEl>
                                              <a:dgm id="{88CD46F4-6A97-4E71-A0A2-DF521300787E}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graphicEl>
                                              <a:dgm id="{D5069D16-E7A3-4940-8937-C7E1B91BD98F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">
                                            <p:graphicEl>
                                              <a:dgm id="{D5069D16-E7A3-4940-8937-C7E1B91BD98F}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">
                                            <p:graphicEl>
                                              <a:dgm id="{D5069D16-E7A3-4940-8937-C7E1B91BD98F}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graphicEl>
                                              <a:dgm id="{1B72EC44-9027-41F0-93C4-D215EC167A7F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">
                                            <p:graphicEl>
                                              <a:dgm id="{1B72EC44-9027-41F0-93C4-D215EC167A7F}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4">
                                            <p:graphicEl>
                                              <a:dgm id="{1B72EC44-9027-41F0-93C4-D215EC167A7F}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graphicEl>
                                              <a:dgm id="{0388BF14-1294-4CBC-A27A-26F3FA75D943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>
                                            <p:graphicEl>
                                              <a:dgm id="{0388BF14-1294-4CBC-A27A-26F3FA75D943}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>
                                            <p:graphicEl>
                                              <a:dgm id="{0388BF14-1294-4CBC-A27A-26F3FA75D943}"/>
                                            </p:graphic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14" grpId="0">
        <p:bldSub>
          <a:bldDgm bld="one"/>
        </p:bldSub>
      </p:bldGraphic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1"/>
          <p:cNvSpPr/>
          <p:nvPr/>
        </p:nvSpPr>
        <p:spPr>
          <a:xfrm>
            <a:off x="-35712" y="180681"/>
            <a:ext cx="5183676" cy="584640"/>
          </a:xfrm>
          <a:prstGeom prst="rect">
            <a:avLst/>
          </a:prstGeom>
        </p:spPr>
        <p:txBody>
          <a:bodyPr wrap="square" lIns="91413" tIns="45707" rIns="91413" bIns="45707">
            <a:spAutoFit/>
          </a:bodyPr>
          <a:lstStyle/>
          <a:p>
            <a:pPr defTabSz="1086988"/>
            <a:r>
              <a:rPr lang="pt-B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DIAGNÓSTICO - Perfil Pessoal</a:t>
            </a:r>
            <a:endParaRPr lang="pt-BR" sz="3200" dirty="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pic>
        <p:nvPicPr>
          <p:cNvPr id="8" name="Imagem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88213" y="644496"/>
            <a:ext cx="6695581" cy="5262698"/>
          </a:xfrm>
          <a:prstGeom prst="rect">
            <a:avLst/>
          </a:prstGeom>
        </p:spPr>
      </p:pic>
      <p:sp>
        <p:nvSpPr>
          <p:cNvPr id="7" name="CaixaDeTexto 6"/>
          <p:cNvSpPr txBox="1"/>
          <p:nvPr/>
        </p:nvSpPr>
        <p:spPr>
          <a:xfrm>
            <a:off x="4643995" y="5842547"/>
            <a:ext cx="3768640" cy="461558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wrap="square" lIns="91413" tIns="45707" rIns="91413" bIns="45707" rtlCol="0">
            <a:spAutoFit/>
          </a:bodyPr>
          <a:lstStyle/>
          <a:p>
            <a:pPr algn="ctr" defTabSz="1086988"/>
            <a:r>
              <a:rPr lang="pt-BR" sz="1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Fonte: </a:t>
            </a:r>
            <a:r>
              <a:rPr lang="pt-BR" sz="1200" dirty="0">
                <a:solidFill>
                  <a:prstClr val="black">
                    <a:lumMod val="65000"/>
                    <a:lumOff val="35000"/>
                  </a:prstClr>
                </a:solidFill>
              </a:rPr>
              <a:t>MATOS, J. &amp; PORTELA, V. Talento para a Vida - </a:t>
            </a:r>
            <a:r>
              <a:rPr lang="pt-BR" sz="1200" dirty="0" err="1">
                <a:solidFill>
                  <a:prstClr val="black">
                    <a:lumMod val="65000"/>
                    <a:lumOff val="35000"/>
                  </a:prstClr>
                </a:solidFill>
              </a:rPr>
              <a:t>Human</a:t>
            </a:r>
            <a:r>
              <a:rPr lang="pt-BR" sz="1200" dirty="0">
                <a:solidFill>
                  <a:prstClr val="black">
                    <a:lumMod val="65000"/>
                    <a:lumOff val="35000"/>
                  </a:prstClr>
                </a:solidFill>
              </a:rPr>
              <a:t> Learning, 2006.</a:t>
            </a:r>
            <a:endParaRPr lang="pt-BR" sz="1200" b="1" dirty="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4491283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2135" name="Rectangle 7"/>
          <p:cNvSpPr>
            <a:spLocks noGrp="1" noChangeArrowheads="1"/>
          </p:cNvSpPr>
          <p:nvPr>
            <p:ph sz="quarter" idx="4294967295"/>
          </p:nvPr>
        </p:nvSpPr>
        <p:spPr>
          <a:xfrm>
            <a:off x="323528" y="836712"/>
            <a:ext cx="4897438" cy="2663825"/>
          </a:xfrm>
        </p:spPr>
        <p:txBody>
          <a:bodyPr/>
          <a:lstStyle/>
          <a:p>
            <a:pPr marL="0" indent="0" eaLnBrk="1" hangingPunct="1">
              <a:buFont typeface="Wingdings" pitchFamily="2" charset="2"/>
              <a:buNone/>
            </a:pPr>
            <a:r>
              <a:rPr lang="pt-BR" sz="48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Como está o nosso Atendimento ao Cliente hoje?</a:t>
            </a:r>
          </a:p>
          <a:p>
            <a:pPr marL="0" indent="0" eaLnBrk="1" hangingPunct="1">
              <a:buFont typeface="Wingdings" pitchFamily="2" charset="2"/>
              <a:buNone/>
            </a:pPr>
            <a:endParaRPr lang="pt-BR" sz="48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528" y="5727140"/>
            <a:ext cx="2304256" cy="672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37396895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21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8321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32135" grpId="0" build="p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Resultado de imagem para TALENTOS ETALENT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57452" y="-6920"/>
            <a:ext cx="6686550" cy="68649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tângulo 4"/>
          <p:cNvSpPr/>
          <p:nvPr/>
        </p:nvSpPr>
        <p:spPr>
          <a:xfrm>
            <a:off x="-179703" y="2567406"/>
            <a:ext cx="2880360" cy="1076969"/>
          </a:xfrm>
          <a:prstGeom prst="rect">
            <a:avLst/>
          </a:prstGeom>
        </p:spPr>
        <p:txBody>
          <a:bodyPr wrap="square" lIns="91413" tIns="45707" rIns="91413" bIns="45707">
            <a:spAutoFit/>
          </a:bodyPr>
          <a:lstStyle/>
          <a:p>
            <a:pPr algn="ctr" defTabSz="1086988"/>
            <a:r>
              <a:rPr lang="pt-B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DIAGNÓSTICO</a:t>
            </a:r>
          </a:p>
          <a:p>
            <a:pPr algn="ctr" defTabSz="1086988"/>
            <a:r>
              <a:rPr lang="pt-B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Talentos</a:t>
            </a:r>
            <a:endParaRPr lang="pt-BR" sz="3200" dirty="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514297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1"/>
          <p:cNvSpPr/>
          <p:nvPr/>
        </p:nvSpPr>
        <p:spPr>
          <a:xfrm>
            <a:off x="823622" y="1845192"/>
            <a:ext cx="7509510" cy="3169365"/>
          </a:xfrm>
          <a:prstGeom prst="rect">
            <a:avLst/>
          </a:prstGeom>
        </p:spPr>
        <p:txBody>
          <a:bodyPr wrap="square" lIns="91413" tIns="45707" rIns="91413" bIns="45707">
            <a:spAutoFit/>
          </a:bodyPr>
          <a:lstStyle/>
          <a:p>
            <a:pPr algn="ctr" defTabSz="1086988"/>
            <a:r>
              <a:rPr lang="pt-BR" sz="4000" b="1" dirty="0">
                <a:solidFill>
                  <a:prstClr val="black"/>
                </a:solidFill>
              </a:rPr>
              <a:t>“Um talento só é útil quando se transforma numa habilidade de mercado. </a:t>
            </a:r>
          </a:p>
          <a:p>
            <a:pPr algn="ctr" defTabSz="1086988"/>
            <a:r>
              <a:rPr lang="pt-BR" sz="4000" b="1" dirty="0">
                <a:solidFill>
                  <a:prstClr val="black"/>
                </a:solidFill>
              </a:rPr>
              <a:t>Tem que ter liquidez e reconhecido valor.”</a:t>
            </a: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Imagem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82017" y="5871502"/>
            <a:ext cx="1121980" cy="6233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99749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/>
          <p:cNvPicPr>
            <a:picLocks noChangeAspect="1"/>
          </p:cNvPicPr>
          <p:nvPr/>
        </p:nvPicPr>
        <p:blipFill>
          <a:blip r:embed="rId2" cstate="print"/>
          <a:srcRect l="5324" r="26350"/>
          <a:stretch>
            <a:fillRect/>
          </a:stretch>
        </p:blipFill>
        <p:spPr>
          <a:xfrm>
            <a:off x="324266" y="621338"/>
            <a:ext cx="6047622" cy="5800667"/>
          </a:xfrm>
          <a:prstGeom prst="rect">
            <a:avLst/>
          </a:prstGeom>
        </p:spPr>
      </p:pic>
      <p:pic>
        <p:nvPicPr>
          <p:cNvPr id="4" name="Imagem 3"/>
          <p:cNvPicPr>
            <a:picLocks noChangeAspect="1"/>
          </p:cNvPicPr>
          <p:nvPr/>
        </p:nvPicPr>
        <p:blipFill rotWithShape="1">
          <a:blip r:embed="rId2" cstate="print"/>
          <a:srcRect l="86960" t="26905" b="38795"/>
          <a:stretch/>
        </p:blipFill>
        <p:spPr>
          <a:xfrm>
            <a:off x="6812281" y="2186940"/>
            <a:ext cx="978963" cy="2148840"/>
          </a:xfrm>
          <a:prstGeom prst="rect">
            <a:avLst/>
          </a:prstGeom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512" y="6262564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Imagem 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30234" y="6140685"/>
            <a:ext cx="1012753" cy="5626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86028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/>
    </mc:Choice>
    <mc:Fallback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84132" y="-98575"/>
            <a:ext cx="6731865" cy="6858000"/>
          </a:xfrm>
          <a:prstGeom prst="rect">
            <a:avLst/>
          </a:prstGeom>
        </p:spPr>
      </p:pic>
      <p:sp>
        <p:nvSpPr>
          <p:cNvPr id="5" name="Retângulo 4"/>
          <p:cNvSpPr/>
          <p:nvPr/>
        </p:nvSpPr>
        <p:spPr>
          <a:xfrm>
            <a:off x="307227" y="1735973"/>
            <a:ext cx="2288435" cy="3046283"/>
          </a:xfrm>
          <a:prstGeom prst="rect">
            <a:avLst/>
          </a:prstGeom>
          <a:noFill/>
        </p:spPr>
        <p:txBody>
          <a:bodyPr wrap="none" lIns="91413" tIns="45707" rIns="91413" bIns="45707" rtlCol="0">
            <a:spAutoFit/>
          </a:bodyPr>
          <a:lstStyle/>
          <a:p>
            <a:pPr algn="ctr" defTabSz="1086988"/>
            <a:r>
              <a:rPr lang="pt-B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O que</a:t>
            </a:r>
          </a:p>
          <a:p>
            <a:pPr algn="ctr" defTabSz="1086988"/>
            <a:r>
              <a:rPr lang="pt-B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Desenvolver</a:t>
            </a:r>
          </a:p>
          <a:p>
            <a:pPr algn="ctr" defTabSz="1086988"/>
            <a:endParaRPr lang="pt-BR" sz="3200" b="1" dirty="0">
              <a:solidFill>
                <a:prstClr val="black">
                  <a:lumMod val="65000"/>
                  <a:lumOff val="35000"/>
                </a:prstClr>
              </a:solidFill>
            </a:endParaRPr>
          </a:p>
          <a:p>
            <a:pPr algn="ctr" defTabSz="1086988"/>
            <a:r>
              <a:rPr lang="pt-B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Perfil</a:t>
            </a:r>
          </a:p>
          <a:p>
            <a:pPr algn="ctr" defTabSz="1086988"/>
            <a:r>
              <a:rPr lang="pt-B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X </a:t>
            </a:r>
          </a:p>
          <a:p>
            <a:pPr algn="ctr" defTabSz="1086988"/>
            <a:r>
              <a:rPr lang="pt-B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Cargo</a:t>
            </a:r>
          </a:p>
        </p:txBody>
      </p:sp>
      <p:pic>
        <p:nvPicPr>
          <p:cNvPr id="6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39828641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/>
    </mc:Choice>
    <mc:Fallback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/>
          <p:nvPr/>
        </p:nvSpPr>
        <p:spPr>
          <a:xfrm>
            <a:off x="3906" y="171457"/>
            <a:ext cx="6934541" cy="646309"/>
          </a:xfrm>
          <a:prstGeom prst="rect">
            <a:avLst/>
          </a:prstGeom>
        </p:spPr>
        <p:txBody>
          <a:bodyPr wrap="none" lIns="91413" tIns="45707" rIns="91413" bIns="45707">
            <a:spAutoFit/>
          </a:bodyPr>
          <a:lstStyle/>
          <a:p>
            <a:pPr algn="just" defTabSz="1086988"/>
            <a:r>
              <a:rPr lang="pt-BR" sz="3600" b="1" dirty="0">
                <a:solidFill>
                  <a:srgbClr val="1A3A7B"/>
                </a:solidFill>
              </a:rPr>
              <a:t>Com o Resultado do Mapeamento?</a:t>
            </a:r>
          </a:p>
        </p:txBody>
      </p:sp>
      <p:graphicFrame>
        <p:nvGraphicFramePr>
          <p:cNvPr id="5" name="Diagrama 4"/>
          <p:cNvGraphicFramePr/>
          <p:nvPr>
            <p:extLst>
              <p:ext uri="{D42A27DB-BD31-4B8C-83A1-F6EECF244321}">
                <p14:modId xmlns:p14="http://schemas.microsoft.com/office/powerpoint/2010/main" val="1098019217"/>
              </p:ext>
            </p:extLst>
          </p:nvPr>
        </p:nvGraphicFramePr>
        <p:xfrm>
          <a:off x="-1259634" y="799395"/>
          <a:ext cx="10223361" cy="514930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grpSp>
        <p:nvGrpSpPr>
          <p:cNvPr id="6" name="Grupo 5"/>
          <p:cNvGrpSpPr/>
          <p:nvPr/>
        </p:nvGrpSpPr>
        <p:grpSpPr>
          <a:xfrm>
            <a:off x="4255208" y="5205251"/>
            <a:ext cx="1919463" cy="943038"/>
            <a:chOff x="4822464" y="3026839"/>
            <a:chExt cx="2559284" cy="1257456"/>
          </a:xfrm>
        </p:grpSpPr>
        <p:sp>
          <p:nvSpPr>
            <p:cNvPr id="7" name="Retângulo 6"/>
            <p:cNvSpPr/>
            <p:nvPr/>
          </p:nvSpPr>
          <p:spPr>
            <a:xfrm>
              <a:off x="5495564" y="3026839"/>
              <a:ext cx="1886184" cy="1257456"/>
            </a:xfrm>
            <a:prstGeom prst="rect">
              <a:avLst/>
            </a:prstGeom>
          </p:spPr>
          <p:style>
            <a:lnRef idx="0">
              <a:schemeClr val="dk1">
                <a:alpha val="0"/>
                <a:hueOff val="0"/>
                <a:satOff val="0"/>
                <a:lumOff val="0"/>
                <a:alphaOff val="0"/>
              </a:schemeClr>
            </a:lnRef>
            <a:fillRef idx="0">
              <a:schemeClr val="lt1">
                <a:alpha val="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0"/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8" name="Retângulo 7"/>
            <p:cNvSpPr/>
            <p:nvPr/>
          </p:nvSpPr>
          <p:spPr>
            <a:xfrm>
              <a:off x="4822464" y="3026839"/>
              <a:ext cx="1886184" cy="1257456"/>
            </a:xfrm>
            <a:prstGeom prst="rect">
              <a:avLst/>
            </a:prstGeom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marL="128570" lvl="1" indent="-128570" defTabSz="533328">
                <a:lnSpc>
                  <a:spcPct val="90000"/>
                </a:lnSpc>
                <a:spcBef>
                  <a:spcPct val="0"/>
                </a:spcBef>
                <a:spcAft>
                  <a:spcPct val="15000"/>
                </a:spcAft>
                <a:buFontTx/>
                <a:buChar char="••"/>
              </a:pPr>
              <a:endParaRPr lang="pt-BR" sz="1200" b="1" dirty="0">
                <a:solidFill>
                  <a:prstClr val="black">
                    <a:lumMod val="65000"/>
                    <a:lumOff val="35000"/>
                  </a:prstClr>
                </a:solidFill>
              </a:endParaRPr>
            </a:p>
          </p:txBody>
        </p:sp>
      </p:grpSp>
      <p:sp>
        <p:nvSpPr>
          <p:cNvPr id="9" name="CaixaDeTexto 8"/>
          <p:cNvSpPr txBox="1"/>
          <p:nvPr/>
        </p:nvSpPr>
        <p:spPr>
          <a:xfrm>
            <a:off x="5678454" y="2298652"/>
            <a:ext cx="2853299" cy="400017"/>
          </a:xfrm>
          <a:prstGeom prst="rect">
            <a:avLst/>
          </a:prstGeom>
          <a:noFill/>
        </p:spPr>
        <p:txBody>
          <a:bodyPr wrap="none" lIns="91413" tIns="45707" rIns="91413" bIns="45707" rtlCol="0">
            <a:spAutoFit/>
          </a:bodyPr>
          <a:lstStyle/>
          <a:p>
            <a:pPr defTabSz="1086988"/>
            <a:r>
              <a:rPr lang="pt-BR" sz="20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Características existentes</a:t>
            </a:r>
          </a:p>
        </p:txBody>
      </p:sp>
      <p:sp>
        <p:nvSpPr>
          <p:cNvPr id="10" name="Retângulo 9"/>
          <p:cNvSpPr/>
          <p:nvPr/>
        </p:nvSpPr>
        <p:spPr>
          <a:xfrm>
            <a:off x="3920646" y="980780"/>
            <a:ext cx="1932373" cy="400017"/>
          </a:xfrm>
          <a:prstGeom prst="rect">
            <a:avLst/>
          </a:prstGeom>
        </p:spPr>
        <p:txBody>
          <a:bodyPr wrap="none" lIns="91413" tIns="45707" rIns="91413" bIns="45707">
            <a:spAutoFit/>
          </a:bodyPr>
          <a:lstStyle/>
          <a:p>
            <a:pPr defTabSz="1086988"/>
            <a:r>
              <a:rPr lang="pt-BR" sz="20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função X talento</a:t>
            </a:r>
          </a:p>
        </p:txBody>
      </p:sp>
      <p:sp>
        <p:nvSpPr>
          <p:cNvPr id="11" name="Retângulo 10"/>
          <p:cNvSpPr/>
          <p:nvPr/>
        </p:nvSpPr>
        <p:spPr>
          <a:xfrm>
            <a:off x="4974232" y="3916127"/>
            <a:ext cx="3557521" cy="707722"/>
          </a:xfrm>
          <a:prstGeom prst="rect">
            <a:avLst/>
          </a:prstGeom>
        </p:spPr>
        <p:txBody>
          <a:bodyPr wrap="square" lIns="91413" tIns="45707" rIns="91413" bIns="45707">
            <a:spAutoFit/>
          </a:bodyPr>
          <a:lstStyle/>
          <a:p>
            <a:pPr defTabSz="1086988"/>
            <a:r>
              <a:rPr lang="pt-BR" sz="20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Falta experiência/habilidade</a:t>
            </a:r>
          </a:p>
          <a:p>
            <a:pPr defTabSz="1086988"/>
            <a:r>
              <a:rPr lang="pt-BR" sz="20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Conhecimentos específicos</a:t>
            </a:r>
          </a:p>
        </p:txBody>
      </p:sp>
      <p:sp>
        <p:nvSpPr>
          <p:cNvPr id="12" name="Retângulo 11"/>
          <p:cNvSpPr/>
          <p:nvPr/>
        </p:nvSpPr>
        <p:spPr>
          <a:xfrm>
            <a:off x="3925904" y="5228785"/>
            <a:ext cx="3854232" cy="692337"/>
          </a:xfrm>
          <a:prstGeom prst="rect">
            <a:avLst/>
          </a:prstGeom>
        </p:spPr>
        <p:txBody>
          <a:bodyPr wrap="none" lIns="91413" tIns="45707" rIns="91413" bIns="45707">
            <a:spAutoFit/>
          </a:bodyPr>
          <a:lstStyle/>
          <a:p>
            <a:pPr marL="0" lvl="1" defTabSz="533328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pt-BR" sz="20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Potencializar/combinar o que falta</a:t>
            </a:r>
          </a:p>
          <a:p>
            <a:pPr marL="0" lvl="1" defTabSz="533328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</a:pPr>
            <a:r>
              <a:rPr lang="pt-BR" sz="20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Trazer inovação/criatividade</a:t>
            </a:r>
          </a:p>
        </p:txBody>
      </p:sp>
      <p:cxnSp>
        <p:nvCxnSpPr>
          <p:cNvPr id="13" name="Conector reto 12"/>
          <p:cNvCxnSpPr/>
          <p:nvPr/>
        </p:nvCxnSpPr>
        <p:spPr>
          <a:xfrm>
            <a:off x="165896" y="693329"/>
            <a:ext cx="634998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1358862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/>
    </mc:Choice>
    <mc:Fallback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dgm id="{462B1093-673A-4387-ABE7-DAEDD0B1A865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dgm id="{F7148C66-FF44-44AB-997C-BDA75ECFCBAF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dgm id="{194F75EC-B6F7-4B83-8806-E17182C4EF07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dgm id="{2E05CF99-2F4A-4B0F-A0BF-377D884DE6F2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dgm id="{4CADF71C-9327-42F0-9455-AE7CE433593F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dgm id="{B1E302D3-D5CE-4491-A60D-114813ADB1E2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dgm id="{250A327C-5013-46D8-93AD-958664C0A65D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dgm id="{D0D13F87-B3C5-4510-8B36-7F49F2990363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graphicEl>
                                              <a:dgm id="{9EC55AEB-ACA7-4C6D-8A12-A7888AB7A75B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5" grpId="0">
        <p:bldSub>
          <a:bldDgm bld="one"/>
        </p:bldSub>
      </p:bldGraphic>
      <p:bldP spid="9" grpId="0"/>
      <p:bldP spid="10" grpId="0"/>
      <p:bldP spid="11" grpId="0"/>
      <p:bldP spid="12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aixaDeTexto 5"/>
          <p:cNvSpPr txBox="1"/>
          <p:nvPr/>
        </p:nvSpPr>
        <p:spPr>
          <a:xfrm>
            <a:off x="0" y="5300774"/>
            <a:ext cx="9144000" cy="553870"/>
          </a:xfrm>
          <a:prstGeom prst="rect">
            <a:avLst/>
          </a:prstGeom>
          <a:noFill/>
        </p:spPr>
        <p:txBody>
          <a:bodyPr wrap="square" lIns="91413" tIns="45707" rIns="91413" bIns="45707" rtlCol="0">
            <a:spAutoFit/>
          </a:bodyPr>
          <a:lstStyle/>
          <a:p>
            <a:pPr algn="ctr" defTabSz="1086988"/>
            <a:r>
              <a:rPr lang="pt-BR" sz="30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O PAPEL DO LÍDER NESSE ENGAJAMENTO</a:t>
            </a:r>
          </a:p>
        </p:txBody>
      </p:sp>
      <p:pic>
        <p:nvPicPr>
          <p:cNvPr id="2" name="Imagem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05"/>
            <a:ext cx="9144000" cy="51569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1656935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/>
    </mc:Choice>
    <mc:Fallback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Program Files (x86)\Microsoft Office\MEDIA\CAGCAT10\j0234687.gif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0141" y="2061166"/>
            <a:ext cx="4277101" cy="25196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CaixaDeTexto 1"/>
          <p:cNvSpPr txBox="1"/>
          <p:nvPr/>
        </p:nvSpPr>
        <p:spPr>
          <a:xfrm>
            <a:off x="2591547" y="1234523"/>
            <a:ext cx="3774289" cy="415402"/>
          </a:xfrm>
          <a:prstGeom prst="rect">
            <a:avLst/>
          </a:prstGeom>
          <a:noFill/>
        </p:spPr>
        <p:txBody>
          <a:bodyPr wrap="none" lIns="91413" tIns="45707" rIns="91413" bIns="45707" rtlCol="0">
            <a:spAutoFit/>
          </a:bodyPr>
          <a:lstStyle/>
          <a:p>
            <a:pPr defTabSz="1086988"/>
            <a:r>
              <a:rPr lang="pt-BR" sz="2100" dirty="0">
                <a:solidFill>
                  <a:prstClr val="black"/>
                </a:solidFill>
              </a:rPr>
              <a:t>FILME DO PESCADOR E O BURRO</a:t>
            </a:r>
          </a:p>
        </p:txBody>
      </p:sp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Imagem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82017" y="5871502"/>
            <a:ext cx="1121980" cy="6233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371861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/>
    </mc:Choice>
    <mc:Fallback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tângulo 7"/>
          <p:cNvSpPr/>
          <p:nvPr/>
        </p:nvSpPr>
        <p:spPr>
          <a:xfrm>
            <a:off x="-115875" y="259484"/>
            <a:ext cx="6479816" cy="646309"/>
          </a:xfrm>
          <a:prstGeom prst="rect">
            <a:avLst/>
          </a:prstGeom>
        </p:spPr>
        <p:txBody>
          <a:bodyPr wrap="none" lIns="91413" tIns="45707" rIns="91413" bIns="45707">
            <a:spAutoFit/>
          </a:bodyPr>
          <a:lstStyle/>
          <a:p>
            <a:pPr algn="just" defTabSz="1086988"/>
            <a:r>
              <a:rPr lang="pt-BR" sz="3600" b="1" dirty="0">
                <a:solidFill>
                  <a:srgbClr val="1A3A7B"/>
                </a:solidFill>
              </a:rPr>
              <a:t> Que tipo de liderança você tem?</a:t>
            </a:r>
          </a:p>
        </p:txBody>
      </p:sp>
      <p:graphicFrame>
        <p:nvGraphicFramePr>
          <p:cNvPr id="9" name="Diagrama 8"/>
          <p:cNvGraphicFramePr/>
          <p:nvPr>
            <p:extLst>
              <p:ext uri="{D42A27DB-BD31-4B8C-83A1-F6EECF244321}">
                <p14:modId xmlns:p14="http://schemas.microsoft.com/office/powerpoint/2010/main" val="2781173535"/>
              </p:ext>
            </p:extLst>
          </p:nvPr>
        </p:nvGraphicFramePr>
        <p:xfrm>
          <a:off x="91840" y="1629217"/>
          <a:ext cx="6276975" cy="432109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cxnSp>
        <p:nvCxnSpPr>
          <p:cNvPr id="6" name="Conector reto 5"/>
          <p:cNvCxnSpPr/>
          <p:nvPr/>
        </p:nvCxnSpPr>
        <p:spPr>
          <a:xfrm>
            <a:off x="106171" y="837312"/>
            <a:ext cx="588742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" name="Diagrama 2"/>
          <p:cNvGraphicFramePr/>
          <p:nvPr>
            <p:extLst>
              <p:ext uri="{D42A27DB-BD31-4B8C-83A1-F6EECF244321}">
                <p14:modId xmlns:p14="http://schemas.microsoft.com/office/powerpoint/2010/main" val="3456953076"/>
              </p:ext>
            </p:extLst>
          </p:nvPr>
        </p:nvGraphicFramePr>
        <p:xfrm>
          <a:off x="5723929" y="1269260"/>
          <a:ext cx="3569643" cy="475142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8" r:lo="rId9" r:qs="rId10" r:cs="rId11"/>
          </a:graphicData>
        </a:graphic>
      </p:graphicFrame>
      <p:sp>
        <p:nvSpPr>
          <p:cNvPr id="2" name="CaixaDeTexto 1"/>
          <p:cNvSpPr txBox="1"/>
          <p:nvPr/>
        </p:nvSpPr>
        <p:spPr>
          <a:xfrm>
            <a:off x="5939916" y="3572983"/>
            <a:ext cx="505179" cy="923116"/>
          </a:xfrm>
          <a:prstGeom prst="rect">
            <a:avLst/>
          </a:prstGeom>
          <a:noFill/>
        </p:spPr>
        <p:txBody>
          <a:bodyPr wrap="none" lIns="91413" tIns="45707" rIns="91413" bIns="45707" rtlCol="0">
            <a:spAutoFit/>
          </a:bodyPr>
          <a:lstStyle/>
          <a:p>
            <a:pPr defTabSz="1086988"/>
            <a:r>
              <a:rPr lang="pt-BR" sz="5400" b="1" dirty="0">
                <a:solidFill>
                  <a:srgbClr val="C00000"/>
                </a:solidFill>
              </a:rPr>
              <a:t>?</a:t>
            </a:r>
          </a:p>
        </p:txBody>
      </p:sp>
      <p:pic>
        <p:nvPicPr>
          <p:cNvPr id="7" name="Picture 3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8" y="6155065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Imagem 9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36480" y="6155064"/>
            <a:ext cx="1069868" cy="5943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788122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/>
    </mc:Choice>
    <mc:Fallback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dgm id="{50C9773D-2F09-4928-9606-6EDA3E2C9B50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>
                                            <p:graphicEl>
                                              <a:dgm id="{50C9773D-2F09-4928-9606-6EDA3E2C9B50}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dgm id="{DDA41E46-7723-4B14-80FB-1FA2D28D1D61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">
                                            <p:graphicEl>
                                              <a:dgm id="{DDA41E46-7723-4B14-80FB-1FA2D28D1D61}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dgm id="{9A4A3FC1-B9A6-45D9-BC11-792C71428EFB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>
                                            <p:graphicEl>
                                              <a:dgm id="{9A4A3FC1-B9A6-45D9-BC11-792C71428EFB}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dgm id="{18063E37-997C-4228-A612-F42129821FC4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>
                                            <p:graphicEl>
                                              <a:dgm id="{18063E37-997C-4228-A612-F42129821FC4}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dgm id="{33B99ADA-CA7D-424E-9961-F3D4871AD056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>
                                            <p:graphicEl>
                                              <a:dgm id="{33B99ADA-CA7D-424E-9961-F3D4871AD056}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dgm id="{843ED9B2-22EE-4719-8D5D-84CE62BA4DE2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>
                                            <p:graphicEl>
                                              <a:dgm id="{843ED9B2-22EE-4719-8D5D-84CE62BA4DE2}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dgm id="{A450A4FF-F11D-4F3E-84A8-4A9C2C13EE14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9">
                                            <p:graphicEl>
                                              <a:dgm id="{A450A4FF-F11D-4F3E-84A8-4A9C2C13EE14}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graphicEl>
                                              <a:dgm id="{43966121-2475-40BE-A4BC-9EA35DB6653F}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">
                                            <p:graphicEl>
                                              <a:dgm id="{43966121-2475-40BE-A4BC-9EA35DB6653F}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" grpId="0">
        <p:bldSub>
          <a:bldDgm bld="one"/>
        </p:bldSub>
      </p:bldGraphic>
      <p:bldGraphic spid="3" grpId="0">
        <p:bldAsOne/>
      </p:bldGraphic>
      <p:bldP spid="2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/>
          <p:cNvSpPr/>
          <p:nvPr/>
        </p:nvSpPr>
        <p:spPr>
          <a:xfrm>
            <a:off x="-7902" y="45409"/>
            <a:ext cx="7027947" cy="646309"/>
          </a:xfrm>
          <a:prstGeom prst="rect">
            <a:avLst/>
          </a:prstGeom>
        </p:spPr>
        <p:txBody>
          <a:bodyPr wrap="none" lIns="91413" tIns="45707" rIns="91413" bIns="45707">
            <a:spAutoFit/>
          </a:bodyPr>
          <a:lstStyle/>
          <a:p>
            <a:pPr algn="just" defTabSz="1086988"/>
            <a:r>
              <a:rPr lang="pt-BR" sz="3600" b="1" dirty="0">
                <a:solidFill>
                  <a:srgbClr val="1A3A7B"/>
                </a:solidFill>
              </a:rPr>
              <a:t>Tipos de Equipes X Líder Situacional</a:t>
            </a:r>
          </a:p>
        </p:txBody>
      </p:sp>
      <p:sp>
        <p:nvSpPr>
          <p:cNvPr id="3" name="Forma livre 2"/>
          <p:cNvSpPr/>
          <p:nvPr/>
        </p:nvSpPr>
        <p:spPr>
          <a:xfrm>
            <a:off x="5587884" y="4548720"/>
            <a:ext cx="3159854" cy="1759933"/>
          </a:xfrm>
          <a:custGeom>
            <a:avLst/>
            <a:gdLst>
              <a:gd name="connsiteX0" fmla="*/ 0 w 3160403"/>
              <a:gd name="connsiteY0" fmla="*/ 176034 h 1760341"/>
              <a:gd name="connsiteX1" fmla="*/ 176034 w 3160403"/>
              <a:gd name="connsiteY1" fmla="*/ 0 h 1760341"/>
              <a:gd name="connsiteX2" fmla="*/ 2984369 w 3160403"/>
              <a:gd name="connsiteY2" fmla="*/ 0 h 1760341"/>
              <a:gd name="connsiteX3" fmla="*/ 3160403 w 3160403"/>
              <a:gd name="connsiteY3" fmla="*/ 176034 h 1760341"/>
              <a:gd name="connsiteX4" fmla="*/ 3160403 w 3160403"/>
              <a:gd name="connsiteY4" fmla="*/ 1584307 h 1760341"/>
              <a:gd name="connsiteX5" fmla="*/ 2984369 w 3160403"/>
              <a:gd name="connsiteY5" fmla="*/ 1760341 h 1760341"/>
              <a:gd name="connsiteX6" fmla="*/ 176034 w 3160403"/>
              <a:gd name="connsiteY6" fmla="*/ 1760341 h 1760341"/>
              <a:gd name="connsiteX7" fmla="*/ 0 w 3160403"/>
              <a:gd name="connsiteY7" fmla="*/ 1584307 h 1760341"/>
              <a:gd name="connsiteX8" fmla="*/ 0 w 3160403"/>
              <a:gd name="connsiteY8" fmla="*/ 176034 h 1760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60403" h="1760341">
                <a:moveTo>
                  <a:pt x="0" y="176034"/>
                </a:moveTo>
                <a:cubicBezTo>
                  <a:pt x="0" y="78813"/>
                  <a:pt x="78813" y="0"/>
                  <a:pt x="176034" y="0"/>
                </a:cubicBezTo>
                <a:lnTo>
                  <a:pt x="2984369" y="0"/>
                </a:lnTo>
                <a:cubicBezTo>
                  <a:pt x="3081590" y="0"/>
                  <a:pt x="3160403" y="78813"/>
                  <a:pt x="3160403" y="176034"/>
                </a:cubicBezTo>
                <a:lnTo>
                  <a:pt x="3160403" y="1584307"/>
                </a:lnTo>
                <a:cubicBezTo>
                  <a:pt x="3160403" y="1681528"/>
                  <a:pt x="3081590" y="1760341"/>
                  <a:pt x="2984369" y="1760341"/>
                </a:cubicBezTo>
                <a:lnTo>
                  <a:pt x="176034" y="1760341"/>
                </a:lnTo>
                <a:cubicBezTo>
                  <a:pt x="78813" y="1760341"/>
                  <a:pt x="0" y="1681528"/>
                  <a:pt x="0" y="1584307"/>
                </a:cubicBezTo>
                <a:lnTo>
                  <a:pt x="0" y="176034"/>
                </a:lnTo>
                <a:close/>
              </a:path>
            </a:pathLst>
          </a:custGeom>
          <a:scene3d>
            <a:camera prst="orthographicFront">
              <a:rot lat="0" lon="0" rev="0"/>
            </a:camera>
            <a:lightRig rig="contrasting" dir="t">
              <a:rot lat="0" lon="0" rev="1200000"/>
            </a:lightRig>
          </a:scene3d>
          <a:sp3d z="-300000" contourW="19050" prstMaterial="metal">
            <a:bevelT w="88900" h="203200"/>
            <a:bevelB w="165100" h="254000"/>
          </a:sp3d>
        </p:spPr>
        <p:style>
          <a:lnRef idx="0">
            <a:schemeClr val="accent5">
              <a:hueOff val="-6622584"/>
              <a:satOff val="26541"/>
              <a:lumOff val="5752"/>
              <a:alphaOff val="0"/>
            </a:schemeClr>
          </a:lnRef>
          <a:fillRef idx="1">
            <a:schemeClr val="lt1">
              <a:alpha val="9000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9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055054" tIns="547171" rIns="107218" bIns="107218" numCol="1" spcCol="1270" anchor="t" anchorCtr="0">
            <a:noAutofit/>
          </a:bodyPr>
          <a:lstStyle/>
          <a:p>
            <a:pPr marL="171399" lvl="1" indent="-171399" defTabSz="79986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•"/>
            </a:pPr>
            <a:r>
              <a:rPr lang="pt-BR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Equipe Motivada</a:t>
            </a:r>
          </a:p>
          <a:p>
            <a:pPr marL="171399" lvl="1" indent="-171399" defTabSz="79986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•"/>
            </a:pPr>
            <a:r>
              <a:rPr lang="pt-BR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Comprometida resultado</a:t>
            </a:r>
            <a:endParaRPr lang="pt-BR" dirty="0">
              <a:solidFill>
                <a:prstClr val="black">
                  <a:hueOff val="0"/>
                  <a:satOff val="0"/>
                  <a:lumOff val="0"/>
                  <a:alphaOff val="0"/>
                </a:prstClr>
              </a:solidFill>
            </a:endParaRPr>
          </a:p>
          <a:p>
            <a:pPr marL="171399" lvl="1" indent="-171399" defTabSz="79986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•"/>
            </a:pPr>
            <a:r>
              <a:rPr lang="pt-BR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Incompetente</a:t>
            </a:r>
          </a:p>
        </p:txBody>
      </p:sp>
      <p:sp>
        <p:nvSpPr>
          <p:cNvPr id="7" name="Forma livre 6"/>
          <p:cNvSpPr/>
          <p:nvPr/>
        </p:nvSpPr>
        <p:spPr>
          <a:xfrm>
            <a:off x="325458" y="4548720"/>
            <a:ext cx="3032777" cy="1759933"/>
          </a:xfrm>
          <a:custGeom>
            <a:avLst/>
            <a:gdLst>
              <a:gd name="connsiteX0" fmla="*/ 0 w 3033304"/>
              <a:gd name="connsiteY0" fmla="*/ 176034 h 1760341"/>
              <a:gd name="connsiteX1" fmla="*/ 176034 w 3033304"/>
              <a:gd name="connsiteY1" fmla="*/ 0 h 1760341"/>
              <a:gd name="connsiteX2" fmla="*/ 2857270 w 3033304"/>
              <a:gd name="connsiteY2" fmla="*/ 0 h 1760341"/>
              <a:gd name="connsiteX3" fmla="*/ 3033304 w 3033304"/>
              <a:gd name="connsiteY3" fmla="*/ 176034 h 1760341"/>
              <a:gd name="connsiteX4" fmla="*/ 3033304 w 3033304"/>
              <a:gd name="connsiteY4" fmla="*/ 1584307 h 1760341"/>
              <a:gd name="connsiteX5" fmla="*/ 2857270 w 3033304"/>
              <a:gd name="connsiteY5" fmla="*/ 1760341 h 1760341"/>
              <a:gd name="connsiteX6" fmla="*/ 176034 w 3033304"/>
              <a:gd name="connsiteY6" fmla="*/ 1760341 h 1760341"/>
              <a:gd name="connsiteX7" fmla="*/ 0 w 3033304"/>
              <a:gd name="connsiteY7" fmla="*/ 1584307 h 1760341"/>
              <a:gd name="connsiteX8" fmla="*/ 0 w 3033304"/>
              <a:gd name="connsiteY8" fmla="*/ 176034 h 1760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33304" h="1760341">
                <a:moveTo>
                  <a:pt x="0" y="176034"/>
                </a:moveTo>
                <a:cubicBezTo>
                  <a:pt x="0" y="78813"/>
                  <a:pt x="78813" y="0"/>
                  <a:pt x="176034" y="0"/>
                </a:cubicBezTo>
                <a:lnTo>
                  <a:pt x="2857270" y="0"/>
                </a:lnTo>
                <a:cubicBezTo>
                  <a:pt x="2954491" y="0"/>
                  <a:pt x="3033304" y="78813"/>
                  <a:pt x="3033304" y="176034"/>
                </a:cubicBezTo>
                <a:lnTo>
                  <a:pt x="3033304" y="1584307"/>
                </a:lnTo>
                <a:cubicBezTo>
                  <a:pt x="3033304" y="1681528"/>
                  <a:pt x="2954491" y="1760341"/>
                  <a:pt x="2857270" y="1760341"/>
                </a:cubicBezTo>
                <a:lnTo>
                  <a:pt x="176034" y="1760341"/>
                </a:lnTo>
                <a:cubicBezTo>
                  <a:pt x="78813" y="1760341"/>
                  <a:pt x="0" y="1681528"/>
                  <a:pt x="0" y="1584307"/>
                </a:cubicBezTo>
                <a:lnTo>
                  <a:pt x="0" y="176034"/>
                </a:lnTo>
                <a:close/>
              </a:path>
            </a:pathLst>
          </a:custGeom>
          <a:scene3d>
            <a:camera prst="orthographicFront">
              <a:rot lat="0" lon="0" rev="0"/>
            </a:camera>
            <a:lightRig rig="contrasting" dir="t">
              <a:rot lat="0" lon="0" rev="1200000"/>
            </a:lightRig>
          </a:scene3d>
          <a:sp3d z="-300000" contourW="19050" prstMaterial="metal">
            <a:bevelT w="88900" h="203200"/>
            <a:bevelB w="165100" h="254000"/>
          </a:sp3d>
        </p:spPr>
        <p:style>
          <a:lnRef idx="0">
            <a:schemeClr val="accent5">
              <a:hueOff val="-9933876"/>
              <a:satOff val="39811"/>
              <a:lumOff val="8628"/>
              <a:alphaOff val="0"/>
            </a:schemeClr>
          </a:lnRef>
          <a:fillRef idx="1">
            <a:schemeClr val="lt1">
              <a:alpha val="9000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9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07218" tIns="547171" rIns="1016936" bIns="107218" numCol="1" spcCol="1270" anchor="t" anchorCtr="0">
            <a:noAutofit/>
          </a:bodyPr>
          <a:lstStyle/>
          <a:p>
            <a:pPr marL="171399" lvl="1" indent="-171399" defTabSz="79986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•"/>
            </a:pPr>
            <a:r>
              <a:rPr lang="pt-BR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 Equipe Desmotivada</a:t>
            </a:r>
          </a:p>
          <a:p>
            <a:pPr marL="171399" lvl="1" indent="-171399" defTabSz="79986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•"/>
            </a:pPr>
            <a:r>
              <a:rPr lang="pt-BR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Descomprometida</a:t>
            </a:r>
          </a:p>
          <a:p>
            <a:pPr marL="171399" lvl="1" indent="-171399" defTabSz="79986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•"/>
            </a:pPr>
            <a:r>
              <a:rPr lang="pt-BR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Incompetente</a:t>
            </a:r>
          </a:p>
        </p:txBody>
      </p:sp>
      <p:sp>
        <p:nvSpPr>
          <p:cNvPr id="8" name="Forma livre 7"/>
          <p:cNvSpPr/>
          <p:nvPr/>
        </p:nvSpPr>
        <p:spPr>
          <a:xfrm>
            <a:off x="5448934" y="817238"/>
            <a:ext cx="3298804" cy="1759933"/>
          </a:xfrm>
          <a:custGeom>
            <a:avLst/>
            <a:gdLst>
              <a:gd name="connsiteX0" fmla="*/ 0 w 3299377"/>
              <a:gd name="connsiteY0" fmla="*/ 176034 h 1760341"/>
              <a:gd name="connsiteX1" fmla="*/ 176034 w 3299377"/>
              <a:gd name="connsiteY1" fmla="*/ 0 h 1760341"/>
              <a:gd name="connsiteX2" fmla="*/ 3123343 w 3299377"/>
              <a:gd name="connsiteY2" fmla="*/ 0 h 1760341"/>
              <a:gd name="connsiteX3" fmla="*/ 3299377 w 3299377"/>
              <a:gd name="connsiteY3" fmla="*/ 176034 h 1760341"/>
              <a:gd name="connsiteX4" fmla="*/ 3299377 w 3299377"/>
              <a:gd name="connsiteY4" fmla="*/ 1584307 h 1760341"/>
              <a:gd name="connsiteX5" fmla="*/ 3123343 w 3299377"/>
              <a:gd name="connsiteY5" fmla="*/ 1760341 h 1760341"/>
              <a:gd name="connsiteX6" fmla="*/ 176034 w 3299377"/>
              <a:gd name="connsiteY6" fmla="*/ 1760341 h 1760341"/>
              <a:gd name="connsiteX7" fmla="*/ 0 w 3299377"/>
              <a:gd name="connsiteY7" fmla="*/ 1584307 h 1760341"/>
              <a:gd name="connsiteX8" fmla="*/ 0 w 3299377"/>
              <a:gd name="connsiteY8" fmla="*/ 176034 h 1760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99377" h="1760341">
                <a:moveTo>
                  <a:pt x="0" y="176034"/>
                </a:moveTo>
                <a:cubicBezTo>
                  <a:pt x="0" y="78813"/>
                  <a:pt x="78813" y="0"/>
                  <a:pt x="176034" y="0"/>
                </a:cubicBezTo>
                <a:lnTo>
                  <a:pt x="3123343" y="0"/>
                </a:lnTo>
                <a:cubicBezTo>
                  <a:pt x="3220564" y="0"/>
                  <a:pt x="3299377" y="78813"/>
                  <a:pt x="3299377" y="176034"/>
                </a:cubicBezTo>
                <a:lnTo>
                  <a:pt x="3299377" y="1584307"/>
                </a:lnTo>
                <a:cubicBezTo>
                  <a:pt x="3299377" y="1681528"/>
                  <a:pt x="3220564" y="1760341"/>
                  <a:pt x="3123343" y="1760341"/>
                </a:cubicBezTo>
                <a:lnTo>
                  <a:pt x="176034" y="1760341"/>
                </a:lnTo>
                <a:cubicBezTo>
                  <a:pt x="78813" y="1760341"/>
                  <a:pt x="0" y="1681528"/>
                  <a:pt x="0" y="1584307"/>
                </a:cubicBezTo>
                <a:lnTo>
                  <a:pt x="0" y="176034"/>
                </a:lnTo>
                <a:close/>
              </a:path>
            </a:pathLst>
          </a:custGeom>
          <a:scene3d>
            <a:camera prst="orthographicFront">
              <a:rot lat="0" lon="0" rev="0"/>
            </a:camera>
            <a:lightRig rig="contrasting" dir="t">
              <a:rot lat="0" lon="0" rev="1200000"/>
            </a:lightRig>
          </a:scene3d>
          <a:sp3d z="-300000" contourW="19050" prstMaterial="metal">
            <a:bevelT w="88900" h="203200"/>
            <a:bevelB w="165100" h="254000"/>
          </a:sp3d>
        </p:spPr>
        <p:style>
          <a:lnRef idx="0">
            <a:schemeClr val="accent5">
              <a:hueOff val="-3311292"/>
              <a:satOff val="13270"/>
              <a:lumOff val="2876"/>
              <a:alphaOff val="0"/>
            </a:schemeClr>
          </a:lnRef>
          <a:fillRef idx="1">
            <a:schemeClr val="lt1">
              <a:alpha val="9000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9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096734" tIns="107218" rIns="107218" bIns="547171" numCol="1" spcCol="1270" anchor="t" anchorCtr="0">
            <a:noAutofit/>
          </a:bodyPr>
          <a:lstStyle/>
          <a:p>
            <a:pPr marL="171399" lvl="1" indent="-171399" defTabSz="79986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•"/>
            </a:pPr>
            <a:r>
              <a:rPr lang="pt-BR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 Equipe altamente capacitada</a:t>
            </a:r>
          </a:p>
          <a:p>
            <a:pPr marL="171399" lvl="1" indent="-171399" defTabSz="79986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•"/>
            </a:pPr>
            <a:r>
              <a:rPr lang="pt-BR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 Baixa Motivação</a:t>
            </a:r>
          </a:p>
          <a:p>
            <a:pPr marL="171399" lvl="1" indent="-171399" defTabSz="79986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•"/>
            </a:pPr>
            <a:r>
              <a:rPr lang="pt-BR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 Baixo compromisso resultado</a:t>
            </a:r>
          </a:p>
        </p:txBody>
      </p:sp>
      <p:sp>
        <p:nvSpPr>
          <p:cNvPr id="9" name="Forma livre 8"/>
          <p:cNvSpPr/>
          <p:nvPr/>
        </p:nvSpPr>
        <p:spPr>
          <a:xfrm>
            <a:off x="325458" y="808860"/>
            <a:ext cx="2717055" cy="1759933"/>
          </a:xfrm>
          <a:custGeom>
            <a:avLst/>
            <a:gdLst>
              <a:gd name="connsiteX0" fmla="*/ 0 w 2717527"/>
              <a:gd name="connsiteY0" fmla="*/ 176034 h 1760341"/>
              <a:gd name="connsiteX1" fmla="*/ 176034 w 2717527"/>
              <a:gd name="connsiteY1" fmla="*/ 0 h 1760341"/>
              <a:gd name="connsiteX2" fmla="*/ 2541493 w 2717527"/>
              <a:gd name="connsiteY2" fmla="*/ 0 h 1760341"/>
              <a:gd name="connsiteX3" fmla="*/ 2717527 w 2717527"/>
              <a:gd name="connsiteY3" fmla="*/ 176034 h 1760341"/>
              <a:gd name="connsiteX4" fmla="*/ 2717527 w 2717527"/>
              <a:gd name="connsiteY4" fmla="*/ 1584307 h 1760341"/>
              <a:gd name="connsiteX5" fmla="*/ 2541493 w 2717527"/>
              <a:gd name="connsiteY5" fmla="*/ 1760341 h 1760341"/>
              <a:gd name="connsiteX6" fmla="*/ 176034 w 2717527"/>
              <a:gd name="connsiteY6" fmla="*/ 1760341 h 1760341"/>
              <a:gd name="connsiteX7" fmla="*/ 0 w 2717527"/>
              <a:gd name="connsiteY7" fmla="*/ 1584307 h 1760341"/>
              <a:gd name="connsiteX8" fmla="*/ 0 w 2717527"/>
              <a:gd name="connsiteY8" fmla="*/ 176034 h 1760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17527" h="1760341">
                <a:moveTo>
                  <a:pt x="0" y="176034"/>
                </a:moveTo>
                <a:cubicBezTo>
                  <a:pt x="0" y="78813"/>
                  <a:pt x="78813" y="0"/>
                  <a:pt x="176034" y="0"/>
                </a:cubicBezTo>
                <a:lnTo>
                  <a:pt x="2541493" y="0"/>
                </a:lnTo>
                <a:cubicBezTo>
                  <a:pt x="2638714" y="0"/>
                  <a:pt x="2717527" y="78813"/>
                  <a:pt x="2717527" y="176034"/>
                </a:cubicBezTo>
                <a:lnTo>
                  <a:pt x="2717527" y="1584307"/>
                </a:lnTo>
                <a:cubicBezTo>
                  <a:pt x="2717527" y="1681528"/>
                  <a:pt x="2638714" y="1760341"/>
                  <a:pt x="2541493" y="1760341"/>
                </a:cubicBezTo>
                <a:lnTo>
                  <a:pt x="176034" y="1760341"/>
                </a:lnTo>
                <a:cubicBezTo>
                  <a:pt x="78813" y="1760341"/>
                  <a:pt x="0" y="1681528"/>
                  <a:pt x="0" y="1584307"/>
                </a:cubicBezTo>
                <a:lnTo>
                  <a:pt x="0" y="176034"/>
                </a:lnTo>
                <a:close/>
              </a:path>
            </a:pathLst>
          </a:custGeom>
          <a:scene3d>
            <a:camera prst="orthographicFront">
              <a:rot lat="0" lon="0" rev="0"/>
            </a:camera>
            <a:lightRig rig="contrasting" dir="t">
              <a:rot lat="0" lon="0" rev="1200000"/>
            </a:lightRig>
          </a:scene3d>
          <a:sp3d z="-300000" contourW="19050" prstMaterial="metal">
            <a:bevelT w="88900" h="203200"/>
            <a:bevelB w="165100" h="254000"/>
          </a:sp3d>
        </p:spPr>
        <p:style>
          <a:lnRef idx="0">
            <a:schemeClr val="accent5">
              <a:hueOff val="0"/>
              <a:satOff val="0"/>
              <a:lumOff val="0"/>
              <a:alphaOff val="0"/>
            </a:schemeClr>
          </a:lnRef>
          <a:fillRef idx="1">
            <a:schemeClr val="lt1">
              <a:alpha val="9000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9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107218" tIns="107218" rIns="922230" bIns="547171" numCol="1" spcCol="1270" anchor="t" anchorCtr="0">
            <a:noAutofit/>
          </a:bodyPr>
          <a:lstStyle/>
          <a:p>
            <a:pPr marL="171399" lvl="1" indent="-171399" defTabSz="79986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•"/>
            </a:pPr>
            <a:r>
              <a:rPr lang="pt-BR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Equipe Motivada</a:t>
            </a:r>
          </a:p>
          <a:p>
            <a:pPr marL="171399" lvl="1" indent="-171399" defTabSz="79986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•"/>
            </a:pPr>
            <a:r>
              <a:rPr lang="pt-BR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Comprometida resultado</a:t>
            </a:r>
          </a:p>
          <a:p>
            <a:pPr marL="171399" lvl="1" indent="-171399" defTabSz="79986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FontTx/>
              <a:buChar char="••"/>
            </a:pPr>
            <a:r>
              <a:rPr lang="pt-BR" dirty="0">
                <a:solidFill>
                  <a:prstClr val="black">
                    <a:hueOff val="0"/>
                    <a:satOff val="0"/>
                    <a:lumOff val="0"/>
                    <a:alphaOff val="0"/>
                  </a:prstClr>
                </a:solidFill>
              </a:rPr>
              <a:t>Preparada Tecnicamente</a:t>
            </a:r>
          </a:p>
        </p:txBody>
      </p:sp>
      <p:sp>
        <p:nvSpPr>
          <p:cNvPr id="10" name="Forma livre 9"/>
          <p:cNvSpPr/>
          <p:nvPr/>
        </p:nvSpPr>
        <p:spPr>
          <a:xfrm>
            <a:off x="1363233" y="879752"/>
            <a:ext cx="2896892" cy="2640413"/>
          </a:xfrm>
          <a:custGeom>
            <a:avLst/>
            <a:gdLst>
              <a:gd name="connsiteX0" fmla="*/ 0 w 2897395"/>
              <a:gd name="connsiteY0" fmla="*/ 2641024 h 2641024"/>
              <a:gd name="connsiteX1" fmla="*/ 2897395 w 2897395"/>
              <a:gd name="connsiteY1" fmla="*/ 0 h 2641024"/>
              <a:gd name="connsiteX2" fmla="*/ 2897395 w 2897395"/>
              <a:gd name="connsiteY2" fmla="*/ 2641024 h 2641024"/>
              <a:gd name="connsiteX3" fmla="*/ 0 w 2897395"/>
              <a:gd name="connsiteY3" fmla="*/ 2641024 h 2641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97395" h="2641024">
                <a:moveTo>
                  <a:pt x="0" y="2641024"/>
                </a:moveTo>
                <a:cubicBezTo>
                  <a:pt x="0" y="1182427"/>
                  <a:pt x="1297208" y="0"/>
                  <a:pt x="2897395" y="0"/>
                </a:cubicBezTo>
                <a:lnTo>
                  <a:pt x="2897395" y="2641024"/>
                </a:lnTo>
                <a:lnTo>
                  <a:pt x="0" y="2641024"/>
                </a:lnTo>
                <a:close/>
              </a:path>
            </a:pathLst>
          </a:cu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spcFirstLastPara="0" vert="horz" wrap="square" lIns="962131" tIns="887065" rIns="113757" bIns="113757" numCol="1" spcCol="1270" anchor="ctr" anchorCtr="0">
            <a:noAutofit/>
          </a:bodyPr>
          <a:lstStyle/>
          <a:p>
            <a:pPr defTabSz="710987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pt-BR" sz="1600" b="1" dirty="0">
                <a:solidFill>
                  <a:prstClr val="black"/>
                </a:solidFill>
              </a:rPr>
              <a:t>Líder Situacional</a:t>
            </a:r>
          </a:p>
          <a:p>
            <a:pPr defTabSz="710987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pt-BR" sz="1600" b="1" dirty="0">
                <a:solidFill>
                  <a:prstClr val="black">
                    <a:lumMod val="75000"/>
                    <a:lumOff val="25000"/>
                  </a:prstClr>
                </a:solidFill>
              </a:rPr>
              <a:t>Define Objetivo e checa resultado</a:t>
            </a:r>
          </a:p>
        </p:txBody>
      </p:sp>
      <p:sp>
        <p:nvSpPr>
          <p:cNvPr id="11" name="Forma livre 10"/>
          <p:cNvSpPr/>
          <p:nvPr/>
        </p:nvSpPr>
        <p:spPr>
          <a:xfrm>
            <a:off x="4315196" y="879754"/>
            <a:ext cx="2786746" cy="2640414"/>
          </a:xfrm>
          <a:custGeom>
            <a:avLst/>
            <a:gdLst>
              <a:gd name="connsiteX0" fmla="*/ 0 w 2641024"/>
              <a:gd name="connsiteY0" fmla="*/ 2787229 h 2787229"/>
              <a:gd name="connsiteX1" fmla="*/ 2641024 w 2641024"/>
              <a:gd name="connsiteY1" fmla="*/ 0 h 2787229"/>
              <a:gd name="connsiteX2" fmla="*/ 2641024 w 2641024"/>
              <a:gd name="connsiteY2" fmla="*/ 2787229 h 2787229"/>
              <a:gd name="connsiteX3" fmla="*/ 0 w 2641024"/>
              <a:gd name="connsiteY3" fmla="*/ 2787229 h 2787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41024" h="2787229">
                <a:moveTo>
                  <a:pt x="0" y="1"/>
                </a:moveTo>
                <a:cubicBezTo>
                  <a:pt x="1458597" y="1"/>
                  <a:pt x="2641024" y="1247885"/>
                  <a:pt x="2641024" y="2787228"/>
                </a:cubicBezTo>
                <a:lnTo>
                  <a:pt x="0" y="2787228"/>
                </a:lnTo>
                <a:lnTo>
                  <a:pt x="0" y="1"/>
                </a:lnTo>
                <a:close/>
              </a:path>
            </a:pathLst>
          </a:cu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spcFirstLastPara="0" vert="horz" wrap="square" lIns="113758" tIns="887065" rIns="929873" bIns="113758" numCol="1" spcCol="1270" anchor="ctr" anchorCtr="0">
            <a:noAutofit/>
          </a:bodyPr>
          <a:lstStyle/>
          <a:p>
            <a:pPr algn="ctr" defTabSz="710987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pt-BR" sz="1600" b="1" dirty="0">
                <a:solidFill>
                  <a:prstClr val="black"/>
                </a:solidFill>
              </a:rPr>
              <a:t>Líder Situacional</a:t>
            </a:r>
            <a:endParaRPr lang="pt-BR" sz="1600" dirty="0">
              <a:solidFill>
                <a:prstClr val="black"/>
              </a:solidFill>
            </a:endParaRPr>
          </a:p>
          <a:p>
            <a:pPr algn="ctr" defTabSz="710987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pt-BR" sz="1600" b="1" dirty="0">
                <a:solidFill>
                  <a:prstClr val="black">
                    <a:lumMod val="75000"/>
                    <a:lumOff val="25000"/>
                  </a:prstClr>
                </a:solidFill>
              </a:rPr>
              <a:t>Incentiva e Estimula a equipe</a:t>
            </a:r>
          </a:p>
        </p:txBody>
      </p:sp>
      <p:sp>
        <p:nvSpPr>
          <p:cNvPr id="12" name="Forma livre 11"/>
          <p:cNvSpPr/>
          <p:nvPr/>
        </p:nvSpPr>
        <p:spPr>
          <a:xfrm>
            <a:off x="4315196" y="3584819"/>
            <a:ext cx="2821992" cy="2665609"/>
          </a:xfrm>
          <a:custGeom>
            <a:avLst/>
            <a:gdLst>
              <a:gd name="connsiteX0" fmla="*/ 0 w 2822482"/>
              <a:gd name="connsiteY0" fmla="*/ 2666225 h 2666225"/>
              <a:gd name="connsiteX1" fmla="*/ 2822482 w 2822482"/>
              <a:gd name="connsiteY1" fmla="*/ 0 h 2666225"/>
              <a:gd name="connsiteX2" fmla="*/ 2822482 w 2822482"/>
              <a:gd name="connsiteY2" fmla="*/ 2666225 h 2666225"/>
              <a:gd name="connsiteX3" fmla="*/ 0 w 2822482"/>
              <a:gd name="connsiteY3" fmla="*/ 2666225 h 2666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22482" h="2666225">
                <a:moveTo>
                  <a:pt x="2822482" y="0"/>
                </a:moveTo>
                <a:cubicBezTo>
                  <a:pt x="2822482" y="1472515"/>
                  <a:pt x="1558814" y="2666225"/>
                  <a:pt x="0" y="2666225"/>
                </a:cubicBezTo>
                <a:lnTo>
                  <a:pt x="0" y="0"/>
                </a:lnTo>
                <a:lnTo>
                  <a:pt x="2822482" y="0"/>
                </a:lnTo>
                <a:close/>
              </a:path>
            </a:pathLst>
          </a:cu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spcFirstLastPara="0" vert="horz" wrap="square" lIns="113757" tIns="113758" rIns="940196" bIns="894442" numCol="1" spcCol="1270" anchor="ctr" anchorCtr="0">
            <a:noAutofit/>
          </a:bodyPr>
          <a:lstStyle/>
          <a:p>
            <a:pPr algn="ctr" defTabSz="710987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pt-BR" sz="1600" b="1" dirty="0">
                <a:solidFill>
                  <a:prstClr val="black"/>
                </a:solidFill>
              </a:rPr>
              <a:t>Líder Situacional</a:t>
            </a:r>
          </a:p>
          <a:p>
            <a:pPr algn="ctr" defTabSz="710987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pt-BR" sz="1600" b="1" dirty="0">
                <a:solidFill>
                  <a:prstClr val="black">
                    <a:lumMod val="75000"/>
                    <a:lumOff val="25000"/>
                  </a:prstClr>
                </a:solidFill>
              </a:rPr>
              <a:t>Capacita tecnicamente por treinamento</a:t>
            </a:r>
          </a:p>
        </p:txBody>
      </p:sp>
      <p:sp>
        <p:nvSpPr>
          <p:cNvPr id="13" name="Forma livre 12"/>
          <p:cNvSpPr/>
          <p:nvPr/>
        </p:nvSpPr>
        <p:spPr>
          <a:xfrm>
            <a:off x="1394429" y="3609990"/>
            <a:ext cx="2846976" cy="2640414"/>
          </a:xfrm>
          <a:custGeom>
            <a:avLst/>
            <a:gdLst>
              <a:gd name="connsiteX0" fmla="*/ 0 w 2641024"/>
              <a:gd name="connsiteY0" fmla="*/ 2847469 h 2847469"/>
              <a:gd name="connsiteX1" fmla="*/ 2641024 w 2641024"/>
              <a:gd name="connsiteY1" fmla="*/ 0 h 2847469"/>
              <a:gd name="connsiteX2" fmla="*/ 2641024 w 2641024"/>
              <a:gd name="connsiteY2" fmla="*/ 2847469 h 2847469"/>
              <a:gd name="connsiteX3" fmla="*/ 0 w 2641024"/>
              <a:gd name="connsiteY3" fmla="*/ 2847469 h 2847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41024" h="2847469">
                <a:moveTo>
                  <a:pt x="2641024" y="2847468"/>
                </a:moveTo>
                <a:cubicBezTo>
                  <a:pt x="1182426" y="2847468"/>
                  <a:pt x="0" y="1572613"/>
                  <a:pt x="0" y="1"/>
                </a:cubicBezTo>
                <a:lnTo>
                  <a:pt x="2641024" y="1"/>
                </a:lnTo>
                <a:lnTo>
                  <a:pt x="2641024" y="2847468"/>
                </a:lnTo>
                <a:close/>
              </a:path>
            </a:pathLst>
          </a:cu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spcFirstLastPara="0" vert="horz" wrap="square" lIns="947512" tIns="113757" rIns="113757" bIns="887066" numCol="1" spcCol="1270" anchor="ctr" anchorCtr="0">
            <a:noAutofit/>
          </a:bodyPr>
          <a:lstStyle/>
          <a:p>
            <a:pPr algn="r" defTabSz="710987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pt-BR" sz="1600" b="1" dirty="0">
              <a:solidFill>
                <a:prstClr val="black"/>
              </a:solidFill>
            </a:endParaRPr>
          </a:p>
          <a:p>
            <a:pPr algn="r" defTabSz="710987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pt-BR" sz="1600" b="1" dirty="0">
                <a:solidFill>
                  <a:prstClr val="black"/>
                </a:solidFill>
              </a:rPr>
              <a:t>Líder Situacional</a:t>
            </a:r>
          </a:p>
          <a:p>
            <a:pPr algn="r" defTabSz="710987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r>
              <a:rPr lang="pt-BR" sz="1600" b="1" dirty="0">
                <a:solidFill>
                  <a:prstClr val="black">
                    <a:lumMod val="75000"/>
                    <a:lumOff val="25000"/>
                  </a:prstClr>
                </a:solidFill>
              </a:rPr>
              <a:t>Capacita Tecnicamente + Incentiva e Estimula + Define Objetivo e Checa Resultado</a:t>
            </a:r>
          </a:p>
        </p:txBody>
      </p:sp>
      <p:sp>
        <p:nvSpPr>
          <p:cNvPr id="14" name="Seta circular 13"/>
          <p:cNvSpPr/>
          <p:nvPr/>
        </p:nvSpPr>
        <p:spPr>
          <a:xfrm>
            <a:off x="3924041" y="3063774"/>
            <a:ext cx="822266" cy="714972"/>
          </a:xfrm>
          <a:prstGeom prst="circularArrow">
            <a:avLst/>
          </a:prstGeom>
          <a:solidFill>
            <a:srgbClr val="FFC000"/>
          </a:solidFill>
          <a:scene3d>
            <a:camera prst="orthographicFront">
              <a:rot lat="0" lon="0" rev="0"/>
            </a:camera>
            <a:lightRig rig="contrasting" dir="t">
              <a:rot lat="0" lon="0" rev="1200000"/>
            </a:lightRig>
          </a:scene3d>
          <a:sp3d z="300000" contourW="19050" prstMaterial="metal">
            <a:bevelT w="88900" h="203200"/>
            <a:bevelB w="165100" h="254000"/>
          </a:sp3d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5"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5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</p:sp>
      <p:sp>
        <p:nvSpPr>
          <p:cNvPr id="15" name="Seta circular 14"/>
          <p:cNvSpPr/>
          <p:nvPr/>
        </p:nvSpPr>
        <p:spPr>
          <a:xfrm rot="10800000">
            <a:off x="3924042" y="3338764"/>
            <a:ext cx="822266" cy="714972"/>
          </a:xfrm>
          <a:prstGeom prst="circularArrow">
            <a:avLst/>
          </a:prstGeom>
          <a:solidFill>
            <a:srgbClr val="FFC000"/>
          </a:solidFill>
          <a:scene3d>
            <a:camera prst="orthographicFront">
              <a:rot lat="0" lon="0" rev="0"/>
            </a:camera>
            <a:lightRig rig="contrasting" dir="t">
              <a:rot lat="0" lon="0" rev="1200000"/>
            </a:lightRig>
          </a:scene3d>
          <a:sp3d z="300000" contourW="19050" prstMaterial="metal">
            <a:bevelT w="88900" h="203200"/>
            <a:bevelB w="165100" h="254000"/>
          </a:sp3d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5"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5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</p:sp>
      <p:cxnSp>
        <p:nvCxnSpPr>
          <p:cNvPr id="6" name="Conector reto 5"/>
          <p:cNvCxnSpPr/>
          <p:nvPr/>
        </p:nvCxnSpPr>
        <p:spPr>
          <a:xfrm>
            <a:off x="109472" y="576189"/>
            <a:ext cx="6751628" cy="931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0021639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/>
    </mc:Choice>
    <mc:Fallback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4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4" presetID="4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exto 1"/>
          <p:cNvSpPr>
            <a:spLocks noGrp="1"/>
          </p:cNvSpPr>
          <p:nvPr>
            <p:ph type="body" idx="4294967295"/>
          </p:nvPr>
        </p:nvSpPr>
        <p:spPr>
          <a:xfrm>
            <a:off x="612402" y="2295525"/>
            <a:ext cx="7920038" cy="1500188"/>
          </a:xfrm>
        </p:spPr>
        <p:txBody>
          <a:bodyPr/>
          <a:lstStyle/>
          <a:p>
            <a:r>
              <a:rPr lang="pt-BR" sz="5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 hora da verdade </a:t>
            </a:r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...</a:t>
            </a:r>
            <a:endParaRPr lang="pt-BR" sz="540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52351413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2135" name="Rectangle 7"/>
          <p:cNvSpPr>
            <a:spLocks noGrp="1" noChangeArrowheads="1"/>
          </p:cNvSpPr>
          <p:nvPr>
            <p:ph sz="quarter" idx="4294967295"/>
          </p:nvPr>
        </p:nvSpPr>
        <p:spPr>
          <a:xfrm>
            <a:off x="395536" y="332656"/>
            <a:ext cx="5112568" cy="3096344"/>
          </a:xfrm>
        </p:spPr>
        <p:txBody>
          <a:bodyPr/>
          <a:lstStyle/>
          <a:p>
            <a:pPr marL="0" indent="0" eaLnBrk="1" hangingPunct="1">
              <a:buFont typeface="Wingdings" pitchFamily="2" charset="2"/>
              <a:buNone/>
            </a:pPr>
            <a:endParaRPr lang="pt-BR" sz="8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0" indent="0" eaLnBrk="1" hangingPunct="1">
              <a:buFont typeface="Wingdings" pitchFamily="2" charset="2"/>
              <a:buNone/>
            </a:pPr>
            <a:r>
              <a:rPr lang="pt-BR" sz="44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Quais os desafios de hoje?</a:t>
            </a:r>
          </a:p>
          <a:p>
            <a:pPr marL="0" indent="0" eaLnBrk="1" hangingPunct="1">
              <a:buFont typeface="Wingdings" pitchFamily="2" charset="2"/>
              <a:buNone/>
            </a:pPr>
            <a:endParaRPr lang="pt-BR" sz="4000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0" indent="0" eaLnBrk="1" hangingPunct="1">
              <a:buFont typeface="Wingdings" pitchFamily="2" charset="2"/>
              <a:buNone/>
            </a:pPr>
            <a:endParaRPr lang="pt-BR" sz="4000" dirty="0" smtClean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528" y="5727140"/>
            <a:ext cx="2304256" cy="672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8158157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21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8321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32135" grpId="0" build="p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5458" name="Rectangle 2"/>
          <p:cNvSpPr>
            <a:spLocks noChangeArrowheads="1"/>
          </p:cNvSpPr>
          <p:nvPr/>
        </p:nvSpPr>
        <p:spPr bwMode="auto">
          <a:xfrm>
            <a:off x="127000" y="4122738"/>
            <a:ext cx="5786438" cy="1100137"/>
          </a:xfrm>
          <a:prstGeom prst="rect">
            <a:avLst/>
          </a:prstGeom>
          <a:solidFill>
            <a:srgbClr val="BC0000"/>
          </a:solidFill>
          <a:ln>
            <a:noFill/>
          </a:ln>
          <a:effectLst>
            <a:prstShdw prst="shdw17" dist="17961" dir="2700000">
              <a:srgbClr val="710000"/>
            </a:prstShdw>
          </a:effectLst>
          <a:extLst>
            <a:ext uri="{91240B29-F687-4F45-9708-019B960494DF}">
              <a14:hiddenLine xmlns:a14="http://schemas.microsoft.com/office/drawing/2010/main" w="571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pt-BR" sz="3000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Fazer menos que o </a:t>
            </a:r>
            <a:br>
              <a:rPr lang="pt-BR" sz="3000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3000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Cliente espera...</a:t>
            </a:r>
          </a:p>
        </p:txBody>
      </p:sp>
      <p:sp>
        <p:nvSpPr>
          <p:cNvPr id="8595459" name="Rectangle 3"/>
          <p:cNvSpPr>
            <a:spLocks noChangeArrowheads="1"/>
          </p:cNvSpPr>
          <p:nvPr/>
        </p:nvSpPr>
        <p:spPr bwMode="auto">
          <a:xfrm>
            <a:off x="125413" y="1785938"/>
            <a:ext cx="5788025" cy="1168400"/>
          </a:xfrm>
          <a:prstGeom prst="rect">
            <a:avLst/>
          </a:prstGeom>
          <a:solidFill>
            <a:srgbClr val="008000"/>
          </a:solidFill>
          <a:ln>
            <a:noFill/>
          </a:ln>
          <a:effectLst>
            <a:prstShdw prst="shdw17" dist="17961" dir="2700000">
              <a:srgbClr val="004D00"/>
            </a:prstShdw>
          </a:effectLst>
          <a:extLst>
            <a:ext uri="{91240B29-F687-4F45-9708-019B960494DF}">
              <a14:hiddenLine xmlns:a14="http://schemas.microsoft.com/office/drawing/2010/main" w="571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pt-BR" sz="3000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Fazer mais do que o </a:t>
            </a:r>
            <a:br>
              <a:rPr lang="pt-BR" sz="3000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3000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Cliente espera...</a:t>
            </a:r>
          </a:p>
        </p:txBody>
      </p:sp>
      <p:sp>
        <p:nvSpPr>
          <p:cNvPr id="8595460" name="Rectangle 4"/>
          <p:cNvSpPr>
            <a:spLocks noChangeArrowheads="1"/>
          </p:cNvSpPr>
          <p:nvPr/>
        </p:nvSpPr>
        <p:spPr bwMode="auto">
          <a:xfrm>
            <a:off x="125413" y="2954338"/>
            <a:ext cx="5788025" cy="1168400"/>
          </a:xfrm>
          <a:prstGeom prst="rect">
            <a:avLst/>
          </a:prstGeom>
          <a:solidFill>
            <a:srgbClr val="FF9900"/>
          </a:solidFill>
          <a:ln>
            <a:noFill/>
          </a:ln>
          <a:effectLst>
            <a:prstShdw prst="shdw17" dist="17961" dir="2700000">
              <a:srgbClr val="995C00"/>
            </a:prstShdw>
          </a:effectLst>
          <a:extLst>
            <a:ext uri="{91240B29-F687-4F45-9708-019B960494DF}">
              <a14:hiddenLine xmlns:a14="http://schemas.microsoft.com/office/drawing/2010/main" w="571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pt-BR" sz="3000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Fazer só o que o </a:t>
            </a:r>
            <a:br>
              <a:rPr lang="pt-BR" sz="3000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3000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Cliente espera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5468938" y="4645025"/>
            <a:ext cx="2825750" cy="2038350"/>
            <a:chOff x="3445" y="2926"/>
            <a:chExt cx="1780" cy="1284"/>
          </a:xfrm>
        </p:grpSpPr>
        <p:sp>
          <p:nvSpPr>
            <p:cNvPr id="336909" name="Rectangle 6"/>
            <p:cNvSpPr>
              <a:spLocks noChangeArrowheads="1"/>
            </p:cNvSpPr>
            <p:nvPr/>
          </p:nvSpPr>
          <p:spPr bwMode="auto">
            <a:xfrm>
              <a:off x="3869" y="3908"/>
              <a:ext cx="1356" cy="3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pt-BR" sz="2800" dirty="0" smtClean="0">
                  <a:solidFill>
                    <a:srgbClr val="B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Rejeição</a:t>
              </a:r>
              <a:endParaRPr lang="es-PE" sz="2800" dirty="0" smtClean="0">
                <a:solidFill>
                  <a:srgbClr val="BC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6910" name="AutoShape 7"/>
            <p:cNvSpPr>
              <a:spLocks noChangeArrowheads="1"/>
            </p:cNvSpPr>
            <p:nvPr/>
          </p:nvSpPr>
          <p:spPr bwMode="auto">
            <a:xfrm flipH="1" flipV="1">
              <a:off x="3445" y="2926"/>
              <a:ext cx="963" cy="982"/>
            </a:xfrm>
            <a:prstGeom prst="upArrow">
              <a:avLst>
                <a:gd name="adj1" fmla="val 44759"/>
                <a:gd name="adj2" fmla="val 28246"/>
              </a:avLst>
            </a:prstGeom>
            <a:solidFill>
              <a:srgbClr val="BC0000"/>
            </a:solidFill>
            <a:ln>
              <a:noFill/>
            </a:ln>
            <a:effectLst>
              <a:prstShdw prst="shdw17" dist="17961" dir="2700000">
                <a:srgbClr val="710000"/>
              </a:prstShdw>
            </a:effectLst>
            <a:extLst>
              <a:ext uri="{91240B29-F687-4F45-9708-019B960494DF}">
                <a14:hiddenLine xmlns:a14="http://schemas.microsoft.com/office/drawing/2010/main" w="762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5049839" y="2790825"/>
            <a:ext cx="4213225" cy="1528763"/>
            <a:chOff x="3001" y="1758"/>
            <a:chExt cx="2654" cy="963"/>
          </a:xfrm>
        </p:grpSpPr>
        <p:sp>
          <p:nvSpPr>
            <p:cNvPr id="336907" name="Rectangle 9"/>
            <p:cNvSpPr>
              <a:spLocks noChangeArrowheads="1"/>
            </p:cNvSpPr>
            <p:nvPr/>
          </p:nvSpPr>
          <p:spPr bwMode="auto">
            <a:xfrm>
              <a:off x="4128" y="2079"/>
              <a:ext cx="1527" cy="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pt-BR" sz="2800" dirty="0" smtClean="0">
                  <a:solidFill>
                    <a:srgbClr val="FF99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Infidelidade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pt-BR" sz="2800" dirty="0" smtClean="0">
                  <a:solidFill>
                    <a:srgbClr val="FF99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crônica</a:t>
              </a:r>
              <a:endParaRPr lang="es-PE" sz="2800" dirty="0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6908" name="AutoShape 10"/>
            <p:cNvSpPr>
              <a:spLocks noChangeArrowheads="1"/>
            </p:cNvSpPr>
            <p:nvPr/>
          </p:nvSpPr>
          <p:spPr bwMode="auto">
            <a:xfrm rot="16200000" flipV="1">
              <a:off x="3083" y="1676"/>
              <a:ext cx="963" cy="1127"/>
            </a:xfrm>
            <a:prstGeom prst="upArrow">
              <a:avLst>
                <a:gd name="adj1" fmla="val 44759"/>
                <a:gd name="adj2" fmla="val 32416"/>
              </a:avLst>
            </a:prstGeom>
            <a:solidFill>
              <a:srgbClr val="FF9900"/>
            </a:solidFill>
            <a:ln>
              <a:noFill/>
            </a:ln>
            <a:effectLst>
              <a:prstShdw prst="shdw17" dist="17961" dir="2700000">
                <a:srgbClr val="995C00"/>
              </a:prstShdw>
            </a:effectLst>
            <a:extLst>
              <a:ext uri="{91240B29-F687-4F45-9708-019B960494DF}">
                <a14:hiddenLine xmlns:a14="http://schemas.microsoft.com/office/drawing/2010/main" w="762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rot="10800000" vert="eaVert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2000" dirty="0" smtClean="0">
                <a:solidFill>
                  <a:srgbClr val="000000"/>
                </a:solidFill>
                <a:latin typeface="Burbank Small Bold" pitchFamily="50" charset="0"/>
              </a:endParaRPr>
            </a:p>
          </p:txBody>
        </p:sp>
      </p:grpSp>
      <p:grpSp>
        <p:nvGrpSpPr>
          <p:cNvPr id="4" name="Group 11"/>
          <p:cNvGrpSpPr>
            <a:grpSpLocks/>
          </p:cNvGrpSpPr>
          <p:nvPr/>
        </p:nvGrpSpPr>
        <p:grpSpPr bwMode="auto">
          <a:xfrm>
            <a:off x="5468938" y="149226"/>
            <a:ext cx="3794125" cy="2230439"/>
            <a:chOff x="3445" y="94"/>
            <a:chExt cx="2390" cy="1405"/>
          </a:xfrm>
        </p:grpSpPr>
        <p:sp>
          <p:nvSpPr>
            <p:cNvPr id="336905" name="AutoShape 12"/>
            <p:cNvSpPr>
              <a:spLocks noChangeArrowheads="1"/>
            </p:cNvSpPr>
            <p:nvPr/>
          </p:nvSpPr>
          <p:spPr bwMode="auto">
            <a:xfrm>
              <a:off x="3445" y="517"/>
              <a:ext cx="963" cy="982"/>
            </a:xfrm>
            <a:prstGeom prst="upArrow">
              <a:avLst>
                <a:gd name="adj1" fmla="val 44759"/>
                <a:gd name="adj2" fmla="val 28246"/>
              </a:avLst>
            </a:prstGeom>
            <a:solidFill>
              <a:srgbClr val="008000"/>
            </a:solidFill>
            <a:ln>
              <a:noFill/>
            </a:ln>
            <a:effectLst>
              <a:prstShdw prst="shdw17" dist="17961" dir="2700000">
                <a:srgbClr val="004D00"/>
              </a:prstShdw>
            </a:effectLst>
            <a:extLst>
              <a:ext uri="{91240B29-F687-4F45-9708-019B960494DF}">
                <a14:hiddenLine xmlns:a14="http://schemas.microsoft.com/office/drawing/2010/main" w="762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fontAlgn="base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endParaRPr lang="pt-BR" sz="3600" b="1" dirty="0" smtClean="0">
                <a:solidFill>
                  <a:srgbClr val="FFFFFF"/>
                </a:solidFill>
                <a:latin typeface="Burbank Small Bold" pitchFamily="50" charset="0"/>
              </a:endParaRPr>
            </a:p>
          </p:txBody>
        </p:sp>
        <p:sp>
          <p:nvSpPr>
            <p:cNvPr id="336906" name="Rectangle 13"/>
            <p:cNvSpPr>
              <a:spLocks noChangeArrowheads="1"/>
            </p:cNvSpPr>
            <p:nvPr/>
          </p:nvSpPr>
          <p:spPr bwMode="auto">
            <a:xfrm>
              <a:off x="3845" y="94"/>
              <a:ext cx="1990" cy="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b">
              <a:spAutoFit/>
            </a:bodyPr>
            <a:lstStyle/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pt-BR" sz="2800" dirty="0" smtClean="0">
                  <a:solidFill>
                    <a:srgbClr val="008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Preferência e</a:t>
              </a:r>
            </a:p>
            <a:p>
              <a:pPr algn="ctr"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pt-BR" sz="2800" dirty="0" smtClean="0">
                  <a:solidFill>
                    <a:srgbClr val="008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Recomendação</a:t>
              </a:r>
              <a:endParaRPr lang="es-PE" sz="2800" dirty="0" smtClean="0">
                <a:solidFill>
                  <a:srgbClr val="008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36904" name="Rectangle 14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5468938" cy="129540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00467F"/>
                </a:solidFill>
              </a14:hiddenFill>
            </a:ext>
          </a:extLst>
        </p:spPr>
        <p:txBody>
          <a:bodyPr/>
          <a:lstStyle/>
          <a:p>
            <a:pPr eaLnBrk="1" hangingPunct="1"/>
            <a:r>
              <a:rPr lang="pt-BR" dirty="0" smtClean="0">
                <a:latin typeface="Arial" panose="020B0604020202020204" pitchFamily="34" charset="0"/>
                <a:cs typeface="Arial" panose="020B0604020202020204" pitchFamily="34" charset="0"/>
              </a:rPr>
              <a:t>A experiência do Cliente</a:t>
            </a:r>
          </a:p>
        </p:txBody>
      </p:sp>
    </p:spTree>
    <p:extLst>
      <p:ext uri="{BB962C8B-B14F-4D97-AF65-F5344CB8AC3E}">
        <p14:creationId xmlns:p14="http://schemas.microsoft.com/office/powerpoint/2010/main" val="4197814567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95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5954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5954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95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5954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5954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95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5954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5954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95458" grpId="0" animBg="1"/>
      <p:bldP spid="8595459" grpId="0" animBg="1"/>
      <p:bldP spid="8595460" grpId="0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306" name="Rectangle 2"/>
          <p:cNvSpPr>
            <a:spLocks noChangeArrowheads="1"/>
          </p:cNvSpPr>
          <p:nvPr/>
        </p:nvSpPr>
        <p:spPr bwMode="auto">
          <a:xfrm>
            <a:off x="-4763" y="4114800"/>
            <a:ext cx="5786438" cy="1100138"/>
          </a:xfrm>
          <a:prstGeom prst="rect">
            <a:avLst/>
          </a:prstGeom>
          <a:solidFill>
            <a:srgbClr val="C00000"/>
          </a:solidFill>
          <a:ln w="57150">
            <a:noFill/>
            <a:miter lim="800000"/>
            <a:headEnd/>
            <a:tailEnd/>
          </a:ln>
        </p:spPr>
        <p:txBody>
          <a:bodyPr anchor="ctr"/>
          <a:lstStyle/>
          <a:p>
            <a:r>
              <a:rPr lang="pt-BR" sz="2600" dirty="0">
                <a:solidFill>
                  <a:srgbClr val="FFFFFF"/>
                </a:solidFill>
                <a:latin typeface="Berlin Sans FB" pitchFamily="34" charset="0"/>
                <a:ea typeface="Arial Unicode MS" pitchFamily="34" charset="-128"/>
                <a:cs typeface="Arial Unicode MS" pitchFamily="34" charset="-128"/>
              </a:rPr>
              <a:t>Menos do que o </a:t>
            </a:r>
            <a:r>
              <a:rPr lang="pt-BR" sz="2600" dirty="0" smtClean="0">
                <a:solidFill>
                  <a:srgbClr val="FFFFFF"/>
                </a:solidFill>
                <a:latin typeface="Berlin Sans FB" pitchFamily="34" charset="0"/>
                <a:ea typeface="Arial Unicode MS" pitchFamily="34" charset="-128"/>
                <a:cs typeface="Arial Unicode MS" pitchFamily="34" charset="-128"/>
              </a:rPr>
              <a:t>Cliente </a:t>
            </a:r>
            <a:r>
              <a:rPr lang="pt-BR" sz="2600" dirty="0">
                <a:solidFill>
                  <a:srgbClr val="FFFFFF"/>
                </a:solidFill>
                <a:latin typeface="Berlin Sans FB" pitchFamily="34" charset="0"/>
                <a:ea typeface="Arial Unicode MS" pitchFamily="34" charset="-128"/>
                <a:cs typeface="Arial Unicode MS" pitchFamily="34" charset="-128"/>
              </a:rPr>
              <a:t>espera</a:t>
            </a:r>
          </a:p>
        </p:txBody>
      </p:sp>
      <p:sp>
        <p:nvSpPr>
          <p:cNvPr id="482307" name="Rectangle 3"/>
          <p:cNvSpPr>
            <a:spLocks noChangeArrowheads="1"/>
          </p:cNvSpPr>
          <p:nvPr/>
        </p:nvSpPr>
        <p:spPr bwMode="auto">
          <a:xfrm>
            <a:off x="4763" y="1778000"/>
            <a:ext cx="5788025" cy="1168400"/>
          </a:xfrm>
          <a:prstGeom prst="rect">
            <a:avLst/>
          </a:prstGeom>
          <a:solidFill>
            <a:srgbClr val="00B050"/>
          </a:solidFill>
          <a:ln w="57150">
            <a:noFill/>
            <a:miter lim="800000"/>
            <a:headEnd/>
            <a:tailEnd/>
          </a:ln>
        </p:spPr>
        <p:txBody>
          <a:bodyPr anchor="ctr"/>
          <a:lstStyle/>
          <a:p>
            <a:r>
              <a:rPr lang="pt-BR" sz="2600" dirty="0">
                <a:solidFill>
                  <a:srgbClr val="FFFFFF"/>
                </a:solidFill>
                <a:latin typeface="Berlin Sans FB" pitchFamily="34" charset="0"/>
                <a:ea typeface="Arial Unicode MS" pitchFamily="34" charset="-128"/>
                <a:cs typeface="Arial Unicode MS" pitchFamily="34" charset="-128"/>
              </a:rPr>
              <a:t>Melhor do que o </a:t>
            </a:r>
            <a:r>
              <a:rPr lang="pt-BR" sz="2600" dirty="0" smtClean="0">
                <a:solidFill>
                  <a:srgbClr val="FFFFFF"/>
                </a:solidFill>
                <a:latin typeface="Berlin Sans FB" pitchFamily="34" charset="0"/>
                <a:ea typeface="Arial Unicode MS" pitchFamily="34" charset="-128"/>
                <a:cs typeface="Arial Unicode MS" pitchFamily="34" charset="-128"/>
              </a:rPr>
              <a:t>Cliente </a:t>
            </a:r>
            <a:r>
              <a:rPr lang="pt-BR" sz="2600" dirty="0">
                <a:solidFill>
                  <a:srgbClr val="FFFFFF"/>
                </a:solidFill>
                <a:latin typeface="Berlin Sans FB" pitchFamily="34" charset="0"/>
                <a:ea typeface="Arial Unicode MS" pitchFamily="34" charset="-128"/>
                <a:cs typeface="Arial Unicode MS" pitchFamily="34" charset="-128"/>
              </a:rPr>
              <a:t>espera</a:t>
            </a:r>
          </a:p>
        </p:txBody>
      </p:sp>
      <p:sp>
        <p:nvSpPr>
          <p:cNvPr id="482308" name="Rectangle 4"/>
          <p:cNvSpPr>
            <a:spLocks noChangeArrowheads="1"/>
          </p:cNvSpPr>
          <p:nvPr/>
        </p:nvSpPr>
        <p:spPr bwMode="auto">
          <a:xfrm>
            <a:off x="4763" y="2946400"/>
            <a:ext cx="5788025" cy="1168400"/>
          </a:xfrm>
          <a:prstGeom prst="rect">
            <a:avLst/>
          </a:prstGeom>
          <a:solidFill>
            <a:srgbClr val="FFC000"/>
          </a:solidFill>
          <a:ln w="57150">
            <a:noFill/>
            <a:miter lim="800000"/>
            <a:headEnd/>
            <a:tailEnd/>
          </a:ln>
        </p:spPr>
        <p:txBody>
          <a:bodyPr anchor="ctr"/>
          <a:lstStyle/>
          <a:p>
            <a:r>
              <a:rPr lang="pt-BR" sz="2600" dirty="0">
                <a:solidFill>
                  <a:prstClr val="black"/>
                </a:solidFill>
                <a:latin typeface="Berlin Sans FB" pitchFamily="34" charset="0"/>
                <a:ea typeface="Arial Unicode MS" pitchFamily="34" charset="-128"/>
                <a:cs typeface="Arial Unicode MS" pitchFamily="34" charset="-128"/>
              </a:rPr>
              <a:t>Igual </a:t>
            </a:r>
            <a:r>
              <a:rPr lang="pt-BR" sz="2600" dirty="0" smtClean="0">
                <a:solidFill>
                  <a:prstClr val="black"/>
                </a:solidFill>
                <a:latin typeface="Berlin Sans FB" pitchFamily="34" charset="0"/>
                <a:ea typeface="Arial Unicode MS" pitchFamily="34" charset="-128"/>
                <a:cs typeface="Arial Unicode MS" pitchFamily="34" charset="-128"/>
              </a:rPr>
              <a:t>ao que o Cliente espera</a:t>
            </a:r>
            <a:endParaRPr lang="pt-BR" sz="2600" dirty="0">
              <a:solidFill>
                <a:prstClr val="black"/>
              </a:solidFill>
              <a:latin typeface="Berlin Sans FB" pitchFamily="34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82309" name="Rectangle 5"/>
          <p:cNvSpPr>
            <a:spLocks noChangeArrowheads="1"/>
          </p:cNvSpPr>
          <p:nvPr/>
        </p:nvSpPr>
        <p:spPr bwMode="auto">
          <a:xfrm>
            <a:off x="3892550" y="6107113"/>
            <a:ext cx="3856038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 eaLnBrk="0" hangingPunct="0"/>
            <a:r>
              <a:rPr lang="pt-BR" sz="3600">
                <a:solidFill>
                  <a:prstClr val="black"/>
                </a:solidFill>
                <a:latin typeface="Berlin Sans FB" pitchFamily="34" charset="0"/>
                <a:ea typeface="Arial Unicode MS" pitchFamily="34" charset="-128"/>
                <a:cs typeface="Arial Unicode MS" pitchFamily="34" charset="-128"/>
              </a:rPr>
              <a:t>Antimarketing</a:t>
            </a:r>
          </a:p>
        </p:txBody>
      </p:sp>
      <p:sp>
        <p:nvSpPr>
          <p:cNvPr id="482310" name="AutoShape 6"/>
          <p:cNvSpPr>
            <a:spLocks noChangeArrowheads="1"/>
          </p:cNvSpPr>
          <p:nvPr/>
        </p:nvSpPr>
        <p:spPr bwMode="auto">
          <a:xfrm flipH="1" flipV="1">
            <a:off x="5056188" y="4598988"/>
            <a:ext cx="1528762" cy="1558925"/>
          </a:xfrm>
          <a:prstGeom prst="upArrow">
            <a:avLst>
              <a:gd name="adj1" fmla="val 44759"/>
              <a:gd name="adj2" fmla="val 28246"/>
            </a:avLst>
          </a:prstGeom>
          <a:solidFill>
            <a:srgbClr val="C00000"/>
          </a:solidFill>
          <a:ln w="76200">
            <a:noFill/>
            <a:miter lim="800000"/>
            <a:headEnd/>
            <a:tailEnd/>
          </a:ln>
          <a:effectLst>
            <a:prstShdw prst="shdw17" dist="17961" dir="2700000">
              <a:srgbClr val="710000"/>
            </a:prstShdw>
          </a:effectLst>
        </p:spPr>
        <p:txBody>
          <a:bodyPr rot="10800000" wrap="none" anchor="ctr"/>
          <a:lstStyle/>
          <a:p>
            <a:endParaRPr lang="en-US" sz="6000">
              <a:solidFill>
                <a:srgbClr val="FFFFFF"/>
              </a:solidFill>
              <a:latin typeface="Berlin Sans FB" pitchFamily="34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82311" name="Rectangle 7"/>
          <p:cNvSpPr>
            <a:spLocks noChangeArrowheads="1"/>
          </p:cNvSpPr>
          <p:nvPr/>
        </p:nvSpPr>
        <p:spPr bwMode="auto">
          <a:xfrm>
            <a:off x="6877050" y="3287712"/>
            <a:ext cx="2146300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0" hangingPunct="0"/>
            <a:r>
              <a:rPr lang="es-PE" sz="3600" dirty="0">
                <a:solidFill>
                  <a:prstClr val="black"/>
                </a:solidFill>
                <a:latin typeface="Berlin Sans FB" pitchFamily="34" charset="0"/>
                <a:ea typeface="Arial Unicode MS" pitchFamily="34" charset="-128"/>
                <a:cs typeface="Arial Unicode MS" pitchFamily="34" charset="-128"/>
              </a:rPr>
              <a:t>Script</a:t>
            </a:r>
          </a:p>
        </p:txBody>
      </p:sp>
      <p:sp>
        <p:nvSpPr>
          <p:cNvPr id="482312" name="AutoShape 8"/>
          <p:cNvSpPr>
            <a:spLocks noChangeArrowheads="1"/>
          </p:cNvSpPr>
          <p:nvPr/>
        </p:nvSpPr>
        <p:spPr bwMode="auto">
          <a:xfrm rot="16200000" flipV="1">
            <a:off x="5038726" y="2652712"/>
            <a:ext cx="1528762" cy="1789113"/>
          </a:xfrm>
          <a:prstGeom prst="upArrow">
            <a:avLst>
              <a:gd name="adj1" fmla="val 44759"/>
              <a:gd name="adj2" fmla="val 32416"/>
            </a:avLst>
          </a:prstGeom>
          <a:solidFill>
            <a:srgbClr val="FFC000"/>
          </a:solidFill>
          <a:ln w="76200">
            <a:noFill/>
            <a:miter lim="800000"/>
            <a:headEnd/>
            <a:tailEnd/>
          </a:ln>
          <a:effectLst>
            <a:prstShdw prst="shdw17" dist="17961" dir="2700000">
              <a:srgbClr val="997A00"/>
            </a:prstShdw>
          </a:effectLst>
        </p:spPr>
        <p:txBody>
          <a:bodyPr anchor="ctr"/>
          <a:lstStyle/>
          <a:p>
            <a:pPr algn="ctr">
              <a:lnSpc>
                <a:spcPct val="110000"/>
              </a:lnSpc>
            </a:pPr>
            <a:endParaRPr lang="en-US" sz="6000">
              <a:solidFill>
                <a:srgbClr val="FFFFFF"/>
              </a:solidFill>
              <a:latin typeface="Berlin Sans FB" pitchFamily="34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82313" name="AutoShape 9"/>
          <p:cNvSpPr>
            <a:spLocks noChangeArrowheads="1"/>
          </p:cNvSpPr>
          <p:nvPr/>
        </p:nvSpPr>
        <p:spPr bwMode="auto">
          <a:xfrm>
            <a:off x="5033963" y="812800"/>
            <a:ext cx="1528762" cy="1558925"/>
          </a:xfrm>
          <a:prstGeom prst="upArrow">
            <a:avLst>
              <a:gd name="adj1" fmla="val 44759"/>
              <a:gd name="adj2" fmla="val 28246"/>
            </a:avLst>
          </a:prstGeom>
          <a:solidFill>
            <a:srgbClr val="00B050"/>
          </a:solidFill>
          <a:ln w="76200">
            <a:noFill/>
            <a:miter lim="800000"/>
            <a:headEnd/>
            <a:tailEnd/>
          </a:ln>
          <a:effectLst>
            <a:prstShdw prst="shdw17" dist="17961" dir="2700000">
              <a:srgbClr val="006E00"/>
            </a:prstShdw>
          </a:effectLst>
        </p:spPr>
        <p:txBody>
          <a:bodyPr wrap="none" anchor="ctr"/>
          <a:lstStyle/>
          <a:p>
            <a:endParaRPr lang="en-US" sz="6000">
              <a:solidFill>
                <a:srgbClr val="FFFFFF"/>
              </a:solidFill>
              <a:latin typeface="DIN-Medium" pitchFamily="34" charset="0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82314" name="Rectangle 10"/>
          <p:cNvSpPr>
            <a:spLocks noChangeArrowheads="1"/>
          </p:cNvSpPr>
          <p:nvPr/>
        </p:nvSpPr>
        <p:spPr bwMode="auto">
          <a:xfrm>
            <a:off x="4643438" y="90269"/>
            <a:ext cx="2287587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b">
            <a:spAutoFit/>
          </a:bodyPr>
          <a:lstStyle/>
          <a:p>
            <a:pPr algn="ctr" eaLnBrk="0" hangingPunct="0"/>
            <a:r>
              <a:rPr lang="es-PE" sz="3600" dirty="0">
                <a:solidFill>
                  <a:prstClr val="black"/>
                </a:solidFill>
                <a:latin typeface="Berlin Sans FB" pitchFamily="34" charset="0"/>
                <a:ea typeface="Arial Unicode MS" pitchFamily="34" charset="-128"/>
                <a:cs typeface="Arial Unicode MS" pitchFamily="34" charset="-128"/>
              </a:rPr>
              <a:t>UAU</a:t>
            </a:r>
          </a:p>
        </p:txBody>
      </p:sp>
      <p:sp>
        <p:nvSpPr>
          <p:cNvPr id="172042" name="Rectangle 14"/>
          <p:cNvSpPr>
            <a:spLocks noGrp="1" noChangeArrowheads="1"/>
          </p:cNvSpPr>
          <p:nvPr>
            <p:ph type="title"/>
          </p:nvPr>
        </p:nvSpPr>
        <p:spPr bwMode="auto">
          <a:xfrm>
            <a:off x="4763" y="33873"/>
            <a:ext cx="4291239" cy="1376285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l"/>
            <a:r>
              <a:rPr lang="pt-BR" sz="3200" dirty="0" smtClean="0">
                <a:latin typeface="Berlin Sans FB Demi" pitchFamily="34" charset="0"/>
              </a:rPr>
              <a:t>A experiência </a:t>
            </a:r>
            <a:br>
              <a:rPr lang="pt-BR" sz="3200" dirty="0" smtClean="0">
                <a:latin typeface="Berlin Sans FB Demi" pitchFamily="34" charset="0"/>
              </a:rPr>
            </a:br>
            <a:r>
              <a:rPr lang="pt-BR" sz="3200" dirty="0" smtClean="0">
                <a:latin typeface="Berlin Sans FB Demi" pitchFamily="34" charset="0"/>
              </a:rPr>
              <a:t>do Cliente...</a:t>
            </a:r>
          </a:p>
        </p:txBody>
      </p:sp>
    </p:spTree>
    <p:extLst>
      <p:ext uri="{BB962C8B-B14F-4D97-AF65-F5344CB8AC3E}">
        <p14:creationId xmlns:p14="http://schemas.microsoft.com/office/powerpoint/2010/main" val="3622093836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23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23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82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82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82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823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823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823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82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82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82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82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823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823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82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82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82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482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2306" grpId="0" animBg="1"/>
      <p:bldP spid="482307" grpId="0" animBg="1"/>
      <p:bldP spid="482308" grpId="0" animBg="1"/>
      <p:bldP spid="482309" grpId="0"/>
      <p:bldP spid="482310" grpId="0" animBg="1"/>
      <p:bldP spid="482311" grpId="0"/>
      <p:bldP spid="482312" grpId="0" animBg="1"/>
      <p:bldP spid="482313" grpId="0" animBg="1"/>
      <p:bldP spid="482314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0210" name="Picture 2"/>
          <p:cNvPicPr>
            <a:picLocks noChangeAspect="1" noChangeArrowheads="1"/>
          </p:cNvPicPr>
          <p:nvPr/>
        </p:nvPicPr>
        <p:blipFill>
          <a:blip r:embed="rId3" cstate="print">
            <a:lum bright="-1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52"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</p:pic>
      <p:sp>
        <p:nvSpPr>
          <p:cNvPr id="8614915" name="Text Box 3"/>
          <p:cNvSpPr txBox="1">
            <a:spLocks noChangeArrowheads="1"/>
          </p:cNvSpPr>
          <p:nvPr/>
        </p:nvSpPr>
        <p:spPr bwMode="auto">
          <a:xfrm>
            <a:off x="955828" y="332656"/>
            <a:ext cx="2409634" cy="92333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6000" b="0" dirty="0" err="1" smtClean="0">
                <a:solidFill>
                  <a:srgbClr val="FFFFFF"/>
                </a:solidFill>
                <a:latin typeface="Arial" panose="020B0604020202020204" pitchFamily="34" charset="0"/>
              </a:rPr>
              <a:t>uperar</a:t>
            </a:r>
            <a:endParaRPr lang="pt-BR" sz="6000" b="0" dirty="0" smtClean="0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8614916" name="Text Box 4"/>
          <p:cNvSpPr txBox="1">
            <a:spLocks noChangeArrowheads="1"/>
          </p:cNvSpPr>
          <p:nvPr/>
        </p:nvSpPr>
        <p:spPr bwMode="auto">
          <a:xfrm>
            <a:off x="955828" y="1299443"/>
            <a:ext cx="5017720" cy="92333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6000" b="0" dirty="0" err="1" smtClean="0">
                <a:solidFill>
                  <a:srgbClr val="FFFFFF"/>
                </a:solidFill>
                <a:latin typeface="Arial" panose="020B0604020202020204" pitchFamily="34" charset="0"/>
              </a:rPr>
              <a:t>riativamente</a:t>
            </a:r>
            <a:r>
              <a:rPr lang="pt-BR" sz="60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 o</a:t>
            </a:r>
          </a:p>
        </p:txBody>
      </p:sp>
      <p:sp>
        <p:nvSpPr>
          <p:cNvPr id="8614917" name="Text Box 5"/>
          <p:cNvSpPr txBox="1">
            <a:spLocks noChangeArrowheads="1"/>
          </p:cNvSpPr>
          <p:nvPr/>
        </p:nvSpPr>
        <p:spPr bwMode="auto">
          <a:xfrm>
            <a:off x="955828" y="2266231"/>
            <a:ext cx="2109873" cy="92333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6000" b="0" dirty="0" err="1" smtClean="0">
                <a:solidFill>
                  <a:srgbClr val="FFFFFF"/>
                </a:solidFill>
                <a:latin typeface="Arial" panose="020B0604020202020204" pitchFamily="34" charset="0"/>
              </a:rPr>
              <a:t>oteiro</a:t>
            </a:r>
            <a:endParaRPr lang="pt-BR" sz="6000" b="0" dirty="0" smtClean="0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8614918" name="Text Box 6"/>
          <p:cNvSpPr txBox="1">
            <a:spLocks noChangeArrowheads="1"/>
          </p:cNvSpPr>
          <p:nvPr/>
        </p:nvSpPr>
        <p:spPr bwMode="auto">
          <a:xfrm>
            <a:off x="955828" y="3234606"/>
            <a:ext cx="4506362" cy="92333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6000" b="0" dirty="0" err="1" smtClean="0">
                <a:solidFill>
                  <a:srgbClr val="FFFFFF"/>
                </a:solidFill>
                <a:latin typeface="Arial" panose="020B0604020202020204" pitchFamily="34" charset="0"/>
              </a:rPr>
              <a:t>ncorporando</a:t>
            </a:r>
            <a:endParaRPr lang="pt-BR" sz="6000" b="0" dirty="0" smtClean="0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8614919" name="Text Box 7"/>
          <p:cNvSpPr txBox="1">
            <a:spLocks noChangeArrowheads="1"/>
          </p:cNvSpPr>
          <p:nvPr/>
        </p:nvSpPr>
        <p:spPr bwMode="auto">
          <a:xfrm>
            <a:off x="955828" y="4201393"/>
            <a:ext cx="5234125" cy="92333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6000" b="0" dirty="0" err="1" smtClean="0">
                <a:solidFill>
                  <a:srgbClr val="FFFFFF"/>
                </a:solidFill>
                <a:latin typeface="Arial" panose="020B0604020202020204" pitchFamily="34" charset="0"/>
              </a:rPr>
              <a:t>ersonalidade</a:t>
            </a:r>
            <a:r>
              <a:rPr lang="pt-BR" sz="60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 e</a:t>
            </a:r>
          </a:p>
        </p:txBody>
      </p:sp>
      <p:sp>
        <p:nvSpPr>
          <p:cNvPr id="8614920" name="Text Box 8"/>
          <p:cNvSpPr txBox="1">
            <a:spLocks noChangeArrowheads="1"/>
          </p:cNvSpPr>
          <p:nvPr/>
        </p:nvSpPr>
        <p:spPr bwMode="auto">
          <a:xfrm>
            <a:off x="955828" y="5169768"/>
            <a:ext cx="2281394" cy="92333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60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alento</a:t>
            </a:r>
          </a:p>
        </p:txBody>
      </p:sp>
      <p:sp>
        <p:nvSpPr>
          <p:cNvPr id="8614921" name="Text Box 9"/>
          <p:cNvSpPr txBox="1">
            <a:spLocks noChangeArrowheads="1"/>
          </p:cNvSpPr>
          <p:nvPr/>
        </p:nvSpPr>
        <p:spPr bwMode="auto">
          <a:xfrm>
            <a:off x="272810" y="185018"/>
            <a:ext cx="869149" cy="1200329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80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S</a:t>
            </a:r>
          </a:p>
        </p:txBody>
      </p:sp>
      <p:sp>
        <p:nvSpPr>
          <p:cNvPr id="8614922" name="Text Box 10"/>
          <p:cNvSpPr txBox="1">
            <a:spLocks noChangeArrowheads="1"/>
          </p:cNvSpPr>
          <p:nvPr/>
        </p:nvSpPr>
        <p:spPr bwMode="auto">
          <a:xfrm>
            <a:off x="247138" y="1156568"/>
            <a:ext cx="925254" cy="1200329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80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C</a:t>
            </a:r>
          </a:p>
        </p:txBody>
      </p:sp>
      <p:sp>
        <p:nvSpPr>
          <p:cNvPr id="8614923" name="Text Box 11"/>
          <p:cNvSpPr txBox="1">
            <a:spLocks noChangeArrowheads="1"/>
          </p:cNvSpPr>
          <p:nvPr/>
        </p:nvSpPr>
        <p:spPr bwMode="auto">
          <a:xfrm>
            <a:off x="244758" y="2128118"/>
            <a:ext cx="925253" cy="1200329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80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R</a:t>
            </a:r>
          </a:p>
        </p:txBody>
      </p:sp>
      <p:sp>
        <p:nvSpPr>
          <p:cNvPr id="8614924" name="Text Box 12"/>
          <p:cNvSpPr txBox="1">
            <a:spLocks noChangeArrowheads="1"/>
          </p:cNvSpPr>
          <p:nvPr/>
        </p:nvSpPr>
        <p:spPr bwMode="auto">
          <a:xfrm>
            <a:off x="470003" y="3098081"/>
            <a:ext cx="470000" cy="1200329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80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I</a:t>
            </a:r>
          </a:p>
        </p:txBody>
      </p:sp>
      <p:sp>
        <p:nvSpPr>
          <p:cNvPr id="8614925" name="Text Box 13"/>
          <p:cNvSpPr txBox="1">
            <a:spLocks noChangeArrowheads="1"/>
          </p:cNvSpPr>
          <p:nvPr/>
        </p:nvSpPr>
        <p:spPr bwMode="auto">
          <a:xfrm>
            <a:off x="277572" y="4069631"/>
            <a:ext cx="869149" cy="1200329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80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P</a:t>
            </a:r>
          </a:p>
        </p:txBody>
      </p:sp>
      <p:sp>
        <p:nvSpPr>
          <p:cNvPr id="8614926" name="Text Box 14"/>
          <p:cNvSpPr txBox="1">
            <a:spLocks noChangeArrowheads="1"/>
          </p:cNvSpPr>
          <p:nvPr/>
        </p:nvSpPr>
        <p:spPr bwMode="auto">
          <a:xfrm>
            <a:off x="297695" y="5039593"/>
            <a:ext cx="811441" cy="1200329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>
                <a:alpha val="50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ctr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80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T</a:t>
            </a:r>
          </a:p>
        </p:txBody>
      </p:sp>
    </p:spTree>
    <p:extLst>
      <p:ext uri="{BB962C8B-B14F-4D97-AF65-F5344CB8AC3E}">
        <p14:creationId xmlns:p14="http://schemas.microsoft.com/office/powerpoint/2010/main" val="1311182211"/>
      </p:ext>
    </p:extLst>
  </p:cSld>
  <p:clrMapOvr>
    <a:masterClrMapping/>
  </p:clrMapOvr>
  <p:transition spd="slow" advClick="0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4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6149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6149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4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6149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6149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4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86149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86149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4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6149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6149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4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6149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6149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4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6149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6149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4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86149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86149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4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6149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6149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4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6149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6149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4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6149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6149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4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86149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86149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4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86149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86149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14915" grpId="0" autoUpdateAnimBg="0"/>
      <p:bldP spid="8614916" grpId="0" autoUpdateAnimBg="0"/>
      <p:bldP spid="8614917" grpId="0" autoUpdateAnimBg="0"/>
      <p:bldP spid="8614918" grpId="0" autoUpdateAnimBg="0"/>
      <p:bldP spid="8614919" grpId="0" autoUpdateAnimBg="0"/>
      <p:bldP spid="8614920" grpId="0" autoUpdateAnimBg="0"/>
      <p:bldP spid="8614921" grpId="0"/>
      <p:bldP spid="8614922" grpId="0"/>
      <p:bldP spid="8614923" grpId="0"/>
      <p:bldP spid="8614924" grpId="0"/>
      <p:bldP spid="8614925" grpId="0"/>
      <p:bldP spid="8614926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9010" name="Rectangle 2"/>
          <p:cNvSpPr>
            <a:spLocks noChangeArrowheads="1"/>
          </p:cNvSpPr>
          <p:nvPr/>
        </p:nvSpPr>
        <p:spPr bwMode="auto">
          <a:xfrm>
            <a:off x="1529556" y="188640"/>
            <a:ext cx="6084887" cy="21955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prstShdw prst="shdw17" dist="17961" dir="2700000">
              <a:schemeClr val="tx1">
                <a:gamma/>
                <a:shade val="60000"/>
                <a:invGamma/>
              </a:schemeClr>
            </a:prstShdw>
          </a:effectLst>
        </p:spPr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pt-B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O que a gente faz para </a:t>
            </a:r>
            <a:r>
              <a:rPr lang="pt-BR" sz="40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o  Cliente nos preferir e recomendar </a:t>
            </a:r>
            <a:r>
              <a:rPr lang="pt-BR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pt-BR" sz="40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urbank Small Bold" pitchFamily="50" charset="0"/>
              <a:cs typeface="Arial" charset="0"/>
            </a:endParaRPr>
          </a:p>
        </p:txBody>
      </p:sp>
      <p:sp>
        <p:nvSpPr>
          <p:cNvPr id="352259" name="Text Box 3"/>
          <p:cNvSpPr txBox="1">
            <a:spLocks noChangeArrowheads="1"/>
          </p:cNvSpPr>
          <p:nvPr/>
        </p:nvSpPr>
        <p:spPr bwMode="auto">
          <a:xfrm>
            <a:off x="0" y="5121275"/>
            <a:ext cx="9144000" cy="830997"/>
          </a:xfrm>
          <a:prstGeom prst="rect">
            <a:avLst/>
          </a:prstGeom>
          <a:solidFill>
            <a:srgbClr val="BC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r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pt-BR" sz="48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- Eliminar os </a:t>
            </a:r>
            <a:r>
              <a:rPr lang="pt-BR" sz="4800" b="0" dirty="0" err="1" smtClean="0">
                <a:solidFill>
                  <a:srgbClr val="FFFFFF"/>
                </a:solidFill>
                <a:latin typeface="Arial" panose="020B0604020202020204" pitchFamily="34" charset="0"/>
              </a:rPr>
              <a:t>anti</a:t>
            </a:r>
            <a:r>
              <a:rPr lang="pt-BR" sz="48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 – marketings</a:t>
            </a:r>
          </a:p>
        </p:txBody>
      </p:sp>
      <p:sp>
        <p:nvSpPr>
          <p:cNvPr id="352260" name="Text Box 4"/>
          <p:cNvSpPr txBox="1">
            <a:spLocks noChangeArrowheads="1"/>
          </p:cNvSpPr>
          <p:nvPr/>
        </p:nvSpPr>
        <p:spPr bwMode="auto">
          <a:xfrm>
            <a:off x="250825" y="3887788"/>
            <a:ext cx="8893175" cy="914400"/>
          </a:xfrm>
          <a:prstGeom prst="rect">
            <a:avLst/>
          </a:prstGeom>
          <a:solidFill>
            <a:srgbClr val="FFC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r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pt-BR" sz="5400" b="0" dirty="0" smtClean="0">
                <a:solidFill>
                  <a:srgbClr val="000000"/>
                </a:solidFill>
                <a:latin typeface="Arial" panose="020B0604020202020204" pitchFamily="34" charset="0"/>
              </a:rPr>
              <a:t>= Superar scripts</a:t>
            </a:r>
          </a:p>
        </p:txBody>
      </p:sp>
      <p:sp>
        <p:nvSpPr>
          <p:cNvPr id="8619013" name="Text Box 5"/>
          <p:cNvSpPr txBox="1">
            <a:spLocks noChangeArrowheads="1"/>
          </p:cNvSpPr>
          <p:nvPr/>
        </p:nvSpPr>
        <p:spPr bwMode="auto">
          <a:xfrm>
            <a:off x="438150" y="2654300"/>
            <a:ext cx="8705850" cy="914400"/>
          </a:xfrm>
          <a:prstGeom prst="rect">
            <a:avLst/>
          </a:prstGeom>
          <a:solidFill>
            <a:srgbClr val="00B8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1pPr>
            <a:lvl2pPr marL="742950" indent="-28575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2pPr>
            <a:lvl3pPr marL="11430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3pPr>
            <a:lvl4pPr marL="16002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4pPr>
            <a:lvl5pPr marL="2057400" indent="-228600" eaLnBrk="0" hangingPunct="0"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5pPr>
            <a:lvl6pPr marL="25146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6pPr>
            <a:lvl7pPr marL="29718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7pPr>
            <a:lvl8pPr marL="34290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8pPr>
            <a:lvl9pPr marL="3886200" indent="-228600"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bg1"/>
                </a:solidFill>
                <a:latin typeface="GrilledCheese BTN" pitchFamily="34" charset="0"/>
                <a:cs typeface="Arial" pitchFamily="34" charset="0"/>
              </a:defRPr>
            </a:lvl9pPr>
          </a:lstStyle>
          <a:p>
            <a:pPr algn="r" eaLnBrk="1" fontAlgn="base" hangingPunct="1">
              <a:spcBef>
                <a:spcPct val="0"/>
              </a:spcBef>
              <a:spcAft>
                <a:spcPct val="0"/>
              </a:spcAft>
            </a:pPr>
            <a:r>
              <a:rPr lang="pt-BR" sz="5400" b="0" dirty="0" smtClean="0">
                <a:solidFill>
                  <a:srgbClr val="FFFFFF"/>
                </a:solidFill>
                <a:latin typeface="Arial" panose="020B0604020202020204" pitchFamily="34" charset="0"/>
              </a:rPr>
              <a:t>+ Causar Uau – go mais!!! </a:t>
            </a:r>
          </a:p>
        </p:txBody>
      </p:sp>
    </p:spTree>
    <p:extLst>
      <p:ext uri="{BB962C8B-B14F-4D97-AF65-F5344CB8AC3E}">
        <p14:creationId xmlns:p14="http://schemas.microsoft.com/office/powerpoint/2010/main" val="3957595358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9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6190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6190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19013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282" name="Rectangle 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pt-BR" dirty="0"/>
              <a:t>É</a:t>
            </a:r>
            <a:r>
              <a:rPr lang="pt-BR" dirty="0" smtClean="0"/>
              <a:t> um menino</a:t>
            </a:r>
          </a:p>
        </p:txBody>
      </p:sp>
      <p:pic>
        <p:nvPicPr>
          <p:cNvPr id="5" name="It´s a Boy Legendado.wmv">
            <a:hlinkClick r:id="" action="ppaction://media"/>
          </p:cNvPr>
          <p:cNvPicPr>
            <a:picLocks noRot="1" noChangeAspect="1"/>
          </p:cNvPicPr>
          <p:nvPr>
            <a:videoFile r:link="rId1"/>
          </p:nvPr>
        </p:nvPicPr>
        <p:blipFill>
          <a:blip r:embed="rId4" cstate="print"/>
          <a:stretch>
            <a:fillRect/>
          </a:stretch>
        </p:blipFill>
        <p:spPr>
          <a:xfrm>
            <a:off x="899592" y="548681"/>
            <a:ext cx="7416824" cy="58576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0800384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84937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498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324073" y="626765"/>
            <a:ext cx="6480175" cy="1362075"/>
          </a:xfrm>
          <a:prstGeom prst="rect">
            <a:avLst/>
          </a:prstGeom>
        </p:spPr>
        <p:txBody>
          <a:bodyPr/>
          <a:lstStyle/>
          <a:p>
            <a:r>
              <a:rPr lang="pt-BR" sz="10500" b="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UAU é...</a:t>
            </a:r>
          </a:p>
        </p:txBody>
      </p:sp>
      <p:sp>
        <p:nvSpPr>
          <p:cNvPr id="319491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395536" y="2287314"/>
            <a:ext cx="7161213" cy="2509838"/>
          </a:xfrm>
          <a:prstGeom prst="rect">
            <a:avLst/>
          </a:prstGeom>
        </p:spPr>
        <p:txBody>
          <a:bodyPr/>
          <a:lstStyle/>
          <a:p>
            <a:r>
              <a:rPr lang="pt-BR" sz="4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Inovar todo dia </a:t>
            </a:r>
          </a:p>
          <a:p>
            <a:r>
              <a:rPr lang="pt-BR" sz="4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Fazer as coisas</a:t>
            </a:r>
          </a:p>
          <a:p>
            <a:r>
              <a:rPr lang="pt-BR" sz="4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sempre </a:t>
            </a:r>
            <a:r>
              <a:rPr lang="pt-BR" sz="44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pt-BR" sz="4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 um jeito diferente</a:t>
            </a:r>
          </a:p>
        </p:txBody>
      </p:sp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4109342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4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194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194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4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194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194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4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194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194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586" name="Título 1"/>
          <p:cNvSpPr>
            <a:spLocks noGrp="1"/>
          </p:cNvSpPr>
          <p:nvPr>
            <p:ph type="title" idx="4294967295"/>
          </p:nvPr>
        </p:nvSpPr>
        <p:spPr>
          <a:xfrm>
            <a:off x="610666" y="-171400"/>
            <a:ext cx="4897438" cy="4895850"/>
          </a:xfrm>
        </p:spPr>
        <p:txBody>
          <a:bodyPr/>
          <a:lstStyle/>
          <a:p>
            <a:pPr eaLnBrk="1" hangingPunct="1">
              <a:defRPr/>
            </a:pPr>
            <a:r>
              <a:rPr lang="pt-BR" sz="72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Quem é a </a:t>
            </a:r>
            <a:r>
              <a:rPr lang="pt-BR" sz="54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pessoa mais </a:t>
            </a:r>
            <a:r>
              <a:rPr lang="pt-BR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importante</a:t>
            </a:r>
            <a:r>
              <a:rPr lang="pt-BR" sz="40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pt-BR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para </a:t>
            </a:r>
            <a:r>
              <a:rPr lang="pt-BR" sz="6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 </a:t>
            </a:r>
            <a:r>
              <a:rPr lang="pt-BR" sz="72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</a:t>
            </a:r>
            <a:r>
              <a:rPr lang="pt-BR" sz="60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mpresa</a:t>
            </a:r>
            <a:r>
              <a:rPr lang="pt-BR" sz="720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1592635" cy="4645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32354538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1204" name="Rectangle 4"/>
          <p:cNvSpPr>
            <a:spLocks noChangeArrowheads="1"/>
          </p:cNvSpPr>
          <p:nvPr/>
        </p:nvSpPr>
        <p:spPr bwMode="auto">
          <a:xfrm>
            <a:off x="2051720" y="5122952"/>
            <a:ext cx="4968552" cy="1107996"/>
          </a:xfrm>
          <a:prstGeom prst="rect">
            <a:avLst/>
          </a:prstGeom>
          <a:solidFill>
            <a:schemeClr val="tx1"/>
          </a:solidFill>
          <a:ln w="101600" algn="ctr">
            <a:noFill/>
            <a:miter lim="800000"/>
            <a:headEnd type="none" w="sm" len="sm"/>
            <a:tailEnd type="none" w="sm" len="sm"/>
          </a:ln>
        </p:spPr>
        <p:txBody>
          <a:bodyPr wrap="square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pt-BR" sz="6600" b="1" dirty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 equipe!</a:t>
            </a:r>
          </a:p>
        </p:txBody>
      </p:sp>
      <p:pic>
        <p:nvPicPr>
          <p:cNvPr id="6" name="Imagem 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52320" y="5942026"/>
            <a:ext cx="1698044" cy="9433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406411"/>
      </p:ext>
    </p:extLst>
  </p:cSld>
  <p:clrMapOvr>
    <a:masterClrMapping/>
  </p:clrMapOvr>
  <p:transition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1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712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7120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712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19712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71204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42" name="Picture 5" descr="C:\Users\Dell 006\Desktop\corrida de cavalo.jp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9571" name="Rectangle 5"/>
          <p:cNvSpPr>
            <a:spLocks noGrp="1" noChangeArrowheads="1"/>
          </p:cNvSpPr>
          <p:nvPr>
            <p:ph type="title"/>
          </p:nvPr>
        </p:nvSpPr>
        <p:spPr>
          <a:xfrm>
            <a:off x="0" y="1"/>
            <a:ext cx="9144000" cy="908720"/>
          </a:xfrm>
        </p:spPr>
        <p:txBody>
          <a:bodyPr/>
          <a:lstStyle/>
          <a:p>
            <a:pPr>
              <a:defRPr/>
            </a:pPr>
            <a:r>
              <a:rPr lang="pt-BR" sz="4400" dirty="0" smtClean="0">
                <a:latin typeface="Arial" panose="020B0604020202020204" pitchFamily="34" charset="0"/>
                <a:cs typeface="Arial" panose="020B0604020202020204" pitchFamily="34" charset="0"/>
              </a:rPr>
              <a:t>O Cliente vem em segundo lugar...</a:t>
            </a:r>
          </a:p>
        </p:txBody>
      </p:sp>
      <p:sp>
        <p:nvSpPr>
          <p:cNvPr id="109572" name="Rectangle 6"/>
          <p:cNvSpPr>
            <a:spLocks noGrp="1" noChangeArrowheads="1"/>
          </p:cNvSpPr>
          <p:nvPr>
            <p:ph idx="1"/>
          </p:nvPr>
        </p:nvSpPr>
        <p:spPr>
          <a:xfrm>
            <a:off x="457200" y="5589239"/>
            <a:ext cx="8686800" cy="1268761"/>
          </a:xfrm>
        </p:spPr>
        <p:txBody>
          <a:bodyPr anchor="b"/>
          <a:lstStyle/>
          <a:p>
            <a:pPr algn="r">
              <a:buFont typeface="Arial" pitchFamily="34" charset="0"/>
              <a:buNone/>
              <a:defRPr/>
            </a:pPr>
            <a:r>
              <a:rPr lang="en-US" sz="66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Por</a:t>
            </a:r>
            <a:r>
              <a:rPr lang="en-US" sz="6600" dirty="0" smtClean="0">
                <a:latin typeface="Arial" panose="020B0604020202020204" pitchFamily="34" charset="0"/>
                <a:cs typeface="Arial" panose="020B0604020202020204" pitchFamily="34" charset="0"/>
              </a:rPr>
              <a:t>  </a:t>
            </a:r>
            <a:r>
              <a:rPr lang="en-US" sz="66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quê</a:t>
            </a:r>
            <a:r>
              <a:rPr lang="en-US" sz="6600" dirty="0" smtClean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1551987907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95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95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95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572" grpId="0" build="p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690" name="Picture 5" descr="C:\Users\Info\Desktop\fotos\contratar makro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-20000" contrast="-40000"/>
                    </a14:imgEffect>
                  </a14:imgLayer>
                </a14:imgProps>
              </a:ext>
            </a:extLst>
          </a:blip>
          <a:srcRect l="5159" r="6007"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27683" name="Rectangle 3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692696"/>
          </a:xfrm>
          <a:noFill/>
        </p:spPr>
        <p:txBody>
          <a:bodyPr anchor="ctr"/>
          <a:lstStyle/>
          <a:p>
            <a:pPr eaLnBrk="1" hangingPunct="1">
              <a:defRPr/>
            </a:pPr>
            <a:r>
              <a:rPr lang="pt-BR" dirty="0" smtClean="0">
                <a:latin typeface="Arial" panose="020B0604020202020204" pitchFamily="34" charset="0"/>
                <a:cs typeface="Arial" panose="020B0604020202020204" pitchFamily="34" charset="0"/>
              </a:rPr>
              <a:t>Porque ...</a:t>
            </a:r>
          </a:p>
        </p:txBody>
      </p:sp>
      <p:sp>
        <p:nvSpPr>
          <p:cNvPr id="327684" name="Rectangle 4"/>
          <p:cNvSpPr>
            <a:spLocks noGrp="1" noChangeArrowheads="1"/>
          </p:cNvSpPr>
          <p:nvPr>
            <p:ph idx="1"/>
          </p:nvPr>
        </p:nvSpPr>
        <p:spPr>
          <a:xfrm>
            <a:off x="0" y="5605463"/>
            <a:ext cx="9144000" cy="1252537"/>
          </a:xfrm>
          <a:noFill/>
        </p:spPr>
        <p:txBody>
          <a:bodyPr anchor="ctr"/>
          <a:lstStyle/>
          <a:p>
            <a:pPr algn="r" eaLnBrk="1" hangingPunct="1">
              <a:buFont typeface="Arial" pitchFamily="34" charset="0"/>
              <a:buNone/>
              <a:defRPr/>
            </a:pPr>
            <a:r>
              <a:rPr lang="pt-BR" sz="4400" dirty="0" smtClean="0">
                <a:latin typeface="Arial" panose="020B0604020202020204" pitchFamily="34" charset="0"/>
                <a:cs typeface="Arial" panose="020B0604020202020204" pitchFamily="34" charset="0"/>
              </a:rPr>
              <a:t>...só gente feliz, consegue </a:t>
            </a:r>
            <a:br>
              <a:rPr lang="pt-BR" sz="4400" dirty="0" smtClean="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4400" dirty="0" smtClean="0">
                <a:latin typeface="Arial" panose="020B0604020202020204" pitchFamily="34" charset="0"/>
                <a:cs typeface="Arial" panose="020B0604020202020204" pitchFamily="34" charset="0"/>
              </a:rPr>
              <a:t>deixar Cliente feliz!</a:t>
            </a:r>
          </a:p>
        </p:txBody>
      </p:sp>
    </p:spTree>
    <p:extLst>
      <p:ext uri="{BB962C8B-B14F-4D97-AF65-F5344CB8AC3E}">
        <p14:creationId xmlns:p14="http://schemas.microsoft.com/office/powerpoint/2010/main" val="272223556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8402" name="Rectangle 2"/>
          <p:cNvSpPr>
            <a:spLocks noGrp="1" noChangeArrowheads="1"/>
          </p:cNvSpPr>
          <p:nvPr>
            <p:ph type="subTitle" idx="1"/>
          </p:nvPr>
        </p:nvSpPr>
        <p:spPr bwMode="auto">
          <a:solidFill>
            <a:srgbClr val="FFFFFF"/>
          </a:solidFill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pt-BR" sz="4400" dirty="0" smtClean="0">
                <a:latin typeface="Arial" panose="020B0604020202020204" pitchFamily="34" charset="0"/>
                <a:cs typeface="Arial" panose="020B0604020202020204" pitchFamily="34" charset="0"/>
              </a:rPr>
              <a:t>A rotina do século XXI</a:t>
            </a:r>
          </a:p>
        </p:txBody>
      </p:sp>
      <p:sp>
        <p:nvSpPr>
          <p:cNvPr id="209923" name="Rectangle 3" descr="rbht_black_m"/>
          <p:cNvSpPr>
            <a:spLocks noGrp="1" noChangeAspect="1" noChangeArrowheads="1"/>
          </p:cNvSpPr>
          <p:nvPr isPhoto="1"/>
        </p:nvSpPr>
        <p:spPr bwMode="auto">
          <a:xfrm>
            <a:off x="708025" y="2665413"/>
            <a:ext cx="1230313" cy="1198562"/>
          </a:xfrm>
          <a:prstGeom prst="rect">
            <a:avLst/>
          </a:prstGeom>
          <a:blipFill dpi="0" rotWithShape="1">
            <a:blip r:embed="rId2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pt-BR" sz="3600" b="1" dirty="0" smtClean="0">
              <a:solidFill>
                <a:srgbClr val="FFFFFF"/>
              </a:solidFill>
              <a:latin typeface="Burbank Small Bold" pitchFamily="50" charset="0"/>
            </a:endParaRPr>
          </a:p>
        </p:txBody>
      </p:sp>
      <p:sp>
        <p:nvSpPr>
          <p:cNvPr id="9958404" name="Rectangle 4" descr="rbht_black_u"/>
          <p:cNvSpPr>
            <a:spLocks noGrp="1" noChangeAspect="1" noChangeArrowheads="1"/>
          </p:cNvSpPr>
          <p:nvPr isPhoto="1"/>
        </p:nvSpPr>
        <p:spPr bwMode="auto">
          <a:xfrm>
            <a:off x="2055813" y="2678113"/>
            <a:ext cx="812800" cy="1181100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pt-BR" sz="3600" b="1" dirty="0" smtClean="0">
              <a:solidFill>
                <a:srgbClr val="FFFFFF"/>
              </a:solidFill>
              <a:latin typeface="Burbank Small Bold" pitchFamily="50" charset="0"/>
            </a:endParaRPr>
          </a:p>
        </p:txBody>
      </p:sp>
      <p:sp>
        <p:nvSpPr>
          <p:cNvPr id="9958405" name="Rectangle 5"/>
          <p:cNvSpPr>
            <a:spLocks noGrp="1" noChangeAspect="1" noChangeArrowheads="1"/>
          </p:cNvSpPr>
          <p:nvPr isPhoto="1"/>
        </p:nvSpPr>
        <p:spPr bwMode="auto">
          <a:xfrm>
            <a:off x="2986088" y="2732088"/>
            <a:ext cx="709612" cy="1104900"/>
          </a:xfrm>
          <a:prstGeom prst="rect">
            <a:avLst/>
          </a:prstGeom>
          <a:blipFill dpi="0" rotWithShape="1">
            <a:blip r:embed="rId4" cstate="print"/>
            <a:srcRect/>
            <a:stretch>
              <a:fillRect r="-235"/>
            </a:stretch>
          </a:blipFill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/>
            </a:pPr>
            <a:endParaRPr lang="pt-BR" sz="3600" b="1" dirty="0">
              <a:solidFill>
                <a:srgbClr val="FFFFFF"/>
              </a:solidFill>
              <a:latin typeface="Burbank Small Bold" pitchFamily="50" charset="0"/>
            </a:endParaRPr>
          </a:p>
        </p:txBody>
      </p:sp>
      <p:sp>
        <p:nvSpPr>
          <p:cNvPr id="9958406" name="Rectangle 6" descr="rbht_black_a"/>
          <p:cNvSpPr>
            <a:spLocks noGrp="1" noChangeAspect="1" noChangeArrowheads="1"/>
          </p:cNvSpPr>
          <p:nvPr isPhoto="1"/>
        </p:nvSpPr>
        <p:spPr bwMode="auto">
          <a:xfrm>
            <a:off x="3813175" y="2730500"/>
            <a:ext cx="985838" cy="1108075"/>
          </a:xfrm>
          <a:prstGeom prst="rect">
            <a:avLst/>
          </a:prstGeom>
          <a:blipFill dpi="0" rotWithShape="1">
            <a:blip r:embed="rId5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pt-BR" sz="3600" b="1" dirty="0" smtClean="0">
              <a:solidFill>
                <a:srgbClr val="FFFFFF"/>
              </a:solidFill>
              <a:latin typeface="Burbank Small Bold" pitchFamily="50" charset="0"/>
            </a:endParaRPr>
          </a:p>
        </p:txBody>
      </p:sp>
      <p:sp>
        <p:nvSpPr>
          <p:cNvPr id="209929" name="Rectangle 7" descr="rbht_black_a"/>
          <p:cNvSpPr>
            <a:spLocks noGrp="1" noChangeAspect="1" noChangeArrowheads="1"/>
          </p:cNvSpPr>
          <p:nvPr isPhoto="1"/>
        </p:nvSpPr>
        <p:spPr bwMode="auto">
          <a:xfrm>
            <a:off x="7188200" y="2730500"/>
            <a:ext cx="985838" cy="1108075"/>
          </a:xfrm>
          <a:prstGeom prst="rect">
            <a:avLst/>
          </a:prstGeom>
          <a:blipFill dpi="0" rotWithShape="1">
            <a:blip r:embed="rId5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pt-BR" sz="3600" b="1" dirty="0" smtClean="0">
              <a:solidFill>
                <a:srgbClr val="FFFFFF"/>
              </a:solidFill>
              <a:latin typeface="Burbank Small Bold" pitchFamily="50" charset="0"/>
            </a:endParaRPr>
          </a:p>
        </p:txBody>
      </p:sp>
      <p:sp>
        <p:nvSpPr>
          <p:cNvPr id="9958408" name="Rectangle 8" descr="rbht_black_n"/>
          <p:cNvSpPr>
            <a:spLocks noGrp="1" noChangeAspect="1" noChangeArrowheads="1"/>
          </p:cNvSpPr>
          <p:nvPr isPhoto="1"/>
        </p:nvSpPr>
        <p:spPr bwMode="auto">
          <a:xfrm>
            <a:off x="4916488" y="2665413"/>
            <a:ext cx="1011237" cy="1193800"/>
          </a:xfrm>
          <a:prstGeom prst="rect">
            <a:avLst/>
          </a:prstGeom>
          <a:blipFill dpi="0" rotWithShape="1">
            <a:blip r:embed="rId6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pt-BR" sz="3600" b="1" dirty="0" smtClean="0">
              <a:solidFill>
                <a:srgbClr val="FFFFFF"/>
              </a:solidFill>
              <a:latin typeface="Burbank Small Bold" pitchFamily="50" charset="0"/>
            </a:endParaRPr>
          </a:p>
        </p:txBody>
      </p:sp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6045200" y="2836863"/>
            <a:ext cx="1025525" cy="1147762"/>
            <a:chOff x="3808" y="1787"/>
            <a:chExt cx="646" cy="723"/>
          </a:xfrm>
        </p:grpSpPr>
        <p:pic>
          <p:nvPicPr>
            <p:cNvPr id="209932" name="Picture 10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08" y="1787"/>
              <a:ext cx="646" cy="6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9933" name="Picture 11" descr="rbht_black_question"/>
            <p:cNvPicPr>
              <a:picLocks noChangeAspect="1" noChangeArrowheads="1"/>
            </p:cNvPicPr>
            <p:nvPr/>
          </p:nvPicPr>
          <p:blipFill>
            <a:blip r:embed="rId8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3364" t="70485" r="28387" b="5688"/>
            <a:stretch>
              <a:fillRect/>
            </a:stretch>
          </p:blipFill>
          <p:spPr bwMode="auto">
            <a:xfrm>
              <a:off x="3853" y="2287"/>
              <a:ext cx="202" cy="2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2" name="Picture 3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069" y="5871502"/>
            <a:ext cx="2016224" cy="5880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4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29843" y="5786671"/>
            <a:ext cx="1453068" cy="6614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74808544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5840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958402">
                                            <p:bg/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958402">
                                            <p:bg/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584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9584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9584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58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000"/>
                                        <p:tgtEl>
                                          <p:spTgt spid="9958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58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000"/>
                                        <p:tgtEl>
                                          <p:spTgt spid="9958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58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0"/>
                                        <p:tgtEl>
                                          <p:spTgt spid="9958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58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2000"/>
                                        <p:tgtEl>
                                          <p:spTgt spid="9958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58402" grpId="0" build="p" animBg="1"/>
      <p:bldP spid="9958404" grpId="0" animBg="1"/>
      <p:bldP spid="9958406" grpId="0" animBg="1"/>
      <p:bldP spid="9958408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2"/>
          <p:cNvSpPr>
            <a:spLocks noGrp="1" noChangeArrowheads="1"/>
          </p:cNvSpPr>
          <p:nvPr>
            <p:ph type="title"/>
          </p:nvPr>
        </p:nvSpPr>
        <p:spPr>
          <a:xfrm>
            <a:off x="249237" y="432445"/>
            <a:ext cx="5888038" cy="548283"/>
          </a:xfrm>
        </p:spPr>
        <p:txBody>
          <a:bodyPr/>
          <a:lstStyle/>
          <a:p>
            <a:pPr eaLnBrk="1" hangingPunct="1"/>
            <a:r>
              <a:rPr lang="pt-BR" sz="3600" b="1" dirty="0" smtClean="0">
                <a:solidFill>
                  <a:srgbClr val="FFCC00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A pirâmide invertida</a:t>
            </a:r>
          </a:p>
        </p:txBody>
      </p:sp>
      <p:sp>
        <p:nvSpPr>
          <p:cNvPr id="14" name="AutoShape 3"/>
          <p:cNvSpPr>
            <a:spLocks noChangeArrowheads="1"/>
          </p:cNvSpPr>
          <p:nvPr/>
        </p:nvSpPr>
        <p:spPr bwMode="auto">
          <a:xfrm>
            <a:off x="1643063" y="1096963"/>
            <a:ext cx="3100387" cy="1650742"/>
          </a:xfrm>
          <a:prstGeom prst="rightArrow">
            <a:avLst>
              <a:gd name="adj1" fmla="val 50000"/>
              <a:gd name="adj2" fmla="val 43050"/>
            </a:avLst>
          </a:prstGeom>
          <a:solidFill>
            <a:srgbClr val="FFCC00"/>
          </a:solidFill>
          <a:ln w="9525">
            <a:noFill/>
            <a:miter lim="800000"/>
            <a:headEnd type="none" w="sm" len="sm"/>
            <a:tailEnd type="none" w="sm" len="sm"/>
          </a:ln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pt-BR" sz="2400" b="1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Cliente maluco pela sua marca</a:t>
            </a:r>
          </a:p>
        </p:txBody>
      </p:sp>
      <p:pic>
        <p:nvPicPr>
          <p:cNvPr id="15" name="Picture 4" descr="Pirâmide invertida Líderes"/>
          <p:cNvPicPr>
            <a:picLocks noChangeAspect="1" noChangeArrowheads="1"/>
          </p:cNvPicPr>
          <p:nvPr/>
        </p:nvPicPr>
        <p:blipFill>
          <a:blip r:embed="rId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lum contrast="18000"/>
          </a:blip>
          <a:srcRect/>
          <a:stretch>
            <a:fillRect/>
          </a:stretch>
        </p:blipFill>
        <p:spPr bwMode="auto">
          <a:xfrm>
            <a:off x="2974975" y="2771775"/>
            <a:ext cx="6353175" cy="12715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pic>
        <p:nvPicPr>
          <p:cNvPr id="16" name="Picture 5" descr="Pirâmide invertida galera"/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lum contrast="18000"/>
          </a:blip>
          <a:srcRect/>
          <a:stretch>
            <a:fillRect/>
          </a:stretch>
        </p:blipFill>
        <p:spPr bwMode="auto">
          <a:xfrm>
            <a:off x="3860800" y="3606800"/>
            <a:ext cx="4924425" cy="20478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pic>
        <p:nvPicPr>
          <p:cNvPr id="17" name="Picture 6" descr="Pirâmide invertida presidente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lum contrast="18000"/>
          </a:blip>
          <a:srcRect/>
          <a:stretch>
            <a:fillRect/>
          </a:stretch>
        </p:blipFill>
        <p:spPr bwMode="auto">
          <a:xfrm>
            <a:off x="5572125" y="5207000"/>
            <a:ext cx="1384300" cy="109537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18" name="AutoShape 7"/>
          <p:cNvSpPr>
            <a:spLocks noChangeArrowheads="1"/>
          </p:cNvSpPr>
          <p:nvPr/>
        </p:nvSpPr>
        <p:spPr bwMode="auto">
          <a:xfrm>
            <a:off x="379867" y="3632881"/>
            <a:ext cx="4868863" cy="1406188"/>
          </a:xfrm>
          <a:prstGeom prst="rightArrow">
            <a:avLst>
              <a:gd name="adj1" fmla="val 50000"/>
              <a:gd name="adj2" fmla="val 67606"/>
            </a:avLst>
          </a:prstGeom>
          <a:solidFill>
            <a:srgbClr val="FF6600"/>
          </a:solidFill>
          <a:ln w="9525">
            <a:noFill/>
            <a:miter lim="800000"/>
            <a:headEnd type="none" w="sm" len="sm"/>
            <a:tailEnd type="none" w="sm" len="sm"/>
          </a:ln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pt-BR" sz="2000" b="1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Líderes campeões em atrair e manter equipes campeãs</a:t>
            </a:r>
          </a:p>
        </p:txBody>
      </p:sp>
      <p:sp>
        <p:nvSpPr>
          <p:cNvPr id="19" name="AutoShape 8"/>
          <p:cNvSpPr>
            <a:spLocks noChangeArrowheads="1"/>
          </p:cNvSpPr>
          <p:nvPr/>
        </p:nvSpPr>
        <p:spPr bwMode="auto">
          <a:xfrm>
            <a:off x="358775" y="2506663"/>
            <a:ext cx="3074988" cy="1406188"/>
          </a:xfrm>
          <a:prstGeom prst="rightArrow">
            <a:avLst>
              <a:gd name="adj1" fmla="val 50000"/>
              <a:gd name="adj2" fmla="val 49503"/>
            </a:avLst>
          </a:prstGeom>
          <a:solidFill>
            <a:srgbClr val="FFCC00"/>
          </a:solidFill>
          <a:ln w="9525">
            <a:noFill/>
            <a:miter lim="800000"/>
            <a:headEnd type="none" w="sm" len="sm"/>
            <a:tailEnd type="none" w="sm" len="sm"/>
          </a:ln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pt-BR" sz="2000" b="1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Equipes malucas pelo Cliente</a:t>
            </a:r>
          </a:p>
        </p:txBody>
      </p:sp>
      <p:pic>
        <p:nvPicPr>
          <p:cNvPr id="20" name="Picture 10" descr="Pirâmide invertida Cliente"/>
          <p:cNvPicPr>
            <a:picLocks noChangeAspect="1" noChangeArrowheads="1"/>
          </p:cNvPicPr>
          <p:nvPr/>
        </p:nvPicPr>
        <p:blipFill>
          <a:blip r:embed="rId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lum contrast="18000"/>
          </a:blip>
          <a:srcRect/>
          <a:stretch>
            <a:fillRect/>
          </a:stretch>
        </p:blipFill>
        <p:spPr bwMode="auto">
          <a:xfrm>
            <a:off x="4116388" y="231775"/>
            <a:ext cx="4719637" cy="2660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1" name="AutoShape 12"/>
          <p:cNvSpPr>
            <a:spLocks noChangeArrowheads="1"/>
          </p:cNvSpPr>
          <p:nvPr/>
        </p:nvSpPr>
        <p:spPr bwMode="auto">
          <a:xfrm>
            <a:off x="2974975" y="4719638"/>
            <a:ext cx="2689225" cy="2384405"/>
          </a:xfrm>
          <a:prstGeom prst="rightArrow">
            <a:avLst>
              <a:gd name="adj1" fmla="val 50000"/>
              <a:gd name="adj2" fmla="val 25329"/>
            </a:avLst>
          </a:prstGeom>
          <a:solidFill>
            <a:srgbClr val="CC0000"/>
          </a:solidFill>
          <a:ln w="9525">
            <a:noFill/>
            <a:miter lim="800000"/>
            <a:headEnd type="none" w="sm" len="sm"/>
            <a:tailEnd type="none" w="sm" len="sm"/>
          </a:ln>
        </p:spPr>
        <p:txBody>
          <a:bodyPr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pt-BR" sz="2400" b="1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Diretores malucos por gente</a:t>
            </a:r>
          </a:p>
        </p:txBody>
      </p:sp>
    </p:spTree>
    <p:extLst>
      <p:ext uri="{BB962C8B-B14F-4D97-AF65-F5344CB8AC3E}">
        <p14:creationId xmlns:p14="http://schemas.microsoft.com/office/powerpoint/2010/main" val="28655011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8" grpId="0" animBg="1"/>
      <p:bldP spid="19" grpId="0" animBg="1"/>
      <p:bldP spid="21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3"/>
          <p:cNvSpPr txBox="1">
            <a:spLocks noChangeArrowheads="1"/>
          </p:cNvSpPr>
          <p:nvPr/>
        </p:nvSpPr>
        <p:spPr>
          <a:xfrm>
            <a:off x="539552" y="2204864"/>
            <a:ext cx="8229600" cy="3456384"/>
          </a:xfrm>
          <a:prstGeom prst="rect">
            <a:avLst/>
          </a:prstGeom>
        </p:spPr>
        <p:txBody>
          <a:bodyPr/>
          <a:lstStyle>
            <a:lvl1pPr algn="r" rtl="0" fontAlgn="base">
              <a:spcBef>
                <a:spcPct val="20000"/>
              </a:spcBef>
              <a:spcAft>
                <a:spcPct val="0"/>
              </a:spcAft>
              <a:buSzPct val="80000"/>
              <a:buFont typeface="Wingdings" pitchFamily="2" charset="2"/>
              <a:defRPr sz="28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354013" algn="r" rtl="0" fontAlgn="base">
              <a:spcBef>
                <a:spcPct val="20000"/>
              </a:spcBef>
              <a:spcAft>
                <a:spcPct val="0"/>
              </a:spcAft>
              <a:buSzPct val="80000"/>
              <a:buFont typeface="Wingdings" pitchFamily="2" charset="2"/>
              <a:defRPr sz="2800">
                <a:solidFill>
                  <a:schemeClr val="bg1"/>
                </a:solidFill>
                <a:latin typeface="+mn-lt"/>
                <a:cs typeface="+mn-cs"/>
              </a:defRPr>
            </a:lvl2pPr>
            <a:lvl3pPr marL="723900" algn="r" rtl="0" fontAlgn="base">
              <a:spcBef>
                <a:spcPct val="20000"/>
              </a:spcBef>
              <a:spcAft>
                <a:spcPct val="0"/>
              </a:spcAft>
              <a:buSzPct val="80000"/>
              <a:buFont typeface="Wingdings" pitchFamily="2" charset="2"/>
              <a:defRPr sz="2800">
                <a:solidFill>
                  <a:schemeClr val="bg1"/>
                </a:solidFill>
                <a:latin typeface="+mn-lt"/>
                <a:cs typeface="+mn-cs"/>
              </a:defRPr>
            </a:lvl3pPr>
            <a:lvl4pPr marL="1079500" algn="r" rtl="0" fontAlgn="base">
              <a:spcBef>
                <a:spcPct val="20000"/>
              </a:spcBef>
              <a:spcAft>
                <a:spcPct val="0"/>
              </a:spcAft>
              <a:buSzPct val="80000"/>
              <a:buFont typeface="Wingdings" pitchFamily="2" charset="2"/>
              <a:defRPr sz="2800">
                <a:solidFill>
                  <a:schemeClr val="bg1"/>
                </a:solidFill>
                <a:latin typeface="+mn-lt"/>
                <a:cs typeface="+mn-cs"/>
              </a:defRPr>
            </a:lvl4pPr>
            <a:lvl5pPr marL="1435100" algn="r" rtl="0" fontAlgn="base">
              <a:spcBef>
                <a:spcPct val="20000"/>
              </a:spcBef>
              <a:spcAft>
                <a:spcPct val="0"/>
              </a:spcAft>
              <a:buSzPct val="80000"/>
              <a:buFont typeface="Wingdings" pitchFamily="2" charset="2"/>
              <a:defRPr sz="2800">
                <a:solidFill>
                  <a:schemeClr val="bg1"/>
                </a:solidFill>
                <a:latin typeface="+mn-lt"/>
                <a:cs typeface="+mn-cs"/>
              </a:defRPr>
            </a:lvl5pPr>
            <a:lvl6pPr marL="1892300" algn="r" rtl="0" fontAlgn="base">
              <a:spcBef>
                <a:spcPct val="20000"/>
              </a:spcBef>
              <a:spcAft>
                <a:spcPct val="0"/>
              </a:spcAft>
              <a:buSzPct val="80000"/>
              <a:buFont typeface="Wingdings" pitchFamily="2" charset="2"/>
              <a:defRPr sz="2800">
                <a:solidFill>
                  <a:schemeClr val="bg1"/>
                </a:solidFill>
                <a:latin typeface="+mn-lt"/>
                <a:cs typeface="+mn-cs"/>
              </a:defRPr>
            </a:lvl6pPr>
            <a:lvl7pPr marL="2349500" algn="r" rtl="0" fontAlgn="base">
              <a:spcBef>
                <a:spcPct val="20000"/>
              </a:spcBef>
              <a:spcAft>
                <a:spcPct val="0"/>
              </a:spcAft>
              <a:buSzPct val="80000"/>
              <a:buFont typeface="Wingdings" pitchFamily="2" charset="2"/>
              <a:defRPr sz="2800">
                <a:solidFill>
                  <a:schemeClr val="bg1"/>
                </a:solidFill>
                <a:latin typeface="+mn-lt"/>
                <a:cs typeface="+mn-cs"/>
              </a:defRPr>
            </a:lvl7pPr>
            <a:lvl8pPr marL="2806700" algn="r" rtl="0" fontAlgn="base">
              <a:spcBef>
                <a:spcPct val="20000"/>
              </a:spcBef>
              <a:spcAft>
                <a:spcPct val="0"/>
              </a:spcAft>
              <a:buSzPct val="80000"/>
              <a:buFont typeface="Wingdings" pitchFamily="2" charset="2"/>
              <a:defRPr sz="2800">
                <a:solidFill>
                  <a:schemeClr val="bg1"/>
                </a:solidFill>
                <a:latin typeface="+mn-lt"/>
                <a:cs typeface="+mn-cs"/>
              </a:defRPr>
            </a:lvl8pPr>
            <a:lvl9pPr marL="3263900" algn="r" rtl="0" fontAlgn="base">
              <a:spcBef>
                <a:spcPct val="20000"/>
              </a:spcBef>
              <a:spcAft>
                <a:spcPct val="0"/>
              </a:spcAft>
              <a:buSzPct val="80000"/>
              <a:buFont typeface="Wingdings" pitchFamily="2" charset="2"/>
              <a:defRPr sz="2800">
                <a:solidFill>
                  <a:schemeClr val="bg1"/>
                </a:solidFill>
                <a:latin typeface="+mn-lt"/>
                <a:cs typeface="+mn-cs"/>
              </a:defRPr>
            </a:lvl9pPr>
          </a:lstStyle>
          <a:p>
            <a:pPr>
              <a:lnSpc>
                <a:spcPct val="110000"/>
              </a:lnSpc>
              <a:buFont typeface="Wingdings" pitchFamily="2" charset="2"/>
              <a:buChar char="ü"/>
            </a:pPr>
            <a:endParaRPr lang="pt-BR" sz="2400" dirty="0" smtClean="0">
              <a:solidFill>
                <a:srgbClr val="FFFFFF"/>
              </a:solidFill>
            </a:endParaRPr>
          </a:p>
          <a:p>
            <a:pPr algn="ctr">
              <a:lnSpc>
                <a:spcPct val="110000"/>
              </a:lnSpc>
            </a:pPr>
            <a:r>
              <a:rPr lang="pt-BR" sz="6000" b="1" dirty="0" smtClean="0">
                <a:solidFill>
                  <a:srgbClr val="FFCC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É tempo de cuidar do capital humano !</a:t>
            </a:r>
          </a:p>
          <a:p>
            <a:pPr lvl="1">
              <a:lnSpc>
                <a:spcPct val="160000"/>
              </a:lnSpc>
              <a:buFont typeface="Wingdings" pitchFamily="2" charset="2"/>
              <a:buChar char="ü"/>
            </a:pPr>
            <a:endParaRPr lang="pt-BR" sz="2000" dirty="0" smtClean="0">
              <a:solidFill>
                <a:srgbClr val="FFFFFF"/>
              </a:solidFill>
            </a:endParaRPr>
          </a:p>
          <a:p>
            <a:pPr lvl="1">
              <a:lnSpc>
                <a:spcPct val="160000"/>
              </a:lnSpc>
              <a:buFont typeface="Wingdings" pitchFamily="2" charset="2"/>
              <a:buChar char="ü"/>
            </a:pPr>
            <a:endParaRPr lang="pt-BR" sz="2000" dirty="0" smtClean="0">
              <a:solidFill>
                <a:srgbClr val="FFFFFF"/>
              </a:solidFill>
            </a:endParaRPr>
          </a:p>
          <a:p>
            <a:pPr lvl="1">
              <a:lnSpc>
                <a:spcPct val="160000"/>
              </a:lnSpc>
            </a:pPr>
            <a:r>
              <a:rPr lang="pt-BR" sz="2400" dirty="0" smtClean="0">
                <a:solidFill>
                  <a:srgbClr val="FFFFFF"/>
                </a:solidFill>
              </a:rPr>
              <a:t> </a:t>
            </a:r>
          </a:p>
          <a:p>
            <a:pPr lvl="1">
              <a:lnSpc>
                <a:spcPct val="160000"/>
              </a:lnSpc>
            </a:pPr>
            <a:endParaRPr lang="pt-BR" sz="2400" dirty="0" smtClean="0">
              <a:solidFill>
                <a:srgbClr val="FFFFFF"/>
              </a:solidFill>
            </a:endParaRPr>
          </a:p>
          <a:p>
            <a:pPr lvl="1">
              <a:lnSpc>
                <a:spcPct val="160000"/>
              </a:lnSpc>
            </a:pPr>
            <a:r>
              <a:rPr lang="pt-BR" sz="2400" dirty="0" smtClean="0">
                <a:solidFill>
                  <a:srgbClr val="FFFFFF"/>
                </a:solidFill>
              </a:rPr>
              <a:t>                                                                                 </a:t>
            </a:r>
            <a:endParaRPr lang="pt-BR" sz="1800" dirty="0" smtClean="0">
              <a:solidFill>
                <a:srgbClr val="FFFFFF"/>
              </a:solidFill>
            </a:endParaRPr>
          </a:p>
        </p:txBody>
      </p:sp>
      <p:pic>
        <p:nvPicPr>
          <p:cNvPr id="262146" name="Picture 2" descr="http://upload.wikimedia.org/wikipedia/commons/thumb/2/24/Out_of_date_clock_icon.svg/256px-Out_of_date_clock_icon.svg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31840" y="548680"/>
            <a:ext cx="2294384" cy="2294384"/>
          </a:xfrm>
          <a:prstGeom prst="rect">
            <a:avLst/>
          </a:prstGeom>
          <a:noFill/>
          <a:effectLst>
            <a:reflection blurRad="6350" stA="52000" endA="300" endPos="35000" dir="5400000" sy="-100000" algn="bl" rotWithShape="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21756665"/>
      </p:ext>
    </p:extLst>
  </p:cSld>
  <p:clrMapOvr>
    <a:masterClrMapping/>
  </p:clrMapOvr>
  <p:transition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8274" name="Picture 2" descr="boca_calada"/>
          <p:cNvPicPr>
            <a:picLocks noChangeAspect="1" noChangeArrowheads="1"/>
          </p:cNvPicPr>
          <p:nvPr/>
        </p:nvPicPr>
        <p:blipFill>
          <a:blip r:embed="rId3" cstate="print">
            <a:lum bright="-24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16592" y="116632"/>
            <a:ext cx="462915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87779" name="Rectangle 3"/>
          <p:cNvSpPr>
            <a:spLocks noChangeArrowheads="1"/>
          </p:cNvSpPr>
          <p:nvPr/>
        </p:nvSpPr>
        <p:spPr bwMode="auto">
          <a:xfrm>
            <a:off x="-1931" y="3955819"/>
            <a:ext cx="4516592" cy="2159053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4400" b="1" dirty="0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 alma é que é </a:t>
            </a:r>
            <a:r>
              <a:rPr lang="pt-BR" sz="4000" b="1" dirty="0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pt-BR" sz="4000" b="1" dirty="0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4000" b="1" dirty="0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 </a:t>
            </a:r>
            <a:r>
              <a:rPr lang="pt-BR" sz="6000" b="1" dirty="0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segredo</a:t>
            </a:r>
            <a:r>
              <a:rPr lang="pt-BR" sz="4000" b="1" dirty="0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de </a:t>
            </a:r>
            <a:r>
              <a:rPr lang="pt-BR" sz="4400" b="1" dirty="0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qualquer</a:t>
            </a:r>
            <a:r>
              <a:rPr lang="pt-BR" sz="3600" b="1" dirty="0" smtClean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negócio</a:t>
            </a:r>
          </a:p>
        </p:txBody>
      </p:sp>
      <p:sp>
        <p:nvSpPr>
          <p:cNvPr id="13387780" name="Rectangle 4"/>
          <p:cNvSpPr>
            <a:spLocks noChangeArrowheads="1"/>
          </p:cNvSpPr>
          <p:nvPr/>
        </p:nvSpPr>
        <p:spPr bwMode="auto">
          <a:xfrm>
            <a:off x="-1931" y="3955819"/>
            <a:ext cx="4516592" cy="2109808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tx1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 fontAlgn="base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pt-BR" sz="3600" b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Não é o segredo </a:t>
            </a:r>
            <a:r>
              <a:rPr lang="pt-BR" sz="4800" b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que é a alma </a:t>
            </a:r>
            <a:r>
              <a:rPr lang="pt-BR" sz="4000" b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pt-BR" sz="4000" b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4000" b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do </a:t>
            </a:r>
            <a:r>
              <a:rPr lang="pt-BR" sz="6000" b="1" dirty="0" smtClea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negócio</a:t>
            </a:r>
          </a:p>
        </p:txBody>
      </p:sp>
      <p:sp>
        <p:nvSpPr>
          <p:cNvPr id="438277" name="Rectangle 5"/>
          <p:cNvSpPr>
            <a:spLocks noGrp="1" noChangeArrowheads="1"/>
          </p:cNvSpPr>
          <p:nvPr>
            <p:ph type="title" idx="4294967295"/>
          </p:nvPr>
        </p:nvSpPr>
        <p:spPr>
          <a:xfrm>
            <a:off x="1" y="103188"/>
            <a:ext cx="4516592" cy="2533724"/>
          </a:xfrm>
        </p:spPr>
        <p:txBody>
          <a:bodyPr anchor="t"/>
          <a:lstStyle/>
          <a:p>
            <a:pPr algn="ctr" eaLnBrk="1" hangingPunct="1"/>
            <a:r>
              <a:rPr lang="pt-BR" sz="3600" dirty="0" smtClean="0">
                <a:latin typeface="Arial" panose="020B0604020202020204" pitchFamily="34" charset="0"/>
                <a:cs typeface="Arial" panose="020B0604020202020204" pitchFamily="34" charset="0"/>
              </a:rPr>
              <a:t>A gente </a:t>
            </a:r>
            <a:r>
              <a:rPr lang="pt-BR" sz="4000" dirty="0" smtClean="0">
                <a:latin typeface="Arial" panose="020B0604020202020204" pitchFamily="34" charset="0"/>
                <a:cs typeface="Arial" panose="020B0604020202020204" pitchFamily="34" charset="0"/>
              </a:rPr>
              <a:t>achava</a:t>
            </a:r>
            <a:r>
              <a:rPr lang="pt-BR" sz="360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br>
              <a:rPr lang="pt-BR" sz="3600" dirty="0" smtClean="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3600" dirty="0" smtClean="0">
                <a:latin typeface="Arial" panose="020B0604020202020204" pitchFamily="34" charset="0"/>
                <a:cs typeface="Arial" panose="020B0604020202020204" pitchFamily="34" charset="0"/>
              </a:rPr>
              <a:t>que </a:t>
            </a:r>
            <a:r>
              <a:rPr lang="pt-BR" sz="4800" dirty="0" smtClean="0">
                <a:latin typeface="Arial" panose="020B0604020202020204" pitchFamily="34" charset="0"/>
                <a:cs typeface="Arial" panose="020B0604020202020204" pitchFamily="34" charset="0"/>
              </a:rPr>
              <a:t>sabia</a:t>
            </a:r>
            <a:r>
              <a:rPr lang="pt-BR" sz="3600" dirty="0" smtClean="0">
                <a:latin typeface="Arial" panose="020B0604020202020204" pitchFamily="34" charset="0"/>
                <a:cs typeface="Arial" panose="020B0604020202020204" pitchFamily="34" charset="0"/>
              </a:rPr>
              <a:t>...</a:t>
            </a:r>
            <a:br>
              <a:rPr lang="pt-BR" sz="3600" dirty="0" smtClean="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3600" dirty="0" smtClean="0">
                <a:latin typeface="Arial" panose="020B0604020202020204" pitchFamily="34" charset="0"/>
                <a:cs typeface="Arial" panose="020B0604020202020204" pitchFamily="34" charset="0"/>
              </a:rPr>
              <a:t>mas não sabia...</a:t>
            </a:r>
          </a:p>
        </p:txBody>
      </p:sp>
    </p:spTree>
    <p:extLst>
      <p:ext uri="{BB962C8B-B14F-4D97-AF65-F5344CB8AC3E}">
        <p14:creationId xmlns:p14="http://schemas.microsoft.com/office/powerpoint/2010/main" val="3281097051"/>
      </p:ext>
    </p:extLst>
  </p:cSld>
  <p:clrMapOvr>
    <a:masterClrMapping/>
  </p:clrMapOvr>
  <p:transition spd="slow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87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3877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3877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133877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133877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387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87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3877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3877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87779" grpId="0"/>
      <p:bldP spid="13387780" grpId="0"/>
      <p:bldP spid="13387780" grpId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931" name="Text Box 3"/>
          <p:cNvSpPr txBox="1">
            <a:spLocks noChangeArrowheads="1"/>
          </p:cNvSpPr>
          <p:nvPr/>
        </p:nvSpPr>
        <p:spPr bwMode="auto">
          <a:xfrm>
            <a:off x="467544" y="260648"/>
            <a:ext cx="8136904" cy="24006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pt-BR" sz="60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Até a próxima!!!</a:t>
            </a:r>
          </a:p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pt-BR" sz="6000" b="1" i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         Neila &amp; Rosa</a:t>
            </a:r>
          </a:p>
        </p:txBody>
      </p:sp>
    </p:spTree>
    <p:extLst>
      <p:ext uri="{BB962C8B-B14F-4D97-AF65-F5344CB8AC3E}">
        <p14:creationId xmlns:p14="http://schemas.microsoft.com/office/powerpoint/2010/main" val="1816374999"/>
      </p:ext>
    </p:extLst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194" name="Rectangle 2"/>
          <p:cNvSpPr>
            <a:spLocks noGrp="1" noChangeArrowheads="1"/>
          </p:cNvSpPr>
          <p:nvPr>
            <p:ph type="title"/>
          </p:nvPr>
        </p:nvSpPr>
        <p:spPr>
          <a:xfrm>
            <a:off x="683568" y="908720"/>
            <a:ext cx="7920880" cy="792088"/>
          </a:xfrm>
        </p:spPr>
        <p:txBody>
          <a:bodyPr>
            <a:noAutofit/>
          </a:bodyPr>
          <a:lstStyle/>
          <a:p>
            <a:pPr algn="ctr"/>
            <a:r>
              <a:rPr lang="pt-BR" sz="3200" b="1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ESTUDO DAS GERAÇÕES</a:t>
            </a:r>
            <a:r>
              <a:rPr lang="pt-BR" sz="4000" b="1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rgbClr val="002060"/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</a:rPr>
              <a:t/>
            </a:r>
            <a:br>
              <a:rPr lang="pt-BR" sz="4000" b="1" dirty="0" smtClean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rgbClr val="002060"/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</a:rPr>
            </a:br>
            <a:endParaRPr lang="pt-BR" sz="4000" b="1" dirty="0" smtClean="0">
              <a:solidFill>
                <a:srgbClr val="002060"/>
              </a:solidFill>
            </a:endParaRPr>
          </a:p>
        </p:txBody>
      </p:sp>
      <p:grpSp>
        <p:nvGrpSpPr>
          <p:cNvPr id="2" name="Grupo 9"/>
          <p:cNvGrpSpPr/>
          <p:nvPr/>
        </p:nvGrpSpPr>
        <p:grpSpPr>
          <a:xfrm>
            <a:off x="395536" y="1556792"/>
            <a:ext cx="3741918" cy="2500330"/>
            <a:chOff x="254018" y="332656"/>
            <a:chExt cx="3741918" cy="3129334"/>
          </a:xfrm>
        </p:grpSpPr>
        <p:pic>
          <p:nvPicPr>
            <p:cNvPr id="6" name="Picture 2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54018" y="332656"/>
              <a:ext cx="3669910" cy="31293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7" name="Retângulo 6"/>
            <p:cNvSpPr/>
            <p:nvPr/>
          </p:nvSpPr>
          <p:spPr>
            <a:xfrm>
              <a:off x="2192237" y="1628800"/>
              <a:ext cx="1803699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b="1" dirty="0" smtClean="0">
                  <a:solidFill>
                    <a:prstClr val="black"/>
                  </a:solidFill>
                  <a:latin typeface="Arial" pitchFamily="34" charset="0"/>
                </a:rPr>
                <a:t>1922 a 1943</a:t>
              </a:r>
              <a:endParaRPr lang="pt-BR" dirty="0">
                <a:solidFill>
                  <a:prstClr val="black"/>
                </a:solidFill>
                <a:latin typeface="Arial" pitchFamily="34" charset="0"/>
              </a:endParaRPr>
            </a:p>
          </p:txBody>
        </p:sp>
      </p:grpSp>
      <p:grpSp>
        <p:nvGrpSpPr>
          <p:cNvPr id="3" name="Grupo 12"/>
          <p:cNvGrpSpPr/>
          <p:nvPr/>
        </p:nvGrpSpPr>
        <p:grpSpPr>
          <a:xfrm>
            <a:off x="4644008" y="1412776"/>
            <a:ext cx="4283968" cy="2786082"/>
            <a:chOff x="4499992" y="260648"/>
            <a:chExt cx="4283968" cy="3681700"/>
          </a:xfrm>
        </p:grpSpPr>
        <p:pic>
          <p:nvPicPr>
            <p:cNvPr id="9" name="Picture 3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4499992" y="260648"/>
              <a:ext cx="4283968" cy="32129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0" name="Retângulo 9"/>
            <p:cNvSpPr/>
            <p:nvPr/>
          </p:nvSpPr>
          <p:spPr>
            <a:xfrm>
              <a:off x="5796136" y="3573016"/>
              <a:ext cx="1803699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b="1" dirty="0" smtClean="0">
                  <a:solidFill>
                    <a:prstClr val="black"/>
                  </a:solidFill>
                  <a:latin typeface="Arial" pitchFamily="34" charset="0"/>
                </a:rPr>
                <a:t>1943 a 1960</a:t>
              </a:r>
              <a:endParaRPr lang="pt-BR" dirty="0">
                <a:solidFill>
                  <a:prstClr val="black"/>
                </a:solidFill>
                <a:latin typeface="Arial" pitchFamily="34" charset="0"/>
              </a:endParaRPr>
            </a:p>
          </p:txBody>
        </p:sp>
      </p:grpSp>
      <p:grpSp>
        <p:nvGrpSpPr>
          <p:cNvPr id="4" name="Grupo 15"/>
          <p:cNvGrpSpPr/>
          <p:nvPr/>
        </p:nvGrpSpPr>
        <p:grpSpPr>
          <a:xfrm>
            <a:off x="251520" y="4221088"/>
            <a:ext cx="3891931" cy="2409044"/>
            <a:chOff x="251520" y="3759110"/>
            <a:chExt cx="3891931" cy="2766234"/>
          </a:xfrm>
        </p:grpSpPr>
        <p:pic>
          <p:nvPicPr>
            <p:cNvPr id="12" name="Picture 4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251520" y="3759110"/>
              <a:ext cx="3731320" cy="276623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3" name="Retângulo 12"/>
            <p:cNvSpPr/>
            <p:nvPr/>
          </p:nvSpPr>
          <p:spPr>
            <a:xfrm>
              <a:off x="2339752" y="5805264"/>
              <a:ext cx="1803699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b="1" dirty="0" smtClean="0">
                  <a:solidFill>
                    <a:prstClr val="black"/>
                  </a:solidFill>
                  <a:latin typeface="Arial" pitchFamily="34" charset="0"/>
                </a:rPr>
                <a:t>1960 a 1980</a:t>
              </a:r>
              <a:endParaRPr lang="pt-BR" dirty="0">
                <a:solidFill>
                  <a:prstClr val="black"/>
                </a:solidFill>
                <a:latin typeface="Arial" pitchFamily="34" charset="0"/>
              </a:endParaRPr>
            </a:p>
          </p:txBody>
        </p:sp>
      </p:grpSp>
      <p:pic>
        <p:nvPicPr>
          <p:cNvPr id="14" name="Picture 2" descr="http://blog.callsocket.com/wp-content/uploads/customer-service-generation-y.jpg">
            <a:hlinkClick r:id="rId6"/>
          </p:cNvPr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4716016" y="4221088"/>
            <a:ext cx="4143372" cy="2428868"/>
          </a:xfrm>
          <a:prstGeom prst="rect">
            <a:avLst/>
          </a:prstGeom>
          <a:noFill/>
          <a:ln>
            <a:solidFill>
              <a:schemeClr val="tx2">
                <a:lumMod val="75000"/>
                <a:alpha val="0"/>
              </a:schemeClr>
            </a:solidFill>
          </a:ln>
        </p:spPr>
      </p:pic>
    </p:spTree>
    <p:extLst>
      <p:ext uri="{BB962C8B-B14F-4D97-AF65-F5344CB8AC3E}">
        <p14:creationId xmlns:p14="http://schemas.microsoft.com/office/powerpoint/2010/main" val="3805150070"/>
      </p:ext>
    </p:extLst>
  </p:cSld>
  <p:clrMapOvr>
    <a:masterClrMapping/>
  </p:clrMapOvr>
  <p:transition spd="med">
    <p:fade thruBlk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26" name="Picture 2"/>
          <p:cNvPicPr>
            <a:picLocks noChangeArrowheads="1"/>
          </p:cNvPicPr>
          <p:nvPr/>
        </p:nvPicPr>
        <p:blipFill>
          <a:blip r:embed="rId3" cstate="print"/>
          <a:srcRect l="6105" r="1942" b="11273"/>
          <a:stretch>
            <a:fillRect/>
          </a:stretch>
        </p:blipFill>
        <p:spPr bwMode="auto">
          <a:xfrm>
            <a:off x="0" y="0"/>
            <a:ext cx="9182100" cy="6858000"/>
          </a:xfrm>
          <a:prstGeom prst="rect">
            <a:avLst/>
          </a:prstGeom>
          <a:noFill/>
          <a:ln w="25400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2431976374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interrogação certo">
  <a:themeElements>
    <a:clrScheme name="20_Default Design 2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FBDF53"/>
      </a:accent1>
      <a:accent2>
        <a:srgbClr val="FF9966"/>
      </a:accent2>
      <a:accent3>
        <a:srgbClr val="FFFFFF"/>
      </a:accent3>
      <a:accent4>
        <a:srgbClr val="000000"/>
      </a:accent4>
      <a:accent5>
        <a:srgbClr val="FDECB3"/>
      </a:accent5>
      <a:accent6>
        <a:srgbClr val="E78A5C"/>
      </a:accent6>
      <a:hlink>
        <a:srgbClr val="CC3300"/>
      </a:hlink>
      <a:folHlink>
        <a:srgbClr val="996600"/>
      </a:folHlink>
    </a:clrScheme>
    <a:fontScheme name="20_Default Design">
      <a:majorFont>
        <a:latin typeface="Plau"/>
        <a:ea typeface=""/>
        <a:cs typeface="Arial"/>
      </a:majorFont>
      <a:minorFont>
        <a:latin typeface="Plau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Plau" pitchFamily="50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Plau" pitchFamily="50" charset="0"/>
            <a:cs typeface="Arial" charset="0"/>
          </a:defRPr>
        </a:defPPr>
      </a:lstStyle>
    </a:lnDef>
  </a:objectDefaults>
  <a:extraClrSchemeLst>
    <a:extraClrScheme>
      <a:clrScheme name="20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0.xml><?xml version="1.0" encoding="utf-8"?>
<a:theme xmlns:a="http://schemas.openxmlformats.org/drawingml/2006/main" name="20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1.xml><?xml version="1.0" encoding="utf-8"?>
<a:theme xmlns:a="http://schemas.openxmlformats.org/drawingml/2006/main" name="21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2.xml><?xml version="1.0" encoding="utf-8"?>
<a:theme xmlns:a="http://schemas.openxmlformats.org/drawingml/2006/main" name="21_Personalizar design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3.xml><?xml version="1.0" encoding="utf-8"?>
<a:theme xmlns:a="http://schemas.openxmlformats.org/drawingml/2006/main" name="22_Personalizar design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4.xml><?xml version="1.0" encoding="utf-8"?>
<a:theme xmlns:a="http://schemas.openxmlformats.org/drawingml/2006/main" name="28_Personalizar design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5.xml><?xml version="1.0" encoding="utf-8"?>
<a:theme xmlns:a="http://schemas.openxmlformats.org/drawingml/2006/main" name="22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6.xml><?xml version="1.0" encoding="utf-8"?>
<a:theme xmlns:a="http://schemas.openxmlformats.org/drawingml/2006/main" name="23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7.xml><?xml version="1.0" encoding="utf-8"?>
<a:theme xmlns:a="http://schemas.openxmlformats.org/drawingml/2006/main" name="29_Personalizar design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8.xml><?xml version="1.0" encoding="utf-8"?>
<a:theme xmlns:a="http://schemas.openxmlformats.org/drawingml/2006/main" name="24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9.xml><?xml version="1.0" encoding="utf-8"?>
<a:theme xmlns:a="http://schemas.openxmlformats.org/drawingml/2006/main" name="25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exclamação certo">
  <a:themeElements>
    <a:clrScheme name="20_Default Design 2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FBDF53"/>
      </a:accent1>
      <a:accent2>
        <a:srgbClr val="FF9966"/>
      </a:accent2>
      <a:accent3>
        <a:srgbClr val="FFFFFF"/>
      </a:accent3>
      <a:accent4>
        <a:srgbClr val="000000"/>
      </a:accent4>
      <a:accent5>
        <a:srgbClr val="FDECB3"/>
      </a:accent5>
      <a:accent6>
        <a:srgbClr val="E78A5C"/>
      </a:accent6>
      <a:hlink>
        <a:srgbClr val="CC3300"/>
      </a:hlink>
      <a:folHlink>
        <a:srgbClr val="996600"/>
      </a:folHlink>
    </a:clrScheme>
    <a:fontScheme name="20_Default Design">
      <a:majorFont>
        <a:latin typeface="Plau"/>
        <a:ea typeface=""/>
        <a:cs typeface="Arial"/>
      </a:majorFont>
      <a:minorFont>
        <a:latin typeface="Plau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Plau" pitchFamily="50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Plau" pitchFamily="50" charset="0"/>
            <a:cs typeface="Arial" charset="0"/>
          </a:defRPr>
        </a:defPPr>
      </a:lstStyle>
    </a:lnDef>
  </a:objectDefaults>
  <a:extraClrSchemeLst>
    <a:extraClrScheme>
      <a:clrScheme name="20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0.xml><?xml version="1.0" encoding="utf-8"?>
<a:theme xmlns:a="http://schemas.openxmlformats.org/drawingml/2006/main" name="26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1.xml><?xml version="1.0" encoding="utf-8"?>
<a:theme xmlns:a="http://schemas.openxmlformats.org/drawingml/2006/main" name="30_Personalizar design">
  <a:themeElements>
    <a:clrScheme name="2_Personalizar design 5">
      <a:dk1>
        <a:srgbClr val="000000"/>
      </a:dk1>
      <a:lt1>
        <a:srgbClr val="FFFFD9"/>
      </a:lt1>
      <a:dk2>
        <a:srgbClr val="000000"/>
      </a:dk2>
      <a:lt2>
        <a:srgbClr val="777777"/>
      </a:lt2>
      <a:accent1>
        <a:srgbClr val="FFFFF7"/>
      </a:accent1>
      <a:accent2>
        <a:srgbClr val="33CCCC"/>
      </a:accent2>
      <a:accent3>
        <a:srgbClr val="FFFFE9"/>
      </a:accent3>
      <a:accent4>
        <a:srgbClr val="000000"/>
      </a:accent4>
      <a:accent5>
        <a:srgbClr val="FFFFFA"/>
      </a:accent5>
      <a:accent6>
        <a:srgbClr val="2DB9B9"/>
      </a:accent6>
      <a:hlink>
        <a:srgbClr val="FF5050"/>
      </a:hlink>
      <a:folHlink>
        <a:srgbClr val="FF9900"/>
      </a:folHlink>
    </a:clrScheme>
    <a:fontScheme name="2_Personalizar design">
      <a:majorFont>
        <a:latin typeface="Orator pra Oi Text 2"/>
        <a:ea typeface=""/>
        <a:cs typeface="Arial"/>
      </a:majorFont>
      <a:minorFont>
        <a:latin typeface="Arial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lnDef>
  </a:objectDefaults>
  <a:extraClrSchemeLst>
    <a:extraClrScheme>
      <a:clrScheme name="2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12.xml><?xml version="1.0" encoding="utf-8"?>
<a:theme xmlns:a="http://schemas.openxmlformats.org/drawingml/2006/main" name="2_Branco certo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8_Default Design">
      <a:majorFont>
        <a:latin typeface="NeoSans-Black"/>
        <a:ea typeface=""/>
        <a:cs typeface="Arial"/>
      </a:majorFont>
      <a:minorFont>
        <a:latin typeface="NeoSans-Black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8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3.xml><?xml version="1.0" encoding="utf-8"?>
<a:theme xmlns:a="http://schemas.openxmlformats.org/drawingml/2006/main" name="5_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4.xml><?xml version="1.0" encoding="utf-8"?>
<a:theme xmlns:a="http://schemas.openxmlformats.org/drawingml/2006/main" name="27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5.xml><?xml version="1.0" encoding="utf-8"?>
<a:theme xmlns:a="http://schemas.openxmlformats.org/drawingml/2006/main" name="28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6.xml><?xml version="1.0" encoding="utf-8"?>
<a:theme xmlns:a="http://schemas.openxmlformats.org/drawingml/2006/main" name="68_Personalizar design">
  <a:themeElements>
    <a:clrScheme name="23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3_Personalizar design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>
            <a:srgbClr val="862D86"/>
          </a:buClr>
          <a:buSzTx/>
          <a:buFont typeface="Wingdings" pitchFamily="2" charset="2"/>
          <a:buChar char="§"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 Wide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>
            <a:srgbClr val="862D86"/>
          </a:buClr>
          <a:buSzTx/>
          <a:buFont typeface="Wingdings" pitchFamily="2" charset="2"/>
          <a:buChar char="§"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 Wide" pitchFamily="34" charset="0"/>
          </a:defRPr>
        </a:defPPr>
      </a:lstStyle>
    </a:lnDef>
  </a:objectDefaults>
  <a:extraClrSchemeLst>
    <a:extraClrScheme>
      <a:clrScheme name="23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17.xml><?xml version="1.0" encoding="utf-8"?>
<a:theme xmlns:a="http://schemas.openxmlformats.org/drawingml/2006/main" name="23_000 Branco e Preto com xadrez">
  <a:themeElements>
    <a:clrScheme name="2_000 Branco e Preto com xadrez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_000 Branco e Preto com xadrez">
      <a:majorFont>
        <a:latin typeface="DIN-Medium"/>
        <a:ea typeface=""/>
        <a:cs typeface=""/>
      </a:majorFont>
      <a:minorFont>
        <a:latin typeface="DIN-Medium"/>
        <a:ea typeface="Arial Unicode MS"/>
        <a:cs typeface="Arial Unicode MS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2_000 Branco e Preto com xadrez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000 Branco e Preto com xadrez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000 Branco e Preto com xadrez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000 Branco e Preto com xadrez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000 Branco e Preto com xadrez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000 Branco e Preto com xadrez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000 Branco e Preto com xadrez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000 Branco e Preto com xadrez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000 Branco e Preto com xadrez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000 Branco e Preto com xadrez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000 Branco e Preto com xadrez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000 Branco e Preto com xadrez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18.xml><?xml version="1.0" encoding="utf-8"?>
<a:theme xmlns:a="http://schemas.openxmlformats.org/drawingml/2006/main" name="29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9.xml><?xml version="1.0" encoding="utf-8"?>
<a:theme xmlns:a="http://schemas.openxmlformats.org/drawingml/2006/main" name="30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16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6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lnDef>
  </a:objectDefaults>
  <a:extraClrSchemeLst>
    <a:extraClrScheme>
      <a:clrScheme name="16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0.xml><?xml version="1.0" encoding="utf-8"?>
<a:theme xmlns:a="http://schemas.openxmlformats.org/drawingml/2006/main" name="31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1.xml><?xml version="1.0" encoding="utf-8"?>
<a:theme xmlns:a="http://schemas.openxmlformats.org/drawingml/2006/main" name="32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2.xml><?xml version="1.0" encoding="utf-8"?>
<a:theme xmlns:a="http://schemas.openxmlformats.org/drawingml/2006/main" name="33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3.xml><?xml version="1.0" encoding="utf-8"?>
<a:theme xmlns:a="http://schemas.openxmlformats.org/drawingml/2006/main" name="34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4.xml><?xml version="1.0" encoding="utf-8"?>
<a:theme xmlns:a="http://schemas.openxmlformats.org/drawingml/2006/main" name="4_Preto Certo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9_Default Design">
      <a:majorFont>
        <a:latin typeface="NeoSans-Black"/>
        <a:ea typeface=""/>
        <a:cs typeface="Arial"/>
      </a:majorFont>
      <a:minorFont>
        <a:latin typeface="NeoSans-Black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9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5.xml><?xml version="1.0" encoding="utf-8"?>
<a:theme xmlns:a="http://schemas.openxmlformats.org/drawingml/2006/main" name="35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6.xml><?xml version="1.0" encoding="utf-8"?>
<a:theme xmlns:a="http://schemas.openxmlformats.org/drawingml/2006/main" name="36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7.xml><?xml version="1.0" encoding="utf-8"?>
<a:theme xmlns:a="http://schemas.openxmlformats.org/drawingml/2006/main" name="5_Preto Certo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9_Default Design">
      <a:majorFont>
        <a:latin typeface="NeoSans-Black"/>
        <a:ea typeface=""/>
        <a:cs typeface="Arial"/>
      </a:majorFont>
      <a:minorFont>
        <a:latin typeface="NeoSans-Black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9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8.xml><?xml version="1.0" encoding="utf-8"?>
<a:theme xmlns:a="http://schemas.openxmlformats.org/drawingml/2006/main" name="11_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9.xml><?xml version="1.0" encoding="utf-8"?>
<a:theme xmlns:a="http://schemas.openxmlformats.org/drawingml/2006/main" name="35_Personalizar design">
  <a:themeElements>
    <a:clrScheme name="24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4_Personalizar design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24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3.xml><?xml version="1.0" encoding="utf-8"?>
<a:theme xmlns:a="http://schemas.openxmlformats.org/drawingml/2006/main" name="1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3_Default Design">
      <a:majorFont>
        <a:latin typeface="GrilledCheese BTN"/>
        <a:ea typeface=""/>
        <a:cs typeface="Arial"/>
      </a:majorFont>
      <a:minorFont>
        <a:latin typeface="GrilledCheese BTN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>
          <a:prstShdw prst="shdw17" dist="17961" dir="2700000">
            <a:schemeClr val="tx1">
              <a:gamma/>
              <a:shade val="60000"/>
              <a:invGamma/>
            </a:schemeClr>
          </a:prstShdw>
        </a:effec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  <a:ea typeface="MS PGothic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>
          <a:prstShdw prst="shdw17" dist="17961" dir="2700000">
            <a:schemeClr val="tx1">
              <a:gamma/>
              <a:shade val="60000"/>
              <a:invGamma/>
            </a:schemeClr>
          </a:prstShdw>
        </a:effec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  <a:ea typeface="MS PGothic" pitchFamily="34" charset="-128"/>
          </a:defRPr>
        </a:defPPr>
      </a:lstStyle>
    </a:lnDef>
  </a:objectDefaults>
  <a:extraClrSchemeLst>
    <a:extraClrScheme>
      <a:clrScheme name="13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0.xml><?xml version="1.0" encoding="utf-8"?>
<a:theme xmlns:a="http://schemas.openxmlformats.org/drawingml/2006/main" name="37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1.xml><?xml version="1.0" encoding="utf-8"?>
<a:theme xmlns:a="http://schemas.openxmlformats.org/drawingml/2006/main" name="38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2.xml><?xml version="1.0" encoding="utf-8"?>
<a:theme xmlns:a="http://schemas.openxmlformats.org/drawingml/2006/main" name="39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3.xml><?xml version="1.0" encoding="utf-8"?>
<a:theme xmlns:a="http://schemas.openxmlformats.org/drawingml/2006/main" name="40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4.xml><?xml version="1.0" encoding="utf-8"?>
<a:theme xmlns:a="http://schemas.openxmlformats.org/drawingml/2006/main" name="41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5.xml><?xml version="1.0" encoding="utf-8"?>
<a:theme xmlns:a="http://schemas.openxmlformats.org/drawingml/2006/main" name="42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6.xml><?xml version="1.0" encoding="utf-8"?>
<a:theme xmlns:a="http://schemas.openxmlformats.org/drawingml/2006/main" name="43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7.xml><?xml version="1.0" encoding="utf-8"?>
<a:theme xmlns:a="http://schemas.openxmlformats.org/drawingml/2006/main" name="44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8.xml><?xml version="1.0" encoding="utf-8"?>
<a:theme xmlns:a="http://schemas.openxmlformats.org/drawingml/2006/main" name="1_000 NRF">
  <a:themeElements>
    <a:clrScheme name="000 NRF 15">
      <a:dk1>
        <a:srgbClr val="000000"/>
      </a:dk1>
      <a:lt1>
        <a:srgbClr val="FFFFFF"/>
      </a:lt1>
      <a:dk2>
        <a:srgbClr val="000000"/>
      </a:dk2>
      <a:lt2>
        <a:srgbClr val="000000"/>
      </a:lt2>
      <a:accent1>
        <a:srgbClr val="BBE0E3"/>
      </a:accent1>
      <a:accent2>
        <a:srgbClr val="FF99CC"/>
      </a:accent2>
      <a:accent3>
        <a:srgbClr val="FFFFFF"/>
      </a:accent3>
      <a:accent4>
        <a:srgbClr val="000000"/>
      </a:accent4>
      <a:accent5>
        <a:srgbClr val="DAEDEF"/>
      </a:accent5>
      <a:accent6>
        <a:srgbClr val="E78AB9"/>
      </a:accent6>
      <a:hlink>
        <a:srgbClr val="000000"/>
      </a:hlink>
      <a:folHlink>
        <a:srgbClr val="000000"/>
      </a:folHlink>
    </a:clrScheme>
    <a:fontScheme name="000 NRF">
      <a:majorFont>
        <a:latin typeface="Arial"/>
        <a:ea typeface=""/>
        <a:cs typeface=""/>
      </a:majorFont>
      <a:minorFont>
        <a:latin typeface="Arial"/>
        <a:ea typeface="Arial Unicode MS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467F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b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en-US" sz="4800" b="0" i="0" u="none" strike="noStrike" cap="none" normalizeH="0" baseline="0" smtClean="0">
            <a:ln>
              <a:noFill/>
            </a:ln>
            <a:solidFill>
              <a:srgbClr val="7AC4C3"/>
            </a:solidFill>
            <a:effectLst/>
            <a:latin typeface="GrilledCheese BTN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467F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b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1" lang="en-US" sz="4800" b="0" i="0" u="none" strike="noStrike" cap="none" normalizeH="0" baseline="0" smtClean="0">
            <a:ln>
              <a:noFill/>
            </a:ln>
            <a:solidFill>
              <a:srgbClr val="7AC4C3"/>
            </a:solidFill>
            <a:effectLst/>
            <a:latin typeface="GrilledCheese BTN" pitchFamily="34" charset="0"/>
            <a:cs typeface="Arial" charset="0"/>
          </a:defRPr>
        </a:defPPr>
      </a:lstStyle>
    </a:lnDef>
  </a:objectDefaults>
  <a:extraClrSchemeLst>
    <a:extraClrScheme>
      <a:clrScheme name="000 NRF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000 NRF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000 NRF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000 NRF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000 NRF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000 NRF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000 NRF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000 NRF 13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14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FF99CC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E78AB9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16">
        <a:dk1>
          <a:srgbClr val="000000"/>
        </a:dk1>
        <a:lt1>
          <a:srgbClr val="FF99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FF99CC"/>
        </a:accent2>
        <a:accent3>
          <a:srgbClr val="FFCAFF"/>
        </a:accent3>
        <a:accent4>
          <a:srgbClr val="000000"/>
        </a:accent4>
        <a:accent5>
          <a:srgbClr val="DAEDEF"/>
        </a:accent5>
        <a:accent6>
          <a:srgbClr val="E78AB9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9.xml><?xml version="1.0" encoding="utf-8"?>
<a:theme xmlns:a="http://schemas.openxmlformats.org/drawingml/2006/main" name="45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4.xml><?xml version="1.0" encoding="utf-8"?>
<a:theme xmlns:a="http://schemas.openxmlformats.org/drawingml/2006/main" name="2_Personalizar design">
  <a:themeElements>
    <a:clrScheme name="2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_Personalizar design">
      <a:majorFont>
        <a:latin typeface="Candara"/>
        <a:ea typeface=""/>
        <a:cs typeface="Arial"/>
      </a:majorFont>
      <a:minorFont>
        <a:latin typeface="Candara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40.xml><?xml version="1.0" encoding="utf-8"?>
<a:theme xmlns:a="http://schemas.openxmlformats.org/drawingml/2006/main" name="14_000 Bold New">
  <a:themeElements>
    <a:clrScheme name="13_000 Bold New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3_000 Bold New">
      <a:majorFont>
        <a:latin typeface="Akzidenz-Grotesk Pro Light Ext"/>
        <a:ea typeface=""/>
        <a:cs typeface="Arial"/>
      </a:majorFont>
      <a:minorFont>
        <a:latin typeface="Akzidenz-Grotesk Pro Light Ext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pattFill prst="sphere">
          <a:fgClr>
            <a:srgbClr val="F04E23"/>
          </a:fgClr>
          <a:bgClr>
            <a:srgbClr val="FF0000"/>
          </a:bgClr>
        </a:pattFill>
        <a:ln w="76200">
          <a:solidFill>
            <a:schemeClr val="bg1"/>
          </a:solidFill>
          <a:round/>
          <a:headEnd/>
          <a:tailEnd/>
        </a:ln>
      </a:spPr>
      <a:bodyPr anchor="ctr"/>
      <a:lstStyle>
        <a:defPPr algn="ctr">
          <a:defRPr sz="2000" b="0" dirty="0">
            <a:solidFill>
              <a:srgbClr val="FFFFFF"/>
            </a:solidFill>
            <a:latin typeface="DIN-Black" pitchFamily="34" charset="0"/>
            <a:ea typeface="MS PGothic" pitchFamily="34" charset="-128"/>
          </a:defRPr>
        </a:defPPr>
      </a:lstStyle>
    </a:spDef>
  </a:objectDefaults>
  <a:extraClrSchemeLst>
    <a:extraClrScheme>
      <a:clrScheme name="13_000 Bold New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41.xml><?xml version="1.0" encoding="utf-8"?>
<a:theme xmlns:a="http://schemas.openxmlformats.org/drawingml/2006/main" name="46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42.xml><?xml version="1.0" encoding="utf-8"?>
<a:theme xmlns:a="http://schemas.openxmlformats.org/drawingml/2006/main" name="1_interrogação certo">
  <a:themeElements>
    <a:clrScheme name="20_Default Design 2">
      <a:dk1>
        <a:srgbClr val="000000"/>
      </a:dk1>
      <a:lt1>
        <a:srgbClr val="FFFFFF"/>
      </a:lt1>
      <a:dk2>
        <a:srgbClr val="000000"/>
      </a:dk2>
      <a:lt2>
        <a:srgbClr val="969696"/>
      </a:lt2>
      <a:accent1>
        <a:srgbClr val="FBDF53"/>
      </a:accent1>
      <a:accent2>
        <a:srgbClr val="FF9966"/>
      </a:accent2>
      <a:accent3>
        <a:srgbClr val="FFFFFF"/>
      </a:accent3>
      <a:accent4>
        <a:srgbClr val="000000"/>
      </a:accent4>
      <a:accent5>
        <a:srgbClr val="FDECB3"/>
      </a:accent5>
      <a:accent6>
        <a:srgbClr val="E78A5C"/>
      </a:accent6>
      <a:hlink>
        <a:srgbClr val="CC3300"/>
      </a:hlink>
      <a:folHlink>
        <a:srgbClr val="996600"/>
      </a:folHlink>
    </a:clrScheme>
    <a:fontScheme name="20_Default Design">
      <a:majorFont>
        <a:latin typeface="Plau"/>
        <a:ea typeface=""/>
        <a:cs typeface="Arial"/>
      </a:majorFont>
      <a:minorFont>
        <a:latin typeface="Plau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Plau" pitchFamily="50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Plau" pitchFamily="50" charset="0"/>
            <a:cs typeface="Arial" charset="0"/>
          </a:defRPr>
        </a:defPPr>
      </a:lstStyle>
    </a:lnDef>
  </a:objectDefaults>
  <a:extraClrSchemeLst>
    <a:extraClrScheme>
      <a:clrScheme name="20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3.xml><?xml version="1.0" encoding="utf-8"?>
<a:theme xmlns:a="http://schemas.openxmlformats.org/drawingml/2006/main" name="3_Branco certo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8_Default Design">
      <a:majorFont>
        <a:latin typeface="NeoSans-Black"/>
        <a:ea typeface=""/>
        <a:cs typeface="Arial"/>
      </a:majorFont>
      <a:minorFont>
        <a:latin typeface="NeoSans-Black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8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4.xml><?xml version="1.0" encoding="utf-8"?>
<a:theme xmlns:a="http://schemas.openxmlformats.org/drawingml/2006/main" name="47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45.xml><?xml version="1.0" encoding="utf-8"?>
<a:theme xmlns:a="http://schemas.openxmlformats.org/drawingml/2006/main" name="48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46.xml><?xml version="1.0" encoding="utf-8"?>
<a:theme xmlns:a="http://schemas.openxmlformats.org/drawingml/2006/main" name="31_Personalizar design">
  <a:themeElements>
    <a:clrScheme name="23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3_Personalizar design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>
            <a:srgbClr val="862D86"/>
          </a:buClr>
          <a:buSzTx/>
          <a:buFont typeface="Wingdings" pitchFamily="2" charset="2"/>
          <a:buChar char="§"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 Wide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>
            <a:srgbClr val="862D86"/>
          </a:buClr>
          <a:buSzTx/>
          <a:buFont typeface="Wingdings" pitchFamily="2" charset="2"/>
          <a:buChar char="§"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 Wide" pitchFamily="34" charset="0"/>
          </a:defRPr>
        </a:defPPr>
      </a:lstStyle>
    </a:lnDef>
  </a:objectDefaults>
  <a:extraClrSchemeLst>
    <a:extraClrScheme>
      <a:clrScheme name="23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47.xml><?xml version="1.0" encoding="utf-8"?>
<a:theme xmlns:a="http://schemas.openxmlformats.org/drawingml/2006/main" name="49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48.xml><?xml version="1.0" encoding="utf-8"?>
<a:theme xmlns:a="http://schemas.openxmlformats.org/drawingml/2006/main" name="50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49.xml><?xml version="1.0" encoding="utf-8"?>
<a:theme xmlns:a="http://schemas.openxmlformats.org/drawingml/2006/main" name="36_Personalizar design">
  <a:themeElements>
    <a:clrScheme name="24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4_Personalizar design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24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5.xml><?xml version="1.0" encoding="utf-8"?>
<a:theme xmlns:a="http://schemas.openxmlformats.org/drawingml/2006/main" name="11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1_Default Design">
      <a:majorFont>
        <a:latin typeface="NeoSans-Bold"/>
        <a:ea typeface=""/>
        <a:cs typeface="Arial"/>
      </a:majorFont>
      <a:minorFont>
        <a:latin typeface="NeoSans-Bold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old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old" pitchFamily="34" charset="0"/>
            <a:cs typeface="Arial" charset="0"/>
          </a:defRPr>
        </a:defPPr>
      </a:lstStyle>
    </a:lnDef>
  </a:objectDefaults>
  <a:extraClrSchemeLst>
    <a:extraClrScheme>
      <a:clrScheme name="11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0.xml><?xml version="1.0" encoding="utf-8"?>
<a:theme xmlns:a="http://schemas.openxmlformats.org/drawingml/2006/main" name="51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51.xml><?xml version="1.0" encoding="utf-8"?>
<a:theme xmlns:a="http://schemas.openxmlformats.org/drawingml/2006/main" name="37_Personalizar design">
  <a:themeElements>
    <a:clrScheme name="24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4_Personalizar design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24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52.xml><?xml version="1.0" encoding="utf-8"?>
<a:theme xmlns:a="http://schemas.openxmlformats.org/drawingml/2006/main" name="22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6_Default Design">
      <a:majorFont>
        <a:latin typeface="NeoSans-Bold"/>
        <a:ea typeface=""/>
        <a:cs typeface="Arial"/>
      </a:majorFont>
      <a:minorFont>
        <a:latin typeface="NeoSans-Bold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old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old" pitchFamily="34" charset="0"/>
            <a:cs typeface="Arial" charset="0"/>
          </a:defRPr>
        </a:defPPr>
      </a:lstStyle>
    </a:lnDef>
  </a:objectDefaults>
  <a:extraClrSchemeLst>
    <a:extraClrScheme>
      <a:clrScheme name="6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3.xml><?xml version="1.0" encoding="utf-8"?>
<a:theme xmlns:a="http://schemas.openxmlformats.org/drawingml/2006/main" name="52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54.xml><?xml version="1.0" encoding="utf-8"?>
<a:theme xmlns:a="http://schemas.openxmlformats.org/drawingml/2006/main" name="53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55.xml><?xml version="1.0" encoding="utf-8"?>
<a:theme xmlns:a="http://schemas.openxmlformats.org/drawingml/2006/main" name="54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56.xml><?xml version="1.0" encoding="utf-8"?>
<a:theme xmlns:a="http://schemas.openxmlformats.org/drawingml/2006/main" name="38_Personalizar design">
  <a:themeElements>
    <a:clrScheme name="24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4_Personalizar design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24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57.xml><?xml version="1.0" encoding="utf-8"?>
<a:theme xmlns:a="http://schemas.openxmlformats.org/drawingml/2006/main" name="13_Design padrão">
  <a:themeElements>
    <a:clrScheme name="7_Design padrão 14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000000"/>
      </a:accent2>
      <a:accent3>
        <a:srgbClr val="FFFFFF"/>
      </a:accent3>
      <a:accent4>
        <a:srgbClr val="000000"/>
      </a:accent4>
      <a:accent5>
        <a:srgbClr val="DAEDEF"/>
      </a:accent5>
      <a:accent6>
        <a:srgbClr val="000000"/>
      </a:accent6>
      <a:hlink>
        <a:srgbClr val="FFFFFF"/>
      </a:hlink>
      <a:folHlink>
        <a:srgbClr val="FFFFFF"/>
      </a:folHlink>
    </a:clrScheme>
    <a:fontScheme name="7_Design padrão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triangle" w="med" len="med"/>
        </a:ln>
        <a:effectLst>
          <a:outerShdw dist="35921" dir="2700000" algn="ctr" rotWithShape="0">
            <a:schemeClr val="tx2"/>
          </a:outerShdw>
        </a:effectLst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9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triangle" w="med" len="med"/>
        </a:ln>
        <a:effectLst>
          <a:outerShdw dist="35921" dir="2700000" algn="ctr" rotWithShape="0">
            <a:schemeClr val="tx2"/>
          </a:outerShdw>
        </a:effectLst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9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  <a:cs typeface="Arial" charset="0"/>
          </a:defRPr>
        </a:defPPr>
      </a:lstStyle>
    </a:lnDef>
  </a:objectDefaults>
  <a:extraClrSchemeLst>
    <a:extraClrScheme>
      <a:clrScheme name="7_Design padrã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Design padrã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Design padrã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Design padrã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Design padrã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Design padrã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Design padrã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Design padrã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Design padrã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Design padrã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Design padrã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Design padrã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Design padrão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FFFF"/>
        </a:hlink>
        <a:folHlink>
          <a:srgbClr val="FF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Design padrão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000000"/>
        </a:accent6>
        <a:hlink>
          <a:srgbClr val="FFFFFF"/>
        </a:hlink>
        <a:folHlink>
          <a:srgbClr val="FFFF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8.xml><?xml version="1.0" encoding="utf-8"?>
<a:theme xmlns:a="http://schemas.openxmlformats.org/drawingml/2006/main" name="39_Personalizar design">
  <a:themeElements>
    <a:clrScheme name="23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3_Personalizar design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23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59.xml><?xml version="1.0" encoding="utf-8"?>
<a:theme xmlns:a="http://schemas.openxmlformats.org/drawingml/2006/main" name="19_000 Branco e Preto com xadrez">
  <a:themeElements>
    <a:clrScheme name="17_000 Branco e Preto com xadrez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7_000 Branco e Preto com xadrez">
      <a:majorFont>
        <a:latin typeface="Franklin Gothic Medium Cond"/>
        <a:ea typeface=""/>
        <a:cs typeface=""/>
      </a:majorFont>
      <a:minorFont>
        <a:latin typeface="Franklin Gothic Medium Cond"/>
        <a:ea typeface="Arial Unicode MS"/>
        <a:cs typeface="Arial Unicode MS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Franklin Gothic Medium Cond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Franklin Gothic Medium Cond" pitchFamily="34" charset="0"/>
          </a:defRPr>
        </a:defPPr>
      </a:lstStyle>
    </a:lnDef>
  </a:objectDefaults>
  <a:extraClrSchemeLst>
    <a:extraClrScheme>
      <a:clrScheme name="17_000 Branco e Preto com xadrez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000 Branco e Preto com xadrez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000 Branco e Preto com xadrez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000 Branco e Preto com xadrez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000 Branco e Preto com xadrez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000 Branco e Preto com xadrez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000 Branco e Preto com xadrez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000 Branco e Preto com xadrez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000 Branco e Preto com xadrez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000 Branco e Preto com xadrez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000 Branco e Preto com xadrez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000 Branco e Preto com xadrez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6.xml><?xml version="1.0" encoding="utf-8"?>
<a:theme xmlns:a="http://schemas.openxmlformats.org/drawingml/2006/main" name="8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6_Default Design">
      <a:majorFont>
        <a:latin typeface="NeoSans-Bold"/>
        <a:ea typeface=""/>
        <a:cs typeface="Arial"/>
      </a:majorFont>
      <a:minorFont>
        <a:latin typeface="NeoSans-Bold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old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old" pitchFamily="34" charset="0"/>
            <a:cs typeface="Arial" charset="0"/>
          </a:defRPr>
        </a:defPPr>
      </a:lstStyle>
    </a:lnDef>
  </a:objectDefaults>
  <a:extraClrSchemeLst>
    <a:extraClrScheme>
      <a:clrScheme name="6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0.xml><?xml version="1.0" encoding="utf-8"?>
<a:theme xmlns:a="http://schemas.openxmlformats.org/drawingml/2006/main" name="40_Personalizar design">
  <a:themeElements>
    <a:clrScheme name="24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4_Personalizar design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24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4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4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61.xml><?xml version="1.0" encoding="utf-8"?>
<a:theme xmlns:a="http://schemas.openxmlformats.org/drawingml/2006/main" name="10_000 Bold New">
  <a:themeElements>
    <a:clrScheme name="10_000 Bold New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0_000 Bold New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triangle" w="med" len="med"/>
        </a:ln>
        <a:effectLst>
          <a:outerShdw dist="35921" dir="2700000" algn="ctr" rotWithShape="0">
            <a:schemeClr val="tx2"/>
          </a:outerShdw>
        </a:effectLst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9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triangle" w="med" len="med"/>
        </a:ln>
        <a:effectLst>
          <a:outerShdw dist="35921" dir="2700000" algn="ctr" rotWithShape="0">
            <a:schemeClr val="tx2"/>
          </a:outerShdw>
        </a:effectLst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9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  <a:cs typeface="Arial" charset="0"/>
          </a:defRPr>
        </a:defPPr>
      </a:lstStyle>
    </a:lnDef>
  </a:objectDefaults>
  <a:extraClrSchemeLst>
    <a:extraClrScheme>
      <a:clrScheme name="10_000 Bold New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000 Bold New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000 Bold New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000 Bold New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000 Bold New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000 Bold New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000 Bold New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000 Bold New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000 Bold New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000 Bold New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000 Bold New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000 Bold New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62.xml><?xml version="1.0" encoding="utf-8"?>
<a:theme xmlns:a="http://schemas.openxmlformats.org/drawingml/2006/main" name="32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2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bg1"/>
        </a:solidFill>
        <a:ln w="3175" cap="sq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600" b="0" i="0" u="none" strike="noStrike" cap="none" normalizeH="0" baseline="0" smtClean="0">
            <a:ln>
              <a:noFill/>
            </a:ln>
            <a:solidFill>
              <a:srgbClr val="000000"/>
            </a:solidFill>
            <a:effectLst/>
            <a:latin typeface="GrilledCheese BTN" pitchFamily="34" charset="0"/>
            <a:ea typeface="Arial Unicode MS" pitchFamily="34" charset="-128"/>
            <a:cs typeface="Arial Unicode MS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bg1"/>
        </a:solidFill>
        <a:ln w="3175" cap="sq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600" b="0" i="0" u="none" strike="noStrike" cap="none" normalizeH="0" baseline="0" smtClean="0">
            <a:ln>
              <a:noFill/>
            </a:ln>
            <a:solidFill>
              <a:srgbClr val="000000"/>
            </a:solidFill>
            <a:effectLst/>
            <a:latin typeface="GrilledCheese BTN" pitchFamily="34" charset="0"/>
            <a:ea typeface="Arial Unicode MS" pitchFamily="34" charset="-128"/>
            <a:cs typeface="Arial Unicode MS" pitchFamily="34" charset="-128"/>
          </a:defRPr>
        </a:defPPr>
      </a:lstStyle>
    </a:lnDef>
  </a:objectDefaults>
  <a:extraClrSchemeLst>
    <a:extraClrScheme>
      <a:clrScheme name="12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3.xml><?xml version="1.0" encoding="utf-8"?>
<a:theme xmlns:a="http://schemas.openxmlformats.org/drawingml/2006/main" name="23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6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16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4.xml><?xml version="1.0" encoding="utf-8"?>
<a:theme xmlns:a="http://schemas.openxmlformats.org/drawingml/2006/main" name="1_Apresentação Frame Potenciar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65.xml><?xml version="1.0" encoding="utf-8"?>
<a:theme xmlns:a="http://schemas.openxmlformats.org/drawingml/2006/main" name="2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20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20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6.xml><?xml version="1.0" encoding="utf-8"?>
<a:theme xmlns:a="http://schemas.openxmlformats.org/drawingml/2006/main" name="55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67.xml><?xml version="1.0" encoding="utf-8"?>
<a:theme xmlns:a="http://schemas.openxmlformats.org/drawingml/2006/main" name="98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6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6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8.xml><?xml version="1.0" encoding="utf-8"?>
<a:theme xmlns:a="http://schemas.openxmlformats.org/drawingml/2006/main" name="99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20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20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9.xml><?xml version="1.0" encoding="utf-8"?>
<a:theme xmlns:a="http://schemas.openxmlformats.org/drawingml/2006/main" name="24_000 Branco e Preto com xadrez">
  <a:themeElements>
    <a:clrScheme name="2_000 Branco e Preto com xadrez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_000 Branco e Preto com xadrez">
      <a:majorFont>
        <a:latin typeface="DIN-Medium"/>
        <a:ea typeface=""/>
        <a:cs typeface=""/>
      </a:majorFont>
      <a:minorFont>
        <a:latin typeface="DIN-Medium"/>
        <a:ea typeface="Arial Unicode MS"/>
        <a:cs typeface="Arial Unicode MS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2_000 Branco e Preto com xadrez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000 Branco e Preto com xadrez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000 Branco e Preto com xadrez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000 Branco e Preto com xadrez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000 Branco e Preto com xadrez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000 Branco e Preto com xadrez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000 Branco e Preto com xadrez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000 Branco e Preto com xadrez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000 Branco e Preto com xadrez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000 Branco e Preto com xadrez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000 Branco e Preto com xadrez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000 Branco e Preto com xadrez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7.xml><?xml version="1.0" encoding="utf-8"?>
<a:theme xmlns:a="http://schemas.openxmlformats.org/drawingml/2006/main" name="4_Design padrão">
  <a:themeElements>
    <a:clrScheme name="4_Design padrão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4_Design padrão">
      <a:majorFont>
        <a:latin typeface="NeoSans-Bold"/>
        <a:ea typeface=""/>
        <a:cs typeface="Arial"/>
      </a:majorFont>
      <a:minorFont>
        <a:latin typeface="NeoSans-Bold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4_Design padrã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Design padrã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Design padrã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Design padrã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Design padrã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Design padrã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Design padrã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Design padrã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Design padrã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Design padrã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Design padrã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Design padrã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Design padrão 13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0.xml><?xml version="1.0" encoding="utf-8"?>
<a:theme xmlns:a="http://schemas.openxmlformats.org/drawingml/2006/main" name="91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7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bg1"/>
        </a:solidFill>
        <a:ln w="3175" cap="sq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600" b="0" i="0" u="none" strike="noStrike" cap="none" normalizeH="0" baseline="0" smtClean="0">
            <a:ln>
              <a:noFill/>
            </a:ln>
            <a:solidFill>
              <a:srgbClr val="000000"/>
            </a:solidFill>
            <a:effectLst/>
            <a:latin typeface="GrilledCheese BTN" pitchFamily="34" charset="0"/>
            <a:ea typeface="Arial Unicode MS" pitchFamily="34" charset="-128"/>
            <a:cs typeface="Arial Unicode MS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bg1"/>
        </a:solidFill>
        <a:ln w="3175" cap="sq" cmpd="sng" algn="ctr">
          <a:solidFill>
            <a:srgbClr val="000000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8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600" b="0" i="0" u="none" strike="noStrike" cap="none" normalizeH="0" baseline="0" smtClean="0">
            <a:ln>
              <a:noFill/>
            </a:ln>
            <a:solidFill>
              <a:srgbClr val="000000"/>
            </a:solidFill>
            <a:effectLst/>
            <a:latin typeface="GrilledCheese BTN" pitchFamily="34" charset="0"/>
            <a:ea typeface="Arial Unicode MS" pitchFamily="34" charset="-128"/>
            <a:cs typeface="Arial Unicode MS" pitchFamily="34" charset="-128"/>
          </a:defRPr>
        </a:defPPr>
      </a:lstStyle>
    </a:lnDef>
  </a:objectDefaults>
  <a:extraClrSchemeLst>
    <a:extraClrScheme>
      <a:clrScheme name="17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1.xml><?xml version="1.0" encoding="utf-8"?>
<a:theme xmlns:a="http://schemas.openxmlformats.org/drawingml/2006/main" name="25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4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14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4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4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4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4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4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4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4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4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4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4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4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4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4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4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4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2.xml><?xml version="1.0" encoding="utf-8"?>
<a:theme xmlns:a="http://schemas.openxmlformats.org/drawingml/2006/main" name="112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6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16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3.xml><?xml version="1.0" encoding="utf-8"?>
<a:theme xmlns:a="http://schemas.openxmlformats.org/drawingml/2006/main" name="113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0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10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4.xml><?xml version="1.0" encoding="utf-8"?>
<a:theme xmlns:a="http://schemas.openxmlformats.org/drawingml/2006/main" name="11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6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6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5.xml><?xml version="1.0" encoding="utf-8"?>
<a:theme xmlns:a="http://schemas.openxmlformats.org/drawingml/2006/main" name="93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5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15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6.xml><?xml version="1.0" encoding="utf-8"?>
<a:theme xmlns:a="http://schemas.openxmlformats.org/drawingml/2006/main" name="9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3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13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7.xml><?xml version="1.0" encoding="utf-8"?>
<a:theme xmlns:a="http://schemas.openxmlformats.org/drawingml/2006/main" name="15_000 Bold New">
  <a:themeElements>
    <a:clrScheme name="13_000 Bold New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3_000 Bold New">
      <a:majorFont>
        <a:latin typeface="Burbank Big Rg Md"/>
        <a:ea typeface=""/>
        <a:cs typeface=""/>
      </a:majorFont>
      <a:minorFont>
        <a:latin typeface="Burbank Big Rg Bd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triangle" w="med" len="med"/>
        </a:ln>
        <a:effectLst>
          <a:outerShdw dist="35921" dir="2700000" algn="ctr" rotWithShape="0">
            <a:schemeClr val="tx2"/>
          </a:outerShdw>
        </a:effectLst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9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triangle" w="med" len="med"/>
        </a:ln>
        <a:effectLst>
          <a:outerShdw dist="35921" dir="2700000" algn="ctr" rotWithShape="0">
            <a:schemeClr val="tx2"/>
          </a:outerShdw>
        </a:effectLst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9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600" b="1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  <a:cs typeface="Arial" charset="0"/>
          </a:defRPr>
        </a:defPPr>
      </a:lstStyle>
    </a:lnDef>
  </a:objectDefaults>
  <a:extraClrSchemeLst>
    <a:extraClrScheme>
      <a:clrScheme name="13_000 Bold New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13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14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FFFF"/>
        </a:hlink>
        <a:folHlink>
          <a:srgbClr val="FF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FFFF"/>
        </a:hlink>
        <a:folHlink>
          <a:srgbClr val="FFFF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8.xml><?xml version="1.0" encoding="utf-8"?>
<a:theme xmlns:a="http://schemas.openxmlformats.org/drawingml/2006/main" name="26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8_Default Design">
      <a:majorFont>
        <a:latin typeface="Two Stroke Standard"/>
        <a:ea typeface=""/>
        <a:cs typeface="Arial"/>
      </a:majorFont>
      <a:minorFont>
        <a:latin typeface="Two Stroke Standard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tx1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ctr" anchorCtr="0" compatLnSpc="1">
        <a:prstTxWarp prst="textNoShape">
          <a:avLst/>
        </a:prstTxWarp>
      </a:bodyPr>
      <a:lstStyle>
        <a:defPPr marL="0" marR="0" indent="0" algn="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wo Stroke Standard" pitchFamily="2" charset="0"/>
            <a:cs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tx1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ctr" anchorCtr="0" compatLnSpc="1">
        <a:prstTxWarp prst="textNoShape">
          <a:avLst/>
        </a:prstTxWarp>
      </a:bodyPr>
      <a:lstStyle>
        <a:defPPr marL="0" marR="0" indent="0" algn="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wo Stroke Standard" pitchFamily="2" charset="0"/>
            <a:cs typeface="Arial" pitchFamily="34" charset="0"/>
          </a:defRPr>
        </a:defPPr>
      </a:lstStyle>
    </a:lnDef>
  </a:objectDefaults>
  <a:extraClrSchemeLst>
    <a:extraClrScheme>
      <a:clrScheme name="8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9.xml><?xml version="1.0" encoding="utf-8"?>
<a:theme xmlns:a="http://schemas.openxmlformats.org/drawingml/2006/main" name="34_Personalizar design">
  <a:themeElements>
    <a:clrScheme name="31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1_Personalizar design">
      <a:majorFont>
        <a:latin typeface="Futura BdCn BT"/>
        <a:ea typeface=""/>
        <a:cs typeface=""/>
      </a:majorFont>
      <a:minorFont>
        <a:latin typeface="Futura BdCn BT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31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1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1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1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1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1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1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1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1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1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1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1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8.xml><?xml version="1.0" encoding="utf-8"?>
<a:theme xmlns:a="http://schemas.openxmlformats.org/drawingml/2006/main" name="7_Balões">
  <a:themeElements>
    <a:clrScheme name="3_Balões 11">
      <a:dk1>
        <a:srgbClr val="006699"/>
      </a:dk1>
      <a:lt1>
        <a:srgbClr val="FFFFFF"/>
      </a:lt1>
      <a:dk2>
        <a:srgbClr val="006666"/>
      </a:dk2>
      <a:lt2>
        <a:srgbClr val="FFFFCC"/>
      </a:lt2>
      <a:accent1>
        <a:srgbClr val="EDFAD2"/>
      </a:accent1>
      <a:accent2>
        <a:srgbClr val="EBF7FF"/>
      </a:accent2>
      <a:accent3>
        <a:srgbClr val="FFFFFF"/>
      </a:accent3>
      <a:accent4>
        <a:srgbClr val="005682"/>
      </a:accent4>
      <a:accent5>
        <a:srgbClr val="F4FCE5"/>
      </a:accent5>
      <a:accent6>
        <a:srgbClr val="D5E0E7"/>
      </a:accent6>
      <a:hlink>
        <a:srgbClr val="EAEAEA"/>
      </a:hlink>
      <a:folHlink>
        <a:srgbClr val="C0C0C0"/>
      </a:folHlink>
    </a:clrScheme>
    <a:fontScheme name="7_Balões">
      <a:majorFont>
        <a:latin typeface="Candara"/>
        <a:ea typeface=""/>
        <a:cs typeface=""/>
      </a:majorFont>
      <a:minorFont>
        <a:latin typeface="Candara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old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old" pitchFamily="34" charset="0"/>
            <a:cs typeface="Arial" charset="0"/>
          </a:defRPr>
        </a:defPPr>
      </a:lstStyle>
    </a:lnDef>
  </a:objectDefaults>
  <a:extraClrSchemeLst>
    <a:extraClrScheme>
      <a:clrScheme name="3_Balões 1">
        <a:dk1>
          <a:srgbClr val="9900CC"/>
        </a:dk1>
        <a:lt1>
          <a:srgbClr val="FFFFCC"/>
        </a:lt1>
        <a:dk2>
          <a:srgbClr val="000000"/>
        </a:dk2>
        <a:lt2>
          <a:srgbClr val="FFFFFF"/>
        </a:lt2>
        <a:accent1>
          <a:srgbClr val="666699"/>
        </a:accent1>
        <a:accent2>
          <a:srgbClr val="660066"/>
        </a:accent2>
        <a:accent3>
          <a:srgbClr val="AAAAAA"/>
        </a:accent3>
        <a:accent4>
          <a:srgbClr val="DADAAE"/>
        </a:accent4>
        <a:accent5>
          <a:srgbClr val="B8B8CA"/>
        </a:accent5>
        <a:accent6>
          <a:srgbClr val="5C005C"/>
        </a:accent6>
        <a:hlink>
          <a:srgbClr val="CC0000"/>
        </a:hlink>
        <a:folHlink>
          <a:srgbClr val="A5002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Balões 2">
        <a:dk1>
          <a:srgbClr val="990033"/>
        </a:dk1>
        <a:lt1>
          <a:srgbClr val="FFFFFF"/>
        </a:lt1>
        <a:dk2>
          <a:srgbClr val="000000"/>
        </a:dk2>
        <a:lt2>
          <a:srgbClr val="FFFFFF"/>
        </a:lt2>
        <a:accent1>
          <a:srgbClr val="FF3300"/>
        </a:accent1>
        <a:accent2>
          <a:srgbClr val="FF9900"/>
        </a:accent2>
        <a:accent3>
          <a:srgbClr val="AAAAAA"/>
        </a:accent3>
        <a:accent4>
          <a:srgbClr val="DADADA"/>
        </a:accent4>
        <a:accent5>
          <a:srgbClr val="FFADAA"/>
        </a:accent5>
        <a:accent6>
          <a:srgbClr val="E78A00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Balões 3">
        <a:dk1>
          <a:srgbClr val="CCCCFF"/>
        </a:dk1>
        <a:lt1>
          <a:srgbClr val="FFFFCC"/>
        </a:lt1>
        <a:dk2>
          <a:srgbClr val="000000"/>
        </a:dk2>
        <a:lt2>
          <a:srgbClr val="FFFFFF"/>
        </a:lt2>
        <a:accent1>
          <a:srgbClr val="9999FF"/>
        </a:accent1>
        <a:accent2>
          <a:srgbClr val="33CCCC"/>
        </a:accent2>
        <a:accent3>
          <a:srgbClr val="AAAAAA"/>
        </a:accent3>
        <a:accent4>
          <a:srgbClr val="DADAAE"/>
        </a:accent4>
        <a:accent5>
          <a:srgbClr val="CACAFF"/>
        </a:accent5>
        <a:accent6>
          <a:srgbClr val="2DB9B9"/>
        </a:accent6>
        <a:hlink>
          <a:srgbClr val="66FFFF"/>
        </a:hlink>
        <a:folHlink>
          <a:srgbClr val="6600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Balões 4">
        <a:dk1>
          <a:srgbClr val="000000"/>
        </a:dk1>
        <a:lt1>
          <a:srgbClr val="F8F8F8"/>
        </a:lt1>
        <a:dk2>
          <a:srgbClr val="800000"/>
        </a:dk2>
        <a:lt2>
          <a:srgbClr val="FFFFFF"/>
        </a:lt2>
        <a:accent1>
          <a:srgbClr val="FF3300"/>
        </a:accent1>
        <a:accent2>
          <a:srgbClr val="FF5050"/>
        </a:accent2>
        <a:accent3>
          <a:srgbClr val="C0AAAA"/>
        </a:accent3>
        <a:accent4>
          <a:srgbClr val="D4D4D4"/>
        </a:accent4>
        <a:accent5>
          <a:srgbClr val="FFADAA"/>
        </a:accent5>
        <a:accent6>
          <a:srgbClr val="E74848"/>
        </a:accent6>
        <a:hlink>
          <a:srgbClr val="FF99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Balões 5">
        <a:dk1>
          <a:srgbClr val="666699"/>
        </a:dk1>
        <a:lt1>
          <a:srgbClr val="FFFFFF"/>
        </a:lt1>
        <a:dk2>
          <a:srgbClr val="000066"/>
        </a:dk2>
        <a:lt2>
          <a:srgbClr val="CCECFF"/>
        </a:lt2>
        <a:accent1>
          <a:srgbClr val="009999"/>
        </a:accent1>
        <a:accent2>
          <a:srgbClr val="0099CC"/>
        </a:accent2>
        <a:accent3>
          <a:srgbClr val="AAAAB8"/>
        </a:accent3>
        <a:accent4>
          <a:srgbClr val="DADADA"/>
        </a:accent4>
        <a:accent5>
          <a:srgbClr val="AACACA"/>
        </a:accent5>
        <a:accent6>
          <a:srgbClr val="008AB9"/>
        </a:accent6>
        <a:hlink>
          <a:srgbClr val="CC99FF"/>
        </a:hlink>
        <a:folHlink>
          <a:srgbClr val="3366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Balões 6">
        <a:dk1>
          <a:srgbClr val="99CC00"/>
        </a:dk1>
        <a:lt1>
          <a:srgbClr val="FFFFFF"/>
        </a:lt1>
        <a:dk2>
          <a:srgbClr val="009900"/>
        </a:dk2>
        <a:lt2>
          <a:srgbClr val="FFFF99"/>
        </a:lt2>
        <a:accent1>
          <a:srgbClr val="336600"/>
        </a:accent1>
        <a:accent2>
          <a:srgbClr val="008000"/>
        </a:accent2>
        <a:accent3>
          <a:srgbClr val="AACAAA"/>
        </a:accent3>
        <a:accent4>
          <a:srgbClr val="DADADA"/>
        </a:accent4>
        <a:accent5>
          <a:srgbClr val="ADB8AA"/>
        </a:accent5>
        <a:accent6>
          <a:srgbClr val="007300"/>
        </a:accent6>
        <a:hlink>
          <a:srgbClr val="CCCC00"/>
        </a:hlink>
        <a:folHlink>
          <a:srgbClr val="33CC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Balões 7">
        <a:dk1>
          <a:srgbClr val="000066"/>
        </a:dk1>
        <a:lt1>
          <a:srgbClr val="E1F4FF"/>
        </a:lt1>
        <a:dk2>
          <a:srgbClr val="000066"/>
        </a:dk2>
        <a:lt2>
          <a:srgbClr val="CCCCFF"/>
        </a:lt2>
        <a:accent1>
          <a:srgbClr val="9999FF"/>
        </a:accent1>
        <a:accent2>
          <a:srgbClr val="33CCCC"/>
        </a:accent2>
        <a:accent3>
          <a:srgbClr val="EEF8FF"/>
        </a:accent3>
        <a:accent4>
          <a:srgbClr val="000056"/>
        </a:accent4>
        <a:accent5>
          <a:srgbClr val="CACAFF"/>
        </a:accent5>
        <a:accent6>
          <a:srgbClr val="2DB9B9"/>
        </a:accent6>
        <a:hlink>
          <a:srgbClr val="66FFFF"/>
        </a:hlink>
        <a:folHlink>
          <a:srgbClr val="6600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Balões 8">
        <a:dk1>
          <a:srgbClr val="006699"/>
        </a:dk1>
        <a:lt1>
          <a:srgbClr val="FFFFFF"/>
        </a:lt1>
        <a:dk2>
          <a:srgbClr val="006666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5682"/>
        </a:accent4>
        <a:accent5>
          <a:srgbClr val="F4FCE5"/>
        </a:accent5>
        <a:accent6>
          <a:srgbClr val="D5E0E7"/>
        </a:accent6>
        <a:hlink>
          <a:srgbClr val="CC99FF"/>
        </a:hlink>
        <a:folHlink>
          <a:srgbClr val="F2DF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Balões 9">
        <a:dk1>
          <a:srgbClr val="000000"/>
        </a:dk1>
        <a:lt1>
          <a:srgbClr val="FFFFFF"/>
        </a:lt1>
        <a:dk2>
          <a:srgbClr val="000000"/>
        </a:dk2>
        <a:lt2>
          <a:srgbClr val="FFCC99"/>
        </a:lt2>
        <a:accent1>
          <a:srgbClr val="FF9900"/>
        </a:accent1>
        <a:accent2>
          <a:srgbClr val="FF99CC"/>
        </a:accent2>
        <a:accent3>
          <a:srgbClr val="FFFFFF"/>
        </a:accent3>
        <a:accent4>
          <a:srgbClr val="000000"/>
        </a:accent4>
        <a:accent5>
          <a:srgbClr val="FFCAAA"/>
        </a:accent5>
        <a:accent6>
          <a:srgbClr val="E78AB9"/>
        </a:accent6>
        <a:hlink>
          <a:srgbClr val="FF9999"/>
        </a:hlink>
        <a:folHlink>
          <a:srgbClr val="FFFF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Balões 10">
        <a:dk1>
          <a:srgbClr val="006699"/>
        </a:dk1>
        <a:lt1>
          <a:srgbClr val="FFFFFF"/>
        </a:lt1>
        <a:dk2>
          <a:srgbClr val="006666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5682"/>
        </a:accent4>
        <a:accent5>
          <a:srgbClr val="F4FCE5"/>
        </a:accent5>
        <a:accent6>
          <a:srgbClr val="D5E0E7"/>
        </a:accent6>
        <a:hlink>
          <a:srgbClr val="EAEAEA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Balões 11">
        <a:dk1>
          <a:srgbClr val="006699"/>
        </a:dk1>
        <a:lt1>
          <a:srgbClr val="FFFFFF"/>
        </a:lt1>
        <a:dk2>
          <a:srgbClr val="006666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5682"/>
        </a:accent4>
        <a:accent5>
          <a:srgbClr val="F4FCE5"/>
        </a:accent5>
        <a:accent6>
          <a:srgbClr val="D5E0E7"/>
        </a:accent6>
        <a:hlink>
          <a:srgbClr val="EAEAEA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Balões 12">
        <a:dk1>
          <a:srgbClr val="000000"/>
        </a:dk1>
        <a:lt1>
          <a:srgbClr val="FFFFFF"/>
        </a:lt1>
        <a:dk2>
          <a:srgbClr val="000000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0000"/>
        </a:accent4>
        <a:accent5>
          <a:srgbClr val="F4FCE5"/>
        </a:accent5>
        <a:accent6>
          <a:srgbClr val="D5E0E7"/>
        </a:accent6>
        <a:hlink>
          <a:srgbClr val="CC99FF"/>
        </a:hlink>
        <a:folHlink>
          <a:srgbClr val="F2DFFD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0.xml><?xml version="1.0" encoding="utf-8"?>
<a:theme xmlns:a="http://schemas.openxmlformats.org/drawingml/2006/main" name="12_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81.xml><?xml version="1.0" encoding="utf-8"?>
<a:theme xmlns:a="http://schemas.openxmlformats.org/drawingml/2006/main" name="3_Filme Certo">
  <a:themeElements>
    <a:clrScheme name="9_Balões 11">
      <a:dk1>
        <a:srgbClr val="006699"/>
      </a:dk1>
      <a:lt1>
        <a:srgbClr val="FFFFFF"/>
      </a:lt1>
      <a:dk2>
        <a:srgbClr val="006666"/>
      </a:dk2>
      <a:lt2>
        <a:srgbClr val="FFFFCC"/>
      </a:lt2>
      <a:accent1>
        <a:srgbClr val="EDFAD2"/>
      </a:accent1>
      <a:accent2>
        <a:srgbClr val="EBF7FF"/>
      </a:accent2>
      <a:accent3>
        <a:srgbClr val="FFFFFF"/>
      </a:accent3>
      <a:accent4>
        <a:srgbClr val="005682"/>
      </a:accent4>
      <a:accent5>
        <a:srgbClr val="F4FCE5"/>
      </a:accent5>
      <a:accent6>
        <a:srgbClr val="D5E0E7"/>
      </a:accent6>
      <a:hlink>
        <a:srgbClr val="EAEAEA"/>
      </a:hlink>
      <a:folHlink>
        <a:srgbClr val="C0C0C0"/>
      </a:folHlink>
    </a:clrScheme>
    <a:fontScheme name="9_Balões">
      <a:majorFont>
        <a:latin typeface="NeoSans-Bold"/>
        <a:ea typeface=""/>
        <a:cs typeface="Arial"/>
      </a:majorFont>
      <a:minorFont>
        <a:latin typeface="NeoSans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9_Balões 1">
        <a:dk1>
          <a:srgbClr val="9900CC"/>
        </a:dk1>
        <a:lt1>
          <a:srgbClr val="FFFFCC"/>
        </a:lt1>
        <a:dk2>
          <a:srgbClr val="000000"/>
        </a:dk2>
        <a:lt2>
          <a:srgbClr val="FFFFFF"/>
        </a:lt2>
        <a:accent1>
          <a:srgbClr val="666699"/>
        </a:accent1>
        <a:accent2>
          <a:srgbClr val="660066"/>
        </a:accent2>
        <a:accent3>
          <a:srgbClr val="AAAAAA"/>
        </a:accent3>
        <a:accent4>
          <a:srgbClr val="DADAAE"/>
        </a:accent4>
        <a:accent5>
          <a:srgbClr val="B8B8CA"/>
        </a:accent5>
        <a:accent6>
          <a:srgbClr val="5C005C"/>
        </a:accent6>
        <a:hlink>
          <a:srgbClr val="CC0000"/>
        </a:hlink>
        <a:folHlink>
          <a:srgbClr val="A5002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2">
        <a:dk1>
          <a:srgbClr val="990033"/>
        </a:dk1>
        <a:lt1>
          <a:srgbClr val="FFFFFF"/>
        </a:lt1>
        <a:dk2>
          <a:srgbClr val="000000"/>
        </a:dk2>
        <a:lt2>
          <a:srgbClr val="FFFFFF"/>
        </a:lt2>
        <a:accent1>
          <a:srgbClr val="FF3300"/>
        </a:accent1>
        <a:accent2>
          <a:srgbClr val="FF9900"/>
        </a:accent2>
        <a:accent3>
          <a:srgbClr val="AAAAAA"/>
        </a:accent3>
        <a:accent4>
          <a:srgbClr val="DADADA"/>
        </a:accent4>
        <a:accent5>
          <a:srgbClr val="FFADAA"/>
        </a:accent5>
        <a:accent6>
          <a:srgbClr val="E78A00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3">
        <a:dk1>
          <a:srgbClr val="CCCCFF"/>
        </a:dk1>
        <a:lt1>
          <a:srgbClr val="FFFFCC"/>
        </a:lt1>
        <a:dk2>
          <a:srgbClr val="000000"/>
        </a:dk2>
        <a:lt2>
          <a:srgbClr val="FFFFFF"/>
        </a:lt2>
        <a:accent1>
          <a:srgbClr val="9999FF"/>
        </a:accent1>
        <a:accent2>
          <a:srgbClr val="33CCCC"/>
        </a:accent2>
        <a:accent3>
          <a:srgbClr val="AAAAAA"/>
        </a:accent3>
        <a:accent4>
          <a:srgbClr val="DADAAE"/>
        </a:accent4>
        <a:accent5>
          <a:srgbClr val="CACAFF"/>
        </a:accent5>
        <a:accent6>
          <a:srgbClr val="2DB9B9"/>
        </a:accent6>
        <a:hlink>
          <a:srgbClr val="66FFFF"/>
        </a:hlink>
        <a:folHlink>
          <a:srgbClr val="6600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4">
        <a:dk1>
          <a:srgbClr val="000000"/>
        </a:dk1>
        <a:lt1>
          <a:srgbClr val="F8F8F8"/>
        </a:lt1>
        <a:dk2>
          <a:srgbClr val="800000"/>
        </a:dk2>
        <a:lt2>
          <a:srgbClr val="FFFFFF"/>
        </a:lt2>
        <a:accent1>
          <a:srgbClr val="FF3300"/>
        </a:accent1>
        <a:accent2>
          <a:srgbClr val="FF5050"/>
        </a:accent2>
        <a:accent3>
          <a:srgbClr val="C0AAAA"/>
        </a:accent3>
        <a:accent4>
          <a:srgbClr val="D4D4D4"/>
        </a:accent4>
        <a:accent5>
          <a:srgbClr val="FFADAA"/>
        </a:accent5>
        <a:accent6>
          <a:srgbClr val="E74848"/>
        </a:accent6>
        <a:hlink>
          <a:srgbClr val="FF99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5">
        <a:dk1>
          <a:srgbClr val="666699"/>
        </a:dk1>
        <a:lt1>
          <a:srgbClr val="FFFFFF"/>
        </a:lt1>
        <a:dk2>
          <a:srgbClr val="000066"/>
        </a:dk2>
        <a:lt2>
          <a:srgbClr val="CCECFF"/>
        </a:lt2>
        <a:accent1>
          <a:srgbClr val="009999"/>
        </a:accent1>
        <a:accent2>
          <a:srgbClr val="0099CC"/>
        </a:accent2>
        <a:accent3>
          <a:srgbClr val="AAAAB8"/>
        </a:accent3>
        <a:accent4>
          <a:srgbClr val="DADADA"/>
        </a:accent4>
        <a:accent5>
          <a:srgbClr val="AACACA"/>
        </a:accent5>
        <a:accent6>
          <a:srgbClr val="008AB9"/>
        </a:accent6>
        <a:hlink>
          <a:srgbClr val="CC99FF"/>
        </a:hlink>
        <a:folHlink>
          <a:srgbClr val="3366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6">
        <a:dk1>
          <a:srgbClr val="99CC00"/>
        </a:dk1>
        <a:lt1>
          <a:srgbClr val="FFFFFF"/>
        </a:lt1>
        <a:dk2>
          <a:srgbClr val="009900"/>
        </a:dk2>
        <a:lt2>
          <a:srgbClr val="FFFF99"/>
        </a:lt2>
        <a:accent1>
          <a:srgbClr val="336600"/>
        </a:accent1>
        <a:accent2>
          <a:srgbClr val="008000"/>
        </a:accent2>
        <a:accent3>
          <a:srgbClr val="AACAAA"/>
        </a:accent3>
        <a:accent4>
          <a:srgbClr val="DADADA"/>
        </a:accent4>
        <a:accent5>
          <a:srgbClr val="ADB8AA"/>
        </a:accent5>
        <a:accent6>
          <a:srgbClr val="007300"/>
        </a:accent6>
        <a:hlink>
          <a:srgbClr val="CCCC00"/>
        </a:hlink>
        <a:folHlink>
          <a:srgbClr val="33CC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7">
        <a:dk1>
          <a:srgbClr val="000066"/>
        </a:dk1>
        <a:lt1>
          <a:srgbClr val="E1F4FF"/>
        </a:lt1>
        <a:dk2>
          <a:srgbClr val="000066"/>
        </a:dk2>
        <a:lt2>
          <a:srgbClr val="CCCCFF"/>
        </a:lt2>
        <a:accent1>
          <a:srgbClr val="9999FF"/>
        </a:accent1>
        <a:accent2>
          <a:srgbClr val="33CCCC"/>
        </a:accent2>
        <a:accent3>
          <a:srgbClr val="EEF8FF"/>
        </a:accent3>
        <a:accent4>
          <a:srgbClr val="000056"/>
        </a:accent4>
        <a:accent5>
          <a:srgbClr val="CACAFF"/>
        </a:accent5>
        <a:accent6>
          <a:srgbClr val="2DB9B9"/>
        </a:accent6>
        <a:hlink>
          <a:srgbClr val="66FFFF"/>
        </a:hlink>
        <a:folHlink>
          <a:srgbClr val="6600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8">
        <a:dk1>
          <a:srgbClr val="006699"/>
        </a:dk1>
        <a:lt1>
          <a:srgbClr val="FFFFFF"/>
        </a:lt1>
        <a:dk2>
          <a:srgbClr val="006666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5682"/>
        </a:accent4>
        <a:accent5>
          <a:srgbClr val="F4FCE5"/>
        </a:accent5>
        <a:accent6>
          <a:srgbClr val="D5E0E7"/>
        </a:accent6>
        <a:hlink>
          <a:srgbClr val="CC99FF"/>
        </a:hlink>
        <a:folHlink>
          <a:srgbClr val="F2DF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9">
        <a:dk1>
          <a:srgbClr val="000000"/>
        </a:dk1>
        <a:lt1>
          <a:srgbClr val="FFFFFF"/>
        </a:lt1>
        <a:dk2>
          <a:srgbClr val="000000"/>
        </a:dk2>
        <a:lt2>
          <a:srgbClr val="FFCC99"/>
        </a:lt2>
        <a:accent1>
          <a:srgbClr val="FF9900"/>
        </a:accent1>
        <a:accent2>
          <a:srgbClr val="FF99CC"/>
        </a:accent2>
        <a:accent3>
          <a:srgbClr val="FFFFFF"/>
        </a:accent3>
        <a:accent4>
          <a:srgbClr val="000000"/>
        </a:accent4>
        <a:accent5>
          <a:srgbClr val="FFCAAA"/>
        </a:accent5>
        <a:accent6>
          <a:srgbClr val="E78AB9"/>
        </a:accent6>
        <a:hlink>
          <a:srgbClr val="FF9999"/>
        </a:hlink>
        <a:folHlink>
          <a:srgbClr val="FFFF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10">
        <a:dk1>
          <a:srgbClr val="006699"/>
        </a:dk1>
        <a:lt1>
          <a:srgbClr val="FFFFFF"/>
        </a:lt1>
        <a:dk2>
          <a:srgbClr val="006666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5682"/>
        </a:accent4>
        <a:accent5>
          <a:srgbClr val="F4FCE5"/>
        </a:accent5>
        <a:accent6>
          <a:srgbClr val="D5E0E7"/>
        </a:accent6>
        <a:hlink>
          <a:srgbClr val="EAEAEA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11">
        <a:dk1>
          <a:srgbClr val="006699"/>
        </a:dk1>
        <a:lt1>
          <a:srgbClr val="FFFFFF"/>
        </a:lt1>
        <a:dk2>
          <a:srgbClr val="006666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5682"/>
        </a:accent4>
        <a:accent5>
          <a:srgbClr val="F4FCE5"/>
        </a:accent5>
        <a:accent6>
          <a:srgbClr val="D5E0E7"/>
        </a:accent6>
        <a:hlink>
          <a:srgbClr val="EAEAEA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12">
        <a:dk1>
          <a:srgbClr val="000000"/>
        </a:dk1>
        <a:lt1>
          <a:srgbClr val="FFFFFF"/>
        </a:lt1>
        <a:dk2>
          <a:srgbClr val="000000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0000"/>
        </a:accent4>
        <a:accent5>
          <a:srgbClr val="F4FCE5"/>
        </a:accent5>
        <a:accent6>
          <a:srgbClr val="D5E0E7"/>
        </a:accent6>
        <a:hlink>
          <a:srgbClr val="CC99FF"/>
        </a:hlink>
        <a:folHlink>
          <a:srgbClr val="F2DFFD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2.xml><?xml version="1.0" encoding="utf-8"?>
<a:theme xmlns:a="http://schemas.openxmlformats.org/drawingml/2006/main" name="6_Preto Certo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9_Default Design">
      <a:majorFont>
        <a:latin typeface="NeoSans-Black"/>
        <a:ea typeface=""/>
        <a:cs typeface="Arial"/>
      </a:majorFont>
      <a:minorFont>
        <a:latin typeface="NeoSans-Black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9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3.xml><?xml version="1.0" encoding="utf-8"?>
<a:theme xmlns:a="http://schemas.openxmlformats.org/drawingml/2006/main" name="41_Personalizar design">
  <a:themeElements>
    <a:clrScheme name="22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2_Personalizar design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>
            <a:srgbClr val="862D86"/>
          </a:buClr>
          <a:buSzTx/>
          <a:buFont typeface="Wingdings" pitchFamily="2" charset="2"/>
          <a:buChar char="§"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 Wide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>
            <a:srgbClr val="862D86"/>
          </a:buClr>
          <a:buSzTx/>
          <a:buFont typeface="Wingdings" pitchFamily="2" charset="2"/>
          <a:buChar char="§"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 Wide" pitchFamily="34" charset="0"/>
          </a:defRPr>
        </a:defPPr>
      </a:lstStyle>
    </a:lnDef>
  </a:objectDefaults>
  <a:extraClrSchemeLst>
    <a:extraClrScheme>
      <a:clrScheme name="22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2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2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2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2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2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2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2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2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2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2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2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84.xml><?xml version="1.0" encoding="utf-8"?>
<a:theme xmlns:a="http://schemas.openxmlformats.org/drawingml/2006/main" name="42_Personalizar design">
  <a:themeElements>
    <a:clrScheme name="9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9_Personalizar design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>
            <a:srgbClr val="862D86"/>
          </a:buClr>
          <a:buSzTx/>
          <a:buFont typeface="Wingdings" pitchFamily="2" charset="2"/>
          <a:buChar char="§"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 Wide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>
            <a:srgbClr val="862D86"/>
          </a:buClr>
          <a:buSzTx/>
          <a:buFont typeface="Wingdings" pitchFamily="2" charset="2"/>
          <a:buChar char="§"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 Wide" pitchFamily="34" charset="0"/>
          </a:defRPr>
        </a:defPPr>
      </a:lstStyle>
    </a:lnDef>
  </a:objectDefaults>
  <a:extraClrSchemeLst>
    <a:extraClrScheme>
      <a:clrScheme name="9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85.xml><?xml version="1.0" encoding="utf-8"?>
<a:theme xmlns:a="http://schemas.openxmlformats.org/drawingml/2006/main" name="27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6_Default Design">
      <a:majorFont>
        <a:latin typeface="NeoSans-Bold"/>
        <a:ea typeface=""/>
        <a:cs typeface="Arial"/>
      </a:majorFont>
      <a:minorFont>
        <a:latin typeface="NeoSans-Bold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old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old" pitchFamily="34" charset="0"/>
            <a:cs typeface="Arial" charset="0"/>
          </a:defRPr>
        </a:defPPr>
      </a:lstStyle>
    </a:lnDef>
  </a:objectDefaults>
  <a:extraClrSchemeLst>
    <a:extraClrScheme>
      <a:clrScheme name="6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6.xml><?xml version="1.0" encoding="utf-8"?>
<a:theme xmlns:a="http://schemas.openxmlformats.org/drawingml/2006/main" name="13_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87.xml><?xml version="1.0" encoding="utf-8"?>
<a:theme xmlns:a="http://schemas.openxmlformats.org/drawingml/2006/main" name="56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88.xml><?xml version="1.0" encoding="utf-8"?>
<a:theme xmlns:a="http://schemas.openxmlformats.org/drawingml/2006/main" name="45_Design padrão">
  <a:themeElements>
    <a:clrScheme name="13_Design padrão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3_Design padrão">
      <a:majorFont>
        <a:latin typeface="Calibri"/>
        <a:ea typeface=""/>
        <a:cs typeface="Arial"/>
      </a:majorFont>
      <a:minorFont>
        <a:latin typeface="Calibri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>
          <a:noFill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91240B29-F687-4F45-9708-019B960494DF}">
            <a14:hiddenLine xmlns:a14="http://schemas.microsoft.com/office/drawing/2010/main" w="762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ctr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4400" b="0" i="0" u="none" strike="noStrike" cap="none" normalizeH="0" baseline="0" smtClean="0">
            <a:ln>
              <a:noFill/>
            </a:ln>
            <a:solidFill>
              <a:srgbClr val="320000"/>
            </a:solidFill>
            <a:effectLst/>
            <a:latin typeface="Calibri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>
          <a:noFill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91240B29-F687-4F45-9708-019B960494DF}">
            <a14:hiddenLine xmlns:a14="http://schemas.microsoft.com/office/drawing/2010/main" w="762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ctr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4400" b="0" i="0" u="none" strike="noStrike" cap="none" normalizeH="0" baseline="0" smtClean="0">
            <a:ln>
              <a:noFill/>
            </a:ln>
            <a:solidFill>
              <a:srgbClr val="320000"/>
            </a:solidFill>
            <a:effectLst/>
            <a:latin typeface="Calibri" pitchFamily="34" charset="0"/>
            <a:cs typeface="Arial" charset="0"/>
          </a:defRPr>
        </a:defPPr>
      </a:lstStyle>
    </a:lnDef>
  </a:objectDefaults>
  <a:extraClrSchemeLst>
    <a:extraClrScheme>
      <a:clrScheme name="13_Design padrã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sign padrã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sign padrã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sign padrã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sign padrã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sign padrã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sign padrã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sign padrã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sign padrã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sign padrã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sign padrã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sign padrã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89.xml><?xml version="1.0" encoding="utf-8"?>
<a:theme xmlns:a="http://schemas.openxmlformats.org/drawingml/2006/main" name="46_Design padrão">
  <a:themeElements>
    <a:clrScheme name="20_Design padrão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0_Design padrão">
      <a:majorFont>
        <a:latin typeface="Calibri"/>
        <a:ea typeface=""/>
        <a:cs typeface="Arial"/>
      </a:majorFont>
      <a:minorFont>
        <a:latin typeface="Calibri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>
          <a:noFill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91240B29-F687-4F45-9708-019B960494DF}">
            <a14:hiddenLine xmlns:a14="http://schemas.microsoft.com/office/drawing/2010/main" w="762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ctr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4400" b="0" i="0" u="none" strike="noStrike" cap="none" normalizeH="0" baseline="0" smtClean="0">
            <a:ln>
              <a:noFill/>
            </a:ln>
            <a:solidFill>
              <a:srgbClr val="320000"/>
            </a:solidFill>
            <a:effectLst/>
            <a:latin typeface="Calibri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>
          <a:noFill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91240B29-F687-4F45-9708-019B960494DF}">
            <a14:hiddenLine xmlns:a14="http://schemas.microsoft.com/office/drawing/2010/main" w="762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ctr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4400" b="0" i="0" u="none" strike="noStrike" cap="none" normalizeH="0" baseline="0" smtClean="0">
            <a:ln>
              <a:noFill/>
            </a:ln>
            <a:solidFill>
              <a:srgbClr val="320000"/>
            </a:solidFill>
            <a:effectLst/>
            <a:latin typeface="Calibri" pitchFamily="34" charset="0"/>
            <a:cs typeface="Arial" charset="0"/>
          </a:defRPr>
        </a:defPPr>
      </a:lstStyle>
    </a:lnDef>
  </a:objectDefaults>
  <a:extraClrSchemeLst>
    <a:extraClrScheme>
      <a:clrScheme name="20_Design padrã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sign padrã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sign padrã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sign padrã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sign padrã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sign padrã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sign padrã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sign padrã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sign padrã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sign padrã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sign padrã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sign padrã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9.xml><?xml version="1.0" encoding="utf-8"?>
<a:theme xmlns:a="http://schemas.openxmlformats.org/drawingml/2006/main" name="33_Personalizar design">
  <a:themeElements>
    <a:clrScheme name="33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33_Personalizar design">
      <a:majorFont>
        <a:latin typeface="Trebuchet MS"/>
        <a:ea typeface=""/>
        <a:cs typeface=""/>
      </a:majorFont>
      <a:minorFont>
        <a:latin typeface="Trebuchet MS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33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3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3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3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3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3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3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3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3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3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3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3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90.xml><?xml version="1.0" encoding="utf-8"?>
<a:theme xmlns:a="http://schemas.openxmlformats.org/drawingml/2006/main" name="1_Filme Certo">
  <a:themeElements>
    <a:clrScheme name="9_Balões 11">
      <a:dk1>
        <a:srgbClr val="006699"/>
      </a:dk1>
      <a:lt1>
        <a:srgbClr val="FFFFFF"/>
      </a:lt1>
      <a:dk2>
        <a:srgbClr val="006666"/>
      </a:dk2>
      <a:lt2>
        <a:srgbClr val="FFFFCC"/>
      </a:lt2>
      <a:accent1>
        <a:srgbClr val="EDFAD2"/>
      </a:accent1>
      <a:accent2>
        <a:srgbClr val="EBF7FF"/>
      </a:accent2>
      <a:accent3>
        <a:srgbClr val="FFFFFF"/>
      </a:accent3>
      <a:accent4>
        <a:srgbClr val="005682"/>
      </a:accent4>
      <a:accent5>
        <a:srgbClr val="F4FCE5"/>
      </a:accent5>
      <a:accent6>
        <a:srgbClr val="D5E0E7"/>
      </a:accent6>
      <a:hlink>
        <a:srgbClr val="EAEAEA"/>
      </a:hlink>
      <a:folHlink>
        <a:srgbClr val="C0C0C0"/>
      </a:folHlink>
    </a:clrScheme>
    <a:fontScheme name="9_Balões">
      <a:majorFont>
        <a:latin typeface="NeoSans-Bold"/>
        <a:ea typeface=""/>
        <a:cs typeface="Arial"/>
      </a:majorFont>
      <a:minorFont>
        <a:latin typeface="NeoSans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9_Balões 1">
        <a:dk1>
          <a:srgbClr val="9900CC"/>
        </a:dk1>
        <a:lt1>
          <a:srgbClr val="FFFFCC"/>
        </a:lt1>
        <a:dk2>
          <a:srgbClr val="000000"/>
        </a:dk2>
        <a:lt2>
          <a:srgbClr val="FFFFFF"/>
        </a:lt2>
        <a:accent1>
          <a:srgbClr val="666699"/>
        </a:accent1>
        <a:accent2>
          <a:srgbClr val="660066"/>
        </a:accent2>
        <a:accent3>
          <a:srgbClr val="AAAAAA"/>
        </a:accent3>
        <a:accent4>
          <a:srgbClr val="DADAAE"/>
        </a:accent4>
        <a:accent5>
          <a:srgbClr val="B8B8CA"/>
        </a:accent5>
        <a:accent6>
          <a:srgbClr val="5C005C"/>
        </a:accent6>
        <a:hlink>
          <a:srgbClr val="CC0000"/>
        </a:hlink>
        <a:folHlink>
          <a:srgbClr val="A5002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2">
        <a:dk1>
          <a:srgbClr val="990033"/>
        </a:dk1>
        <a:lt1>
          <a:srgbClr val="FFFFFF"/>
        </a:lt1>
        <a:dk2>
          <a:srgbClr val="000000"/>
        </a:dk2>
        <a:lt2>
          <a:srgbClr val="FFFFFF"/>
        </a:lt2>
        <a:accent1>
          <a:srgbClr val="FF3300"/>
        </a:accent1>
        <a:accent2>
          <a:srgbClr val="FF9900"/>
        </a:accent2>
        <a:accent3>
          <a:srgbClr val="AAAAAA"/>
        </a:accent3>
        <a:accent4>
          <a:srgbClr val="DADADA"/>
        </a:accent4>
        <a:accent5>
          <a:srgbClr val="FFADAA"/>
        </a:accent5>
        <a:accent6>
          <a:srgbClr val="E78A00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3">
        <a:dk1>
          <a:srgbClr val="CCCCFF"/>
        </a:dk1>
        <a:lt1>
          <a:srgbClr val="FFFFCC"/>
        </a:lt1>
        <a:dk2>
          <a:srgbClr val="000000"/>
        </a:dk2>
        <a:lt2>
          <a:srgbClr val="FFFFFF"/>
        </a:lt2>
        <a:accent1>
          <a:srgbClr val="9999FF"/>
        </a:accent1>
        <a:accent2>
          <a:srgbClr val="33CCCC"/>
        </a:accent2>
        <a:accent3>
          <a:srgbClr val="AAAAAA"/>
        </a:accent3>
        <a:accent4>
          <a:srgbClr val="DADAAE"/>
        </a:accent4>
        <a:accent5>
          <a:srgbClr val="CACAFF"/>
        </a:accent5>
        <a:accent6>
          <a:srgbClr val="2DB9B9"/>
        </a:accent6>
        <a:hlink>
          <a:srgbClr val="66FFFF"/>
        </a:hlink>
        <a:folHlink>
          <a:srgbClr val="6600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4">
        <a:dk1>
          <a:srgbClr val="000000"/>
        </a:dk1>
        <a:lt1>
          <a:srgbClr val="F8F8F8"/>
        </a:lt1>
        <a:dk2>
          <a:srgbClr val="800000"/>
        </a:dk2>
        <a:lt2>
          <a:srgbClr val="FFFFFF"/>
        </a:lt2>
        <a:accent1>
          <a:srgbClr val="FF3300"/>
        </a:accent1>
        <a:accent2>
          <a:srgbClr val="FF5050"/>
        </a:accent2>
        <a:accent3>
          <a:srgbClr val="C0AAAA"/>
        </a:accent3>
        <a:accent4>
          <a:srgbClr val="D4D4D4"/>
        </a:accent4>
        <a:accent5>
          <a:srgbClr val="FFADAA"/>
        </a:accent5>
        <a:accent6>
          <a:srgbClr val="E74848"/>
        </a:accent6>
        <a:hlink>
          <a:srgbClr val="FF99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5">
        <a:dk1>
          <a:srgbClr val="666699"/>
        </a:dk1>
        <a:lt1>
          <a:srgbClr val="FFFFFF"/>
        </a:lt1>
        <a:dk2>
          <a:srgbClr val="000066"/>
        </a:dk2>
        <a:lt2>
          <a:srgbClr val="CCECFF"/>
        </a:lt2>
        <a:accent1>
          <a:srgbClr val="009999"/>
        </a:accent1>
        <a:accent2>
          <a:srgbClr val="0099CC"/>
        </a:accent2>
        <a:accent3>
          <a:srgbClr val="AAAAB8"/>
        </a:accent3>
        <a:accent4>
          <a:srgbClr val="DADADA"/>
        </a:accent4>
        <a:accent5>
          <a:srgbClr val="AACACA"/>
        </a:accent5>
        <a:accent6>
          <a:srgbClr val="008AB9"/>
        </a:accent6>
        <a:hlink>
          <a:srgbClr val="CC99FF"/>
        </a:hlink>
        <a:folHlink>
          <a:srgbClr val="3366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6">
        <a:dk1>
          <a:srgbClr val="99CC00"/>
        </a:dk1>
        <a:lt1>
          <a:srgbClr val="FFFFFF"/>
        </a:lt1>
        <a:dk2>
          <a:srgbClr val="009900"/>
        </a:dk2>
        <a:lt2>
          <a:srgbClr val="FFFF99"/>
        </a:lt2>
        <a:accent1>
          <a:srgbClr val="336600"/>
        </a:accent1>
        <a:accent2>
          <a:srgbClr val="008000"/>
        </a:accent2>
        <a:accent3>
          <a:srgbClr val="AACAAA"/>
        </a:accent3>
        <a:accent4>
          <a:srgbClr val="DADADA"/>
        </a:accent4>
        <a:accent5>
          <a:srgbClr val="ADB8AA"/>
        </a:accent5>
        <a:accent6>
          <a:srgbClr val="007300"/>
        </a:accent6>
        <a:hlink>
          <a:srgbClr val="CCCC00"/>
        </a:hlink>
        <a:folHlink>
          <a:srgbClr val="33CC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7">
        <a:dk1>
          <a:srgbClr val="000066"/>
        </a:dk1>
        <a:lt1>
          <a:srgbClr val="E1F4FF"/>
        </a:lt1>
        <a:dk2>
          <a:srgbClr val="000066"/>
        </a:dk2>
        <a:lt2>
          <a:srgbClr val="CCCCFF"/>
        </a:lt2>
        <a:accent1>
          <a:srgbClr val="9999FF"/>
        </a:accent1>
        <a:accent2>
          <a:srgbClr val="33CCCC"/>
        </a:accent2>
        <a:accent3>
          <a:srgbClr val="EEF8FF"/>
        </a:accent3>
        <a:accent4>
          <a:srgbClr val="000056"/>
        </a:accent4>
        <a:accent5>
          <a:srgbClr val="CACAFF"/>
        </a:accent5>
        <a:accent6>
          <a:srgbClr val="2DB9B9"/>
        </a:accent6>
        <a:hlink>
          <a:srgbClr val="66FFFF"/>
        </a:hlink>
        <a:folHlink>
          <a:srgbClr val="6600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8">
        <a:dk1>
          <a:srgbClr val="006699"/>
        </a:dk1>
        <a:lt1>
          <a:srgbClr val="FFFFFF"/>
        </a:lt1>
        <a:dk2>
          <a:srgbClr val="006666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5682"/>
        </a:accent4>
        <a:accent5>
          <a:srgbClr val="F4FCE5"/>
        </a:accent5>
        <a:accent6>
          <a:srgbClr val="D5E0E7"/>
        </a:accent6>
        <a:hlink>
          <a:srgbClr val="CC99FF"/>
        </a:hlink>
        <a:folHlink>
          <a:srgbClr val="F2DF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9">
        <a:dk1>
          <a:srgbClr val="000000"/>
        </a:dk1>
        <a:lt1>
          <a:srgbClr val="FFFFFF"/>
        </a:lt1>
        <a:dk2>
          <a:srgbClr val="000000"/>
        </a:dk2>
        <a:lt2>
          <a:srgbClr val="FFCC99"/>
        </a:lt2>
        <a:accent1>
          <a:srgbClr val="FF9900"/>
        </a:accent1>
        <a:accent2>
          <a:srgbClr val="FF99CC"/>
        </a:accent2>
        <a:accent3>
          <a:srgbClr val="FFFFFF"/>
        </a:accent3>
        <a:accent4>
          <a:srgbClr val="000000"/>
        </a:accent4>
        <a:accent5>
          <a:srgbClr val="FFCAAA"/>
        </a:accent5>
        <a:accent6>
          <a:srgbClr val="E78AB9"/>
        </a:accent6>
        <a:hlink>
          <a:srgbClr val="FF9999"/>
        </a:hlink>
        <a:folHlink>
          <a:srgbClr val="FFFF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10">
        <a:dk1>
          <a:srgbClr val="006699"/>
        </a:dk1>
        <a:lt1>
          <a:srgbClr val="FFFFFF"/>
        </a:lt1>
        <a:dk2>
          <a:srgbClr val="006666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5682"/>
        </a:accent4>
        <a:accent5>
          <a:srgbClr val="F4FCE5"/>
        </a:accent5>
        <a:accent6>
          <a:srgbClr val="D5E0E7"/>
        </a:accent6>
        <a:hlink>
          <a:srgbClr val="EAEAEA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11">
        <a:dk1>
          <a:srgbClr val="006699"/>
        </a:dk1>
        <a:lt1>
          <a:srgbClr val="FFFFFF"/>
        </a:lt1>
        <a:dk2>
          <a:srgbClr val="006666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5682"/>
        </a:accent4>
        <a:accent5>
          <a:srgbClr val="F4FCE5"/>
        </a:accent5>
        <a:accent6>
          <a:srgbClr val="D5E0E7"/>
        </a:accent6>
        <a:hlink>
          <a:srgbClr val="EAEAEA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12">
        <a:dk1>
          <a:srgbClr val="000000"/>
        </a:dk1>
        <a:lt1>
          <a:srgbClr val="FFFFFF"/>
        </a:lt1>
        <a:dk2>
          <a:srgbClr val="000000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0000"/>
        </a:accent4>
        <a:accent5>
          <a:srgbClr val="F4FCE5"/>
        </a:accent5>
        <a:accent6>
          <a:srgbClr val="D5E0E7"/>
        </a:accent6>
        <a:hlink>
          <a:srgbClr val="CC99FF"/>
        </a:hlink>
        <a:folHlink>
          <a:srgbClr val="F2DFFD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91.xml><?xml version="1.0" encoding="utf-8"?>
<a:theme xmlns:a="http://schemas.openxmlformats.org/drawingml/2006/main" name="122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8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lnDef>
  </a:objectDefaults>
  <a:extraClrSchemeLst>
    <a:extraClrScheme>
      <a:clrScheme name="8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92.xml><?xml version="1.0" encoding="utf-8"?>
<a:theme xmlns:a="http://schemas.openxmlformats.org/drawingml/2006/main" name="32_000 Branco e Preto com xadrez">
  <a:themeElements>
    <a:clrScheme name="4_000 Branco e Preto com xadrez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4_000 Branco e Preto com xadrez">
      <a:majorFont>
        <a:latin typeface="Swis721 Cn BT"/>
        <a:ea typeface=""/>
        <a:cs typeface="Arial"/>
      </a:majorFont>
      <a:minorFont>
        <a:latin typeface="Swis721 Cn BT"/>
        <a:ea typeface="Arial Unicode MS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lnDef>
  </a:objectDefaults>
  <a:extraClrSchemeLst>
    <a:extraClrScheme>
      <a:clrScheme name="4_000 Branco e Preto com xadrez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000 Branco e Preto com xadrez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000 Branco e Preto com xadrez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000 Branco e Preto com xadrez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000 Branco e Preto com xadrez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4_000 Branco e Preto com xadrez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000 Branco e Preto com xadrez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000 Branco e Preto com xadrez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000 Branco e Preto com xadrez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000 Branco e Preto com xadrez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000 Branco e Preto com xadrez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4_000 Branco e Preto com xadrez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93.xml><?xml version="1.0" encoding="utf-8"?>
<a:theme xmlns:a="http://schemas.openxmlformats.org/drawingml/2006/main" name="7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8_Default Design">
      <a:majorFont>
        <a:latin typeface="NeoSans-Bold"/>
        <a:ea typeface=""/>
        <a:cs typeface="Arial"/>
      </a:majorFont>
      <a:minorFont>
        <a:latin typeface="NeoSans-Bold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old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old" pitchFamily="34" charset="0"/>
            <a:cs typeface="Arial" charset="0"/>
          </a:defRPr>
        </a:defPPr>
      </a:lstStyle>
    </a:lnDef>
  </a:objectDefaults>
  <a:extraClrSchemeLst>
    <a:extraClrScheme>
      <a:clrScheme name="8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94.xml><?xml version="1.0" encoding="utf-8"?>
<a:theme xmlns:a="http://schemas.openxmlformats.org/drawingml/2006/main" name="10_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95.xml><?xml version="1.0" encoding="utf-8"?>
<a:theme xmlns:a="http://schemas.openxmlformats.org/drawingml/2006/main" name="14_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96.xml><?xml version="1.0" encoding="utf-8"?>
<a:theme xmlns:a="http://schemas.openxmlformats.org/drawingml/2006/main" name="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0.xml><?xml version="1.0" encoding="utf-8"?>
<a:theme xmlns:a="http://schemas.openxmlformats.org/drawingml/2006/main" name="Design padrão">
  <a:themeElements>
    <a:clrScheme name="Design padrão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sign padrão">
      <a:majorFont>
        <a:latin typeface="Candara"/>
        <a:ea typeface=""/>
        <a:cs typeface="Arial"/>
      </a:majorFont>
      <a:minorFont>
        <a:latin typeface="Candara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sign padrã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sign padrã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sign padrã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1.xml><?xml version="1.0" encoding="utf-8"?>
<a:theme xmlns:a="http://schemas.openxmlformats.org/drawingml/2006/main" name="1_Personalizar design">
  <a:themeElements>
    <a:clrScheme name="1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_Personalizar design">
      <a:majorFont>
        <a:latin typeface="Candara"/>
        <a:ea typeface=""/>
        <a:cs typeface="Arial"/>
      </a:majorFont>
      <a:minorFont>
        <a:latin typeface="Candara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2.xml><?xml version="1.0" encoding="utf-8"?>
<a:theme xmlns:a="http://schemas.openxmlformats.org/drawingml/2006/main" name="13_Personalizar design">
  <a:themeElements>
    <a:clrScheme name="13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3_Personalizar design">
      <a:majorFont>
        <a:latin typeface="Candara"/>
        <a:ea typeface=""/>
        <a:cs typeface="Arial"/>
      </a:majorFont>
      <a:minorFont>
        <a:latin typeface="NeoSans-Bold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3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Personalizar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3.xml><?xml version="1.0" encoding="utf-8"?>
<a:theme xmlns:a="http://schemas.openxmlformats.org/drawingml/2006/main" name="23_Personalizar design">
  <a:themeElements>
    <a:clrScheme name="23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3_Personalizar design">
      <a:majorFont>
        <a:latin typeface="Cuckoo"/>
        <a:ea typeface=""/>
        <a:cs typeface=""/>
      </a:majorFont>
      <a:minorFont>
        <a:latin typeface="Cuckoo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3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4.xml><?xml version="1.0" encoding="utf-8"?>
<a:theme xmlns:a="http://schemas.openxmlformats.org/drawingml/2006/main" name="9_Personalizar design">
  <a:themeElements>
    <a:clrScheme name="9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9_Personalizar design">
      <a:majorFont>
        <a:latin typeface="Cuckoo"/>
        <a:ea typeface=""/>
        <a:cs typeface=""/>
      </a:majorFont>
      <a:minorFont>
        <a:latin typeface="Cuckoo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9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5.xml><?xml version="1.0" encoding="utf-8"?>
<a:theme xmlns:a="http://schemas.openxmlformats.org/drawingml/2006/main" name="17_000 Branco e Preto com xadrez">
  <a:themeElements>
    <a:clrScheme name="17_000 Branco e Preto com xadrez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7_000 Branco e Preto com xadrez">
      <a:majorFont>
        <a:latin typeface="Franklin Gothic Medium Cond"/>
        <a:ea typeface=""/>
        <a:cs typeface=""/>
      </a:majorFont>
      <a:minorFont>
        <a:latin typeface="Franklin Gothic Medium Cond"/>
        <a:ea typeface="Arial Unicode MS"/>
        <a:cs typeface="Arial Unicode MS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solidFill>
            <a:schemeClr val="tx1"/>
          </a:solidFill>
        </a:ln>
      </a:spPr>
      <a:bodyPr vert="horz" wrap="none" lIns="91440" tIns="45720" rIns="91440" bIns="45720" numCol="1" rtlCol="0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sz="1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Franklin Gothic Medium Cond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Franklin Gothic Medium Cond" pitchFamily="34" charset="0"/>
          </a:defRPr>
        </a:defPPr>
      </a:lstStyle>
    </a:lnDef>
  </a:objectDefaults>
  <a:extraClrSchemeLst>
    <a:extraClrScheme>
      <a:clrScheme name="17_000 Branco e Preto com xadrez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000 Branco e Preto com xadrez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000 Branco e Preto com xadrez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000 Branco e Preto com xadrez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000 Branco e Preto com xadrez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7_000 Branco e Preto com xadrez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000 Branco e Preto com xadrez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000 Branco e Preto com xadrez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000 Branco e Preto com xadrez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000 Branco e Preto com xadrez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000 Branco e Preto com xadrez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7_000 Branco e Preto com xadrez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6.xml><?xml version="1.0" encoding="utf-8"?>
<a:theme xmlns:a="http://schemas.openxmlformats.org/drawingml/2006/main" name="16_2005.08.18 Academia PR">
  <a:themeElements>
    <a:clrScheme name="16_2005.08.18 Academia PR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6_2005.08.18 Academia PR">
      <a:majorFont>
        <a:latin typeface="DIN-Black"/>
        <a:ea typeface=""/>
        <a:cs typeface="Arial"/>
      </a:majorFont>
      <a:minorFont>
        <a:latin typeface="DIN-Black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6_2005.08.18 Academia PR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2005.08.18 Academia PR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2005.08.18 Academia PR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2005.08.18 Academia PR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2005.08.18 Academia PR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2005.08.18 Academia PR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2005.08.18 Academia PR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2005.08.18 Academia PR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2005.08.18 Academia PR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2005.08.18 Academia PR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2005.08.18 Academia PR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2005.08.18 Academia PR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7.xml><?xml version="1.0" encoding="utf-8"?>
<a:theme xmlns:a="http://schemas.openxmlformats.org/drawingml/2006/main" name="3_default">
  <a:themeElements>
    <a:clrScheme name="3_default 14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000000"/>
      </a:accent2>
      <a:accent3>
        <a:srgbClr val="FFFFFF"/>
      </a:accent3>
      <a:accent4>
        <a:srgbClr val="000000"/>
      </a:accent4>
      <a:accent5>
        <a:srgbClr val="DAEDEF"/>
      </a:accent5>
      <a:accent6>
        <a:srgbClr val="000000"/>
      </a:accent6>
      <a:hlink>
        <a:srgbClr val="FFFFFF"/>
      </a:hlink>
      <a:folHlink>
        <a:srgbClr val="FFFFFF"/>
      </a:folHlink>
    </a:clrScheme>
    <a:fontScheme name="3_default">
      <a:majorFont>
        <a:latin typeface="GrilledCheese BTN"/>
        <a:ea typeface=""/>
        <a:cs typeface="Arial"/>
      </a:majorFont>
      <a:minorFont>
        <a:latin typeface="GrilledCheese BTN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3_default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default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default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default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default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default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default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default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default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default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default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default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3_default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FFFF"/>
        </a:hlink>
        <a:folHlink>
          <a:srgbClr val="FF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3_default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000000"/>
        </a:accent6>
        <a:hlink>
          <a:srgbClr val="FFFFFF"/>
        </a:hlink>
        <a:folHlink>
          <a:srgbClr val="FFFF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8.xml><?xml version="1.0" encoding="utf-8"?>
<a:theme xmlns:a="http://schemas.openxmlformats.org/drawingml/2006/main" name="Personalizar design">
  <a:themeElements>
    <a:clrScheme name="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Personalizar design">
      <a:majorFont>
        <a:latin typeface="Candara"/>
        <a:ea typeface=""/>
        <a:cs typeface="Arial"/>
      </a:majorFont>
      <a:minorFont>
        <a:latin typeface="Candara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9.xml><?xml version="1.0" encoding="utf-8"?>
<a:theme xmlns:a="http://schemas.openxmlformats.org/drawingml/2006/main" name="000 NRF">
  <a:themeElements>
    <a:clrScheme name="000 NRF 15">
      <a:dk1>
        <a:srgbClr val="000000"/>
      </a:dk1>
      <a:lt1>
        <a:srgbClr val="FFFFFF"/>
      </a:lt1>
      <a:dk2>
        <a:srgbClr val="000000"/>
      </a:dk2>
      <a:lt2>
        <a:srgbClr val="00000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FFFFF"/>
      </a:hlink>
      <a:folHlink>
        <a:srgbClr val="FFFFFF"/>
      </a:folHlink>
    </a:clrScheme>
    <a:fontScheme name="000 NRF">
      <a:majorFont>
        <a:latin typeface="Arial Black"/>
        <a:ea typeface=""/>
        <a:cs typeface="Arial"/>
      </a:majorFont>
      <a:minorFont>
        <a:latin typeface="Arial"/>
        <a:ea typeface="Arial Unicode MS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tx1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b" anchorCtr="0" compatLnSpc="1">
        <a:prstTxWarp prst="textNoShape">
          <a:avLst/>
        </a:prstTxWarp>
      </a:bodyPr>
      <a:lstStyle>
        <a:defPPr marL="179388" marR="0" indent="0" algn="l" defTabSz="914400" rtl="0" eaLnBrk="1" fontAlgn="base" latinLnBrk="0" hangingPunct="1">
          <a:lnSpc>
            <a:spcPct val="120000"/>
          </a:lnSpc>
          <a:spcBef>
            <a:spcPct val="20000"/>
          </a:spcBef>
          <a:spcAft>
            <a:spcPct val="0"/>
          </a:spcAft>
          <a:buClr>
            <a:schemeClr val="bg1"/>
          </a:buClr>
          <a:buSzTx/>
          <a:buFont typeface="Wingdings 3" pitchFamily="18" charset="2"/>
          <a:buChar char="}"/>
          <a:tabLst>
            <a:tab pos="2341563" algn="l"/>
          </a:tabLst>
          <a:defRPr kumimoji="0" lang="pt-BR" sz="32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Medium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tx1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b" anchorCtr="0" compatLnSpc="1">
        <a:prstTxWarp prst="textNoShape">
          <a:avLst/>
        </a:prstTxWarp>
      </a:bodyPr>
      <a:lstStyle>
        <a:defPPr marL="179388" marR="0" indent="0" algn="l" defTabSz="914400" rtl="0" eaLnBrk="1" fontAlgn="base" latinLnBrk="0" hangingPunct="1">
          <a:lnSpc>
            <a:spcPct val="120000"/>
          </a:lnSpc>
          <a:spcBef>
            <a:spcPct val="20000"/>
          </a:spcBef>
          <a:spcAft>
            <a:spcPct val="0"/>
          </a:spcAft>
          <a:buClr>
            <a:schemeClr val="bg1"/>
          </a:buClr>
          <a:buSzTx/>
          <a:buFont typeface="Wingdings 3" pitchFamily="18" charset="2"/>
          <a:buChar char="}"/>
          <a:tabLst>
            <a:tab pos="2341563" algn="l"/>
          </a:tabLst>
          <a:defRPr kumimoji="0" lang="pt-BR" sz="32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Medium" pitchFamily="34" charset="0"/>
            <a:cs typeface="Arial" charset="0"/>
          </a:defRPr>
        </a:defPPr>
      </a:lstStyle>
    </a:lnDef>
  </a:objectDefaults>
  <a:extraClrSchemeLst>
    <a:extraClrScheme>
      <a:clrScheme name="000 NRF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000 NRF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000 NRF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000 NRF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000 NRF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000 NRF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000 NRF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000 NRF 13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14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000 NRF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FFFF"/>
        </a:hlink>
        <a:folHlink>
          <a:srgbClr val="FFFF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Branco certo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8_Default Design">
      <a:majorFont>
        <a:latin typeface="NeoSans-Black"/>
        <a:ea typeface=""/>
        <a:cs typeface="Arial"/>
      </a:majorFont>
      <a:minorFont>
        <a:latin typeface="NeoSans-Black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8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0.xml><?xml version="1.0" encoding="utf-8"?>
<a:theme xmlns:a="http://schemas.openxmlformats.org/drawingml/2006/main" name="6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6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6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1.xml><?xml version="1.0" encoding="utf-8"?>
<a:theme xmlns:a="http://schemas.openxmlformats.org/drawingml/2006/main" name="9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8_Default Design">
      <a:majorFont>
        <a:latin typeface="Two Stroke Standard"/>
        <a:ea typeface=""/>
        <a:cs typeface="Arial"/>
      </a:majorFont>
      <a:minorFont>
        <a:latin typeface="Two Stroke Standard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tx1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ctr" anchorCtr="0" compatLnSpc="1">
        <a:prstTxWarp prst="textNoShape">
          <a:avLst/>
        </a:prstTxWarp>
      </a:bodyPr>
      <a:lstStyle>
        <a:defPPr marL="0" marR="0" indent="0" algn="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wo Stroke Standard" pitchFamily="2" charset="0"/>
            <a:cs typeface="Arial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tx1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ctr" anchorCtr="0" compatLnSpc="1">
        <a:prstTxWarp prst="textNoShape">
          <a:avLst/>
        </a:prstTxWarp>
      </a:bodyPr>
      <a:lstStyle>
        <a:defPPr marL="0" marR="0" indent="0" algn="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32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wo Stroke Standard" pitchFamily="2" charset="0"/>
            <a:cs typeface="Arial" pitchFamily="34" charset="0"/>
          </a:defRPr>
        </a:defPPr>
      </a:lstStyle>
    </a:lnDef>
  </a:objectDefaults>
  <a:extraClrSchemeLst>
    <a:extraClrScheme>
      <a:clrScheme name="8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2.xml><?xml version="1.0" encoding="utf-8"?>
<a:theme xmlns:a="http://schemas.openxmlformats.org/drawingml/2006/main" name="13_000 Bold New">
  <a:themeElements>
    <a:clrScheme name="13_000 Bold New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3_000 Bold New">
      <a:majorFont>
        <a:latin typeface="Burbank Big Rg Md"/>
        <a:ea typeface=""/>
        <a:cs typeface=""/>
      </a:majorFont>
      <a:minorFont>
        <a:latin typeface="Burbank Big Rg Bd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3_000 Bold New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000 Bold New 13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14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FFFF"/>
        </a:hlink>
        <a:folHlink>
          <a:srgbClr val="FF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000 Bold New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FFFF"/>
        </a:hlink>
        <a:folHlink>
          <a:srgbClr val="FFFFFF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3.xml><?xml version="1.0" encoding="utf-8"?>
<a:theme xmlns:a="http://schemas.openxmlformats.org/drawingml/2006/main" name="2_Design padrão">
  <a:themeElements>
    <a:clrScheme name="2_Design padrão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_Design padrão">
      <a:majorFont>
        <a:latin typeface="Candara"/>
        <a:ea typeface=""/>
        <a:cs typeface="Arial"/>
      </a:majorFont>
      <a:minorFont>
        <a:latin typeface="Candara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_Design padrã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sign padrã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sign padrã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sign padrã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sign padrã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sign padrã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sign padrã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sign padrã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sign padrã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sign padrã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sign padrã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sign padrã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4.xml><?xml version="1.0" encoding="utf-8"?>
<a:theme xmlns:a="http://schemas.openxmlformats.org/drawingml/2006/main" name="24_Personalizar design">
  <a:themeElements>
    <a:clrScheme name="23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3_Personalizar design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>
            <a:srgbClr val="862D86"/>
          </a:buClr>
          <a:buSzTx/>
          <a:buFont typeface="Wingdings" pitchFamily="2" charset="2"/>
          <a:buChar char="§"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 Wide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>
            <a:srgbClr val="862D86"/>
          </a:buClr>
          <a:buSzTx/>
          <a:buFont typeface="Wingdings" pitchFamily="2" charset="2"/>
          <a:buChar char="§"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 Wide" pitchFamily="34" charset="0"/>
          </a:defRPr>
        </a:defPPr>
      </a:lstStyle>
    </a:lnDef>
  </a:objectDefaults>
  <a:extraClrSchemeLst>
    <a:extraClrScheme>
      <a:clrScheme name="23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5.xml><?xml version="1.0" encoding="utf-8"?>
<a:theme xmlns:a="http://schemas.openxmlformats.org/drawingml/2006/main" name="10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8_Default Design">
      <a:majorFont>
        <a:latin typeface="NeoSans-Bold"/>
        <a:ea typeface=""/>
        <a:cs typeface="Arial"/>
      </a:majorFont>
      <a:minorFont>
        <a:latin typeface="NeoSans-Bold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old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old" pitchFamily="34" charset="0"/>
            <a:cs typeface="Arial" charset="0"/>
          </a:defRPr>
        </a:defPPr>
      </a:lstStyle>
    </a:lnDef>
  </a:objectDefaults>
  <a:extraClrSchemeLst>
    <a:extraClrScheme>
      <a:clrScheme name="8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6.xml><?xml version="1.0" encoding="utf-8"?>
<a:theme xmlns:a="http://schemas.openxmlformats.org/drawingml/2006/main" name="6_000 Bold New">
  <a:themeElements>
    <a:clrScheme name="6_000 Bold New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6_000 Bold New">
      <a:majorFont>
        <a:latin typeface="Franklin Gothic Medium Cond"/>
        <a:ea typeface="Arial Unicode MS"/>
        <a:cs typeface="Arial Unicode MS"/>
      </a:majorFont>
      <a:minorFont>
        <a:latin typeface="Franklin Gothic Medium Cond"/>
        <a:ea typeface="Arial Unicode MS"/>
        <a:cs typeface="Arial Unicode MS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Franklin Gothic Medium Cond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Franklin Gothic Medium Cond" pitchFamily="34" charset="0"/>
          </a:defRPr>
        </a:defPPr>
      </a:lstStyle>
    </a:lnDef>
  </a:objectDefaults>
  <a:extraClrSchemeLst>
    <a:extraClrScheme>
      <a:clrScheme name="6_000 Bold New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000 Bold New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000 Bold New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000 Bold New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000 Bold New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000 Bold New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000 Bold New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000 Bold New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000 Bold New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000 Bold New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000 Bold New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000 Bold New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7.xml><?xml version="1.0" encoding="utf-8"?>
<a:theme xmlns:a="http://schemas.openxmlformats.org/drawingml/2006/main" name="27_000 Branco e Preto com xadrez">
  <a:themeElements>
    <a:clrScheme name="27_000 Branco e Preto com xadrez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7_000 Branco e Preto com xadrez">
      <a:majorFont>
        <a:latin typeface="Franklin Gothic Medium"/>
        <a:ea typeface=""/>
        <a:cs typeface=""/>
      </a:majorFont>
      <a:minorFont>
        <a:latin typeface="Franklin Gothic Medium"/>
        <a:ea typeface="Arial Unicode MS"/>
        <a:cs typeface="Arial Unicode MS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7_000 Branco e Preto com xadrez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7_000 Branco e Preto com xadrez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7_000 Branco e Preto com xadrez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7_000 Branco e Preto com xadrez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7_000 Branco e Preto com xadrez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7_000 Branco e Preto com xadrez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7_000 Branco e Preto com xadrez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7_000 Branco e Preto com xadrez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7_000 Branco e Preto com xadrez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7_000 Branco e Preto com xadrez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7_000 Branco e Preto com xadrez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7_000 Branco e Preto com xadrez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8.xml><?xml version="1.0" encoding="utf-8"?>
<a:theme xmlns:a="http://schemas.openxmlformats.org/drawingml/2006/main" name="8_000 Bold New">
  <a:themeElements>
    <a:clrScheme name="8_000 Bold New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8_000 Bold New">
      <a:majorFont>
        <a:latin typeface="Franklin Gothic Medium"/>
        <a:ea typeface="Arial Unicode MS"/>
        <a:cs typeface="Arial Unicode MS"/>
      </a:majorFont>
      <a:minorFont>
        <a:latin typeface="Franklin Gothic Medium"/>
        <a:ea typeface="Arial Unicode MS"/>
        <a:cs typeface="Arial Unicode MS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8_000 Bold New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000 Bold New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000 Bold New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000 Bold New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000 Bold New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000 Bold New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000 Bold New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000 Bold New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000 Bold New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000 Bold New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000 Bold New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000 Bold New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9.xml><?xml version="1.0" encoding="utf-8"?>
<a:theme xmlns:a="http://schemas.openxmlformats.org/drawingml/2006/main" name="28_000 Branco e Preto com xadrez">
  <a:themeElements>
    <a:clrScheme name="28_000 Branco e Preto com xadrez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8_000 Branco e Preto com xadrez">
      <a:majorFont>
        <a:latin typeface="Franklin Gothic Medium"/>
        <a:ea typeface=""/>
        <a:cs typeface=""/>
      </a:majorFont>
      <a:minorFont>
        <a:latin typeface="Franklin Gothic Medium"/>
        <a:ea typeface="Arial Unicode MS"/>
        <a:cs typeface="Arial Unicode MS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8_000 Branco e Preto com xadrez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8_000 Branco e Preto com xadrez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8_000 Branco e Preto com xadrez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8_000 Branco e Preto com xadrez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8_000 Branco e Preto com xadrez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8_000 Branco e Preto com xadrez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8_000 Branco e Preto com xadrez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8_000 Branco e Preto com xadrez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8_000 Branco e Preto com xadrez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8_000 Branco e Preto com xadrez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8_000 Branco e Preto com xadrez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8_000 Branco e Preto com xadrez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Preto Certo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9_Default Design">
      <a:majorFont>
        <a:latin typeface="NeoSans-Black"/>
        <a:ea typeface=""/>
        <a:cs typeface="Arial"/>
      </a:majorFont>
      <a:minorFont>
        <a:latin typeface="NeoSans-Black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9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0.xml><?xml version="1.0" encoding="utf-8"?>
<a:theme xmlns:a="http://schemas.openxmlformats.org/drawingml/2006/main" name="12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6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6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1.xml><?xml version="1.0" encoding="utf-8"?>
<a:theme xmlns:a="http://schemas.openxmlformats.org/drawingml/2006/main" name="7_2005.08.18 Academia PR">
  <a:themeElements>
    <a:clrScheme name="7_2005.08.18 Academia PR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7_2005.08.18 Academia PR">
      <a:majorFont>
        <a:latin typeface="DIN-Black"/>
        <a:ea typeface=""/>
        <a:cs typeface="Arial"/>
      </a:majorFont>
      <a:minorFont>
        <a:latin typeface="DIN-Medium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7_2005.08.18 Academia PR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2005.08.18 Academia PR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2005.08.18 Academia PR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2005.08.18 Academia PR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2005.08.18 Academia PR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2005.08.18 Academia PR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2005.08.18 Academia PR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2005.08.18 Academia PR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2005.08.18 Academia PR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2005.08.18 Academia PR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2005.08.18 Academia PR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2005.08.18 Academia PR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2.xml><?xml version="1.0" encoding="utf-8"?>
<a:theme xmlns:a="http://schemas.openxmlformats.org/drawingml/2006/main" name="2_default">
  <a:themeElements>
    <a:clrScheme name="2_default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_default">
      <a:majorFont>
        <a:latin typeface="AnimatedGothic"/>
        <a:ea typeface=""/>
        <a:cs typeface=""/>
      </a:majorFont>
      <a:minorFont>
        <a:latin typeface="AnimatedGothicLight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_default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default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default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3.xml><?xml version="1.0" encoding="utf-8"?>
<a:theme xmlns:a="http://schemas.openxmlformats.org/drawingml/2006/main" name="15_Personalizar design">
  <a:themeElements>
    <a:clrScheme name="15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5_Personalizar design">
      <a:majorFont>
        <a:latin typeface="AnimatedGothic"/>
        <a:ea typeface=""/>
        <a:cs typeface=""/>
      </a:majorFont>
      <a:minorFont>
        <a:latin typeface="AnimatedGothicLight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5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5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5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4.xml><?xml version="1.0" encoding="utf-8"?>
<a:theme xmlns:a="http://schemas.openxmlformats.org/drawingml/2006/main" name="15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0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lnDef>
  </a:objectDefaults>
  <a:extraClrSchemeLst>
    <a:extraClrScheme>
      <a:clrScheme name="10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0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0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5.xml><?xml version="1.0" encoding="utf-8"?>
<a:theme xmlns:a="http://schemas.openxmlformats.org/drawingml/2006/main" name="19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9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lnDef>
  </a:objectDefaults>
  <a:extraClrSchemeLst>
    <a:extraClrScheme>
      <a:clrScheme name="19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6.xml><?xml version="1.0" encoding="utf-8"?>
<a:theme xmlns:a="http://schemas.openxmlformats.org/drawingml/2006/main" name="16_Personalizar design">
  <a:themeElements>
    <a:clrScheme name="16_Personalizar design 5">
      <a:dk1>
        <a:srgbClr val="000000"/>
      </a:dk1>
      <a:lt1>
        <a:srgbClr val="FFFFD9"/>
      </a:lt1>
      <a:dk2>
        <a:srgbClr val="000000"/>
      </a:dk2>
      <a:lt2>
        <a:srgbClr val="777777"/>
      </a:lt2>
      <a:accent1>
        <a:srgbClr val="FFFFF7"/>
      </a:accent1>
      <a:accent2>
        <a:srgbClr val="33CCCC"/>
      </a:accent2>
      <a:accent3>
        <a:srgbClr val="FFFFE9"/>
      </a:accent3>
      <a:accent4>
        <a:srgbClr val="000000"/>
      </a:accent4>
      <a:accent5>
        <a:srgbClr val="FFFFFA"/>
      </a:accent5>
      <a:accent6>
        <a:srgbClr val="2DB9B9"/>
      </a:accent6>
      <a:hlink>
        <a:srgbClr val="FF5050"/>
      </a:hlink>
      <a:folHlink>
        <a:srgbClr val="FF9900"/>
      </a:folHlink>
    </a:clrScheme>
    <a:fontScheme name="16_Personalizar design">
      <a:majorFont>
        <a:latin typeface="Orator pra Oi Text 2"/>
        <a:ea typeface=""/>
        <a:cs typeface=""/>
      </a:majorFont>
      <a:minorFont>
        <a:latin typeface="Orator pra Oi Text 2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lnDef>
  </a:objectDefaults>
  <a:extraClrSchemeLst>
    <a:extraClrScheme>
      <a:clrScheme name="16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6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6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7.xml><?xml version="1.0" encoding="utf-8"?>
<a:theme xmlns:a="http://schemas.openxmlformats.org/drawingml/2006/main" name="3_Personalizar design">
  <a:themeElements>
    <a:clrScheme name="2_Personalizar design 5">
      <a:dk1>
        <a:srgbClr val="000000"/>
      </a:dk1>
      <a:lt1>
        <a:srgbClr val="FFFFD9"/>
      </a:lt1>
      <a:dk2>
        <a:srgbClr val="000000"/>
      </a:dk2>
      <a:lt2>
        <a:srgbClr val="777777"/>
      </a:lt2>
      <a:accent1>
        <a:srgbClr val="FFFFF7"/>
      </a:accent1>
      <a:accent2>
        <a:srgbClr val="33CCCC"/>
      </a:accent2>
      <a:accent3>
        <a:srgbClr val="FFFFE9"/>
      </a:accent3>
      <a:accent4>
        <a:srgbClr val="000000"/>
      </a:accent4>
      <a:accent5>
        <a:srgbClr val="FFFFFA"/>
      </a:accent5>
      <a:accent6>
        <a:srgbClr val="2DB9B9"/>
      </a:accent6>
      <a:hlink>
        <a:srgbClr val="FF5050"/>
      </a:hlink>
      <a:folHlink>
        <a:srgbClr val="FF9900"/>
      </a:folHlink>
    </a:clrScheme>
    <a:fontScheme name="2_Personalizar design">
      <a:majorFont>
        <a:latin typeface="Orator pra Oi Text 2"/>
        <a:ea typeface=""/>
        <a:cs typeface="Arial"/>
      </a:majorFont>
      <a:minorFont>
        <a:latin typeface="Arial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lnDef>
  </a:objectDefaults>
  <a:extraClrSchemeLst>
    <a:extraClrScheme>
      <a:clrScheme name="2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8.xml><?xml version="1.0" encoding="utf-8"?>
<a:theme xmlns:a="http://schemas.openxmlformats.org/drawingml/2006/main" name="17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2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51A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70000"/>
          </a:lnSpc>
          <a:spcBef>
            <a:spcPct val="20000"/>
          </a:spcBef>
          <a:spcAft>
            <a:spcPct val="0"/>
          </a:spcAft>
          <a:buClr>
            <a:schemeClr val="tx1"/>
          </a:buClr>
          <a:buSzTx/>
          <a:buFont typeface="Wingdings" pitchFamily="2" charset="2"/>
          <a:buNone/>
          <a:tabLst/>
          <a:defRPr kumimoji="0" lang="pt-BR" sz="4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DIN-Light" pitchFamily="34" charset="0"/>
            <a:ea typeface="Arial Unicode MS" pitchFamily="34" charset="-128"/>
            <a:cs typeface="Arial Unicode MS" pitchFamily="34" charset="-128"/>
          </a:defRPr>
        </a:defPPr>
      </a:lstStyle>
    </a:lnDef>
  </a:objectDefaults>
  <a:extraClrSchemeLst>
    <a:extraClrScheme>
      <a:clrScheme name="12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2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2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9.xml><?xml version="1.0" encoding="utf-8"?>
<a:theme xmlns:a="http://schemas.openxmlformats.org/drawingml/2006/main" name="26_Personalizar design">
  <a:themeElements>
    <a:clrScheme name="23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3_Personalizar design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>
            <a:srgbClr val="862D86"/>
          </a:buClr>
          <a:buSzTx/>
          <a:buFont typeface="Wingdings" pitchFamily="2" charset="2"/>
          <a:buChar char="§"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 Wide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>
            <a:srgbClr val="862D86"/>
          </a:buClr>
          <a:buSzTx/>
          <a:buFont typeface="Wingdings" pitchFamily="2" charset="2"/>
          <a:buChar char="§"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 Wide" pitchFamily="34" charset="0"/>
          </a:defRPr>
        </a:defPPr>
      </a:lstStyle>
    </a:lnDef>
  </a:objectDefaults>
  <a:extraClrSchemeLst>
    <a:extraClrScheme>
      <a:clrScheme name="23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Filme Certo">
  <a:themeElements>
    <a:clrScheme name="9_Balões 11">
      <a:dk1>
        <a:srgbClr val="006699"/>
      </a:dk1>
      <a:lt1>
        <a:srgbClr val="FFFFFF"/>
      </a:lt1>
      <a:dk2>
        <a:srgbClr val="006666"/>
      </a:dk2>
      <a:lt2>
        <a:srgbClr val="FFFFCC"/>
      </a:lt2>
      <a:accent1>
        <a:srgbClr val="EDFAD2"/>
      </a:accent1>
      <a:accent2>
        <a:srgbClr val="EBF7FF"/>
      </a:accent2>
      <a:accent3>
        <a:srgbClr val="FFFFFF"/>
      </a:accent3>
      <a:accent4>
        <a:srgbClr val="005682"/>
      </a:accent4>
      <a:accent5>
        <a:srgbClr val="F4FCE5"/>
      </a:accent5>
      <a:accent6>
        <a:srgbClr val="D5E0E7"/>
      </a:accent6>
      <a:hlink>
        <a:srgbClr val="EAEAEA"/>
      </a:hlink>
      <a:folHlink>
        <a:srgbClr val="C0C0C0"/>
      </a:folHlink>
    </a:clrScheme>
    <a:fontScheme name="9_Balões">
      <a:majorFont>
        <a:latin typeface="NeoSans-Bold"/>
        <a:ea typeface=""/>
        <a:cs typeface="Arial"/>
      </a:majorFont>
      <a:minorFont>
        <a:latin typeface="NeoSans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9_Balões 1">
        <a:dk1>
          <a:srgbClr val="9900CC"/>
        </a:dk1>
        <a:lt1>
          <a:srgbClr val="FFFFCC"/>
        </a:lt1>
        <a:dk2>
          <a:srgbClr val="000000"/>
        </a:dk2>
        <a:lt2>
          <a:srgbClr val="FFFFFF"/>
        </a:lt2>
        <a:accent1>
          <a:srgbClr val="666699"/>
        </a:accent1>
        <a:accent2>
          <a:srgbClr val="660066"/>
        </a:accent2>
        <a:accent3>
          <a:srgbClr val="AAAAAA"/>
        </a:accent3>
        <a:accent4>
          <a:srgbClr val="DADAAE"/>
        </a:accent4>
        <a:accent5>
          <a:srgbClr val="B8B8CA"/>
        </a:accent5>
        <a:accent6>
          <a:srgbClr val="5C005C"/>
        </a:accent6>
        <a:hlink>
          <a:srgbClr val="CC0000"/>
        </a:hlink>
        <a:folHlink>
          <a:srgbClr val="A5002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2">
        <a:dk1>
          <a:srgbClr val="990033"/>
        </a:dk1>
        <a:lt1>
          <a:srgbClr val="FFFFFF"/>
        </a:lt1>
        <a:dk2>
          <a:srgbClr val="000000"/>
        </a:dk2>
        <a:lt2>
          <a:srgbClr val="FFFFFF"/>
        </a:lt2>
        <a:accent1>
          <a:srgbClr val="FF3300"/>
        </a:accent1>
        <a:accent2>
          <a:srgbClr val="FF9900"/>
        </a:accent2>
        <a:accent3>
          <a:srgbClr val="AAAAAA"/>
        </a:accent3>
        <a:accent4>
          <a:srgbClr val="DADADA"/>
        </a:accent4>
        <a:accent5>
          <a:srgbClr val="FFADAA"/>
        </a:accent5>
        <a:accent6>
          <a:srgbClr val="E78A00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3">
        <a:dk1>
          <a:srgbClr val="CCCCFF"/>
        </a:dk1>
        <a:lt1>
          <a:srgbClr val="FFFFCC"/>
        </a:lt1>
        <a:dk2>
          <a:srgbClr val="000000"/>
        </a:dk2>
        <a:lt2>
          <a:srgbClr val="FFFFFF"/>
        </a:lt2>
        <a:accent1>
          <a:srgbClr val="9999FF"/>
        </a:accent1>
        <a:accent2>
          <a:srgbClr val="33CCCC"/>
        </a:accent2>
        <a:accent3>
          <a:srgbClr val="AAAAAA"/>
        </a:accent3>
        <a:accent4>
          <a:srgbClr val="DADAAE"/>
        </a:accent4>
        <a:accent5>
          <a:srgbClr val="CACAFF"/>
        </a:accent5>
        <a:accent6>
          <a:srgbClr val="2DB9B9"/>
        </a:accent6>
        <a:hlink>
          <a:srgbClr val="66FFFF"/>
        </a:hlink>
        <a:folHlink>
          <a:srgbClr val="6600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4">
        <a:dk1>
          <a:srgbClr val="000000"/>
        </a:dk1>
        <a:lt1>
          <a:srgbClr val="F8F8F8"/>
        </a:lt1>
        <a:dk2>
          <a:srgbClr val="800000"/>
        </a:dk2>
        <a:lt2>
          <a:srgbClr val="FFFFFF"/>
        </a:lt2>
        <a:accent1>
          <a:srgbClr val="FF3300"/>
        </a:accent1>
        <a:accent2>
          <a:srgbClr val="FF5050"/>
        </a:accent2>
        <a:accent3>
          <a:srgbClr val="C0AAAA"/>
        </a:accent3>
        <a:accent4>
          <a:srgbClr val="D4D4D4"/>
        </a:accent4>
        <a:accent5>
          <a:srgbClr val="FFADAA"/>
        </a:accent5>
        <a:accent6>
          <a:srgbClr val="E74848"/>
        </a:accent6>
        <a:hlink>
          <a:srgbClr val="FF99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5">
        <a:dk1>
          <a:srgbClr val="666699"/>
        </a:dk1>
        <a:lt1>
          <a:srgbClr val="FFFFFF"/>
        </a:lt1>
        <a:dk2>
          <a:srgbClr val="000066"/>
        </a:dk2>
        <a:lt2>
          <a:srgbClr val="CCECFF"/>
        </a:lt2>
        <a:accent1>
          <a:srgbClr val="009999"/>
        </a:accent1>
        <a:accent2>
          <a:srgbClr val="0099CC"/>
        </a:accent2>
        <a:accent3>
          <a:srgbClr val="AAAAB8"/>
        </a:accent3>
        <a:accent4>
          <a:srgbClr val="DADADA"/>
        </a:accent4>
        <a:accent5>
          <a:srgbClr val="AACACA"/>
        </a:accent5>
        <a:accent6>
          <a:srgbClr val="008AB9"/>
        </a:accent6>
        <a:hlink>
          <a:srgbClr val="CC99FF"/>
        </a:hlink>
        <a:folHlink>
          <a:srgbClr val="3366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6">
        <a:dk1>
          <a:srgbClr val="99CC00"/>
        </a:dk1>
        <a:lt1>
          <a:srgbClr val="FFFFFF"/>
        </a:lt1>
        <a:dk2>
          <a:srgbClr val="009900"/>
        </a:dk2>
        <a:lt2>
          <a:srgbClr val="FFFF99"/>
        </a:lt2>
        <a:accent1>
          <a:srgbClr val="336600"/>
        </a:accent1>
        <a:accent2>
          <a:srgbClr val="008000"/>
        </a:accent2>
        <a:accent3>
          <a:srgbClr val="AACAAA"/>
        </a:accent3>
        <a:accent4>
          <a:srgbClr val="DADADA"/>
        </a:accent4>
        <a:accent5>
          <a:srgbClr val="ADB8AA"/>
        </a:accent5>
        <a:accent6>
          <a:srgbClr val="007300"/>
        </a:accent6>
        <a:hlink>
          <a:srgbClr val="CCCC00"/>
        </a:hlink>
        <a:folHlink>
          <a:srgbClr val="33CC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Balões 7">
        <a:dk1>
          <a:srgbClr val="000066"/>
        </a:dk1>
        <a:lt1>
          <a:srgbClr val="E1F4FF"/>
        </a:lt1>
        <a:dk2>
          <a:srgbClr val="000066"/>
        </a:dk2>
        <a:lt2>
          <a:srgbClr val="CCCCFF"/>
        </a:lt2>
        <a:accent1>
          <a:srgbClr val="9999FF"/>
        </a:accent1>
        <a:accent2>
          <a:srgbClr val="33CCCC"/>
        </a:accent2>
        <a:accent3>
          <a:srgbClr val="EEF8FF"/>
        </a:accent3>
        <a:accent4>
          <a:srgbClr val="000056"/>
        </a:accent4>
        <a:accent5>
          <a:srgbClr val="CACAFF"/>
        </a:accent5>
        <a:accent6>
          <a:srgbClr val="2DB9B9"/>
        </a:accent6>
        <a:hlink>
          <a:srgbClr val="66FFFF"/>
        </a:hlink>
        <a:folHlink>
          <a:srgbClr val="6600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8">
        <a:dk1>
          <a:srgbClr val="006699"/>
        </a:dk1>
        <a:lt1>
          <a:srgbClr val="FFFFFF"/>
        </a:lt1>
        <a:dk2>
          <a:srgbClr val="006666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5682"/>
        </a:accent4>
        <a:accent5>
          <a:srgbClr val="F4FCE5"/>
        </a:accent5>
        <a:accent6>
          <a:srgbClr val="D5E0E7"/>
        </a:accent6>
        <a:hlink>
          <a:srgbClr val="CC99FF"/>
        </a:hlink>
        <a:folHlink>
          <a:srgbClr val="F2DF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9">
        <a:dk1>
          <a:srgbClr val="000000"/>
        </a:dk1>
        <a:lt1>
          <a:srgbClr val="FFFFFF"/>
        </a:lt1>
        <a:dk2>
          <a:srgbClr val="000000"/>
        </a:dk2>
        <a:lt2>
          <a:srgbClr val="FFCC99"/>
        </a:lt2>
        <a:accent1>
          <a:srgbClr val="FF9900"/>
        </a:accent1>
        <a:accent2>
          <a:srgbClr val="FF99CC"/>
        </a:accent2>
        <a:accent3>
          <a:srgbClr val="FFFFFF"/>
        </a:accent3>
        <a:accent4>
          <a:srgbClr val="000000"/>
        </a:accent4>
        <a:accent5>
          <a:srgbClr val="FFCAAA"/>
        </a:accent5>
        <a:accent6>
          <a:srgbClr val="E78AB9"/>
        </a:accent6>
        <a:hlink>
          <a:srgbClr val="FF9999"/>
        </a:hlink>
        <a:folHlink>
          <a:srgbClr val="FFFF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10">
        <a:dk1>
          <a:srgbClr val="006699"/>
        </a:dk1>
        <a:lt1>
          <a:srgbClr val="FFFFFF"/>
        </a:lt1>
        <a:dk2>
          <a:srgbClr val="006666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5682"/>
        </a:accent4>
        <a:accent5>
          <a:srgbClr val="F4FCE5"/>
        </a:accent5>
        <a:accent6>
          <a:srgbClr val="D5E0E7"/>
        </a:accent6>
        <a:hlink>
          <a:srgbClr val="EAEAEA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11">
        <a:dk1>
          <a:srgbClr val="006699"/>
        </a:dk1>
        <a:lt1>
          <a:srgbClr val="FFFFFF"/>
        </a:lt1>
        <a:dk2>
          <a:srgbClr val="006666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5682"/>
        </a:accent4>
        <a:accent5>
          <a:srgbClr val="F4FCE5"/>
        </a:accent5>
        <a:accent6>
          <a:srgbClr val="D5E0E7"/>
        </a:accent6>
        <a:hlink>
          <a:srgbClr val="EAEAEA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Balões 12">
        <a:dk1>
          <a:srgbClr val="000000"/>
        </a:dk1>
        <a:lt1>
          <a:srgbClr val="FFFFFF"/>
        </a:lt1>
        <a:dk2>
          <a:srgbClr val="000000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0000"/>
        </a:accent4>
        <a:accent5>
          <a:srgbClr val="F4FCE5"/>
        </a:accent5>
        <a:accent6>
          <a:srgbClr val="D5E0E7"/>
        </a:accent6>
        <a:hlink>
          <a:srgbClr val="CC99FF"/>
        </a:hlink>
        <a:folHlink>
          <a:srgbClr val="F2DFFD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0.xml><?xml version="1.0" encoding="utf-8"?>
<a:theme xmlns:a="http://schemas.openxmlformats.org/drawingml/2006/main" name="19_Personalizar design">
  <a:themeElements>
    <a:clrScheme name="19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9_Personalizar design">
      <a:majorFont>
        <a:latin typeface="Two Stroke Standard"/>
        <a:ea typeface=""/>
        <a:cs typeface=""/>
      </a:majorFont>
      <a:minorFont>
        <a:latin typeface="Two Stroke Standard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Burbank Big Rg Bd" pitchFamily="50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Burbank Big Rg Bd" pitchFamily="50" charset="0"/>
            <a:cs typeface="Arial" charset="0"/>
          </a:defRPr>
        </a:defPPr>
      </a:lstStyle>
    </a:lnDef>
  </a:objectDefaults>
  <a:extraClrSchemeLst>
    <a:extraClrScheme>
      <a:clrScheme name="19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9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9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1.xml><?xml version="1.0" encoding="utf-8"?>
<a:theme xmlns:a="http://schemas.openxmlformats.org/drawingml/2006/main" name="4_Personalizar design">
  <a:themeElements>
    <a:clrScheme name="2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_Personalizar design">
      <a:majorFont>
        <a:latin typeface="Candara"/>
        <a:ea typeface=""/>
        <a:cs typeface="Arial"/>
      </a:majorFont>
      <a:minorFont>
        <a:latin typeface="Candara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2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2.xml><?xml version="1.0" encoding="utf-8"?>
<a:theme xmlns:a="http://schemas.openxmlformats.org/drawingml/2006/main" name="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3.xml><?xml version="1.0" encoding="utf-8"?>
<a:theme xmlns:a="http://schemas.openxmlformats.org/drawingml/2006/main" name="1_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4.xml><?xml version="1.0" encoding="utf-8"?>
<a:theme xmlns:a="http://schemas.openxmlformats.org/drawingml/2006/main" name="2_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5.xml><?xml version="1.0" encoding="utf-8"?>
<a:theme xmlns:a="http://schemas.openxmlformats.org/drawingml/2006/main" name="3_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6.xml><?xml version="1.0" encoding="utf-8"?>
<a:theme xmlns:a="http://schemas.openxmlformats.org/drawingml/2006/main" name="4_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7.xml><?xml version="1.0" encoding="utf-8"?>
<a:theme xmlns:a="http://schemas.openxmlformats.org/drawingml/2006/main" name="7_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8.xml><?xml version="1.0" encoding="utf-8"?>
<a:theme xmlns:a="http://schemas.openxmlformats.org/drawingml/2006/main" name="5_Personalizar design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9.xml><?xml version="1.0" encoding="utf-8"?>
<a:theme xmlns:a="http://schemas.openxmlformats.org/drawingml/2006/main" name="20_Design padrão">
  <a:themeElements>
    <a:clrScheme name="20_Design padrão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0_Design padrão">
      <a:majorFont>
        <a:latin typeface="Calibri"/>
        <a:ea typeface=""/>
        <a:cs typeface="Arial"/>
      </a:majorFont>
      <a:minorFont>
        <a:latin typeface="Calibri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>
          <a:noFill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91240B29-F687-4F45-9708-019B960494DF}">
            <a14:hiddenLine xmlns:a14="http://schemas.microsoft.com/office/drawing/2010/main" w="762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ctr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4400" b="0" i="0" u="none" strike="noStrike" cap="none" normalizeH="0" baseline="0" smtClean="0">
            <a:ln>
              <a:noFill/>
            </a:ln>
            <a:solidFill>
              <a:srgbClr val="320000"/>
            </a:solidFill>
            <a:effectLst/>
            <a:latin typeface="Calibri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>
          <a:noFill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91240B29-F687-4F45-9708-019B960494DF}">
            <a14:hiddenLine xmlns:a14="http://schemas.microsoft.com/office/drawing/2010/main" w="762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ctr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4400" b="0" i="0" u="none" strike="noStrike" cap="none" normalizeH="0" baseline="0" smtClean="0">
            <a:ln>
              <a:noFill/>
            </a:ln>
            <a:solidFill>
              <a:srgbClr val="320000"/>
            </a:solidFill>
            <a:effectLst/>
            <a:latin typeface="Calibri" pitchFamily="34" charset="0"/>
            <a:cs typeface="Arial" charset="0"/>
          </a:defRPr>
        </a:defPPr>
      </a:lstStyle>
    </a:lnDef>
  </a:objectDefaults>
  <a:extraClrSchemeLst>
    <a:extraClrScheme>
      <a:clrScheme name="20_Design padrão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sign padrão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sign padrão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sign padrão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sign padrão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0_Design padrão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sign padrão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sign padrão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sign padrão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sign padrão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sign padrão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0_Design padrão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7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7_Default Design">
      <a:majorFont>
        <a:latin typeface="NeoSans-Black"/>
        <a:ea typeface=""/>
        <a:cs typeface="Arial"/>
      </a:majorFont>
      <a:minorFont>
        <a:latin typeface="NeoSans-Medium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7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7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7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0.xml><?xml version="1.0" encoding="utf-8"?>
<a:theme xmlns:a="http://schemas.openxmlformats.org/drawingml/2006/main" name="8_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1.xml><?xml version="1.0" encoding="utf-8"?>
<a:theme xmlns:a="http://schemas.openxmlformats.org/drawingml/2006/main" name="9_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2.xml><?xml version="1.0" encoding="utf-8"?>
<a:theme xmlns:a="http://schemas.openxmlformats.org/drawingml/2006/main" name="1_000 Branco e Preto com xadrez">
  <a:themeElements>
    <a:clrScheme name="1_000 Branco e Preto com xadrez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_000 Branco e Preto com xadrez">
      <a:majorFont>
        <a:latin typeface="TradeGothic Bold"/>
        <a:ea typeface=""/>
        <a:cs typeface=""/>
      </a:majorFont>
      <a:minorFont>
        <a:latin typeface="TradeGothic"/>
        <a:ea typeface="Arial Unicode MS"/>
        <a:cs typeface="Arial Unicode MS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tx1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b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8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radeGothic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tx1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b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88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radeGothic" pitchFamily="34" charset="0"/>
          </a:defRPr>
        </a:defPPr>
      </a:lstStyle>
    </a:lnDef>
  </a:objectDefaults>
  <a:extraClrSchemeLst>
    <a:extraClrScheme>
      <a:clrScheme name="1_000 Branco e Preto com xadrez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000 Branco e Preto com xadrez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000 Branco e Preto com xadrez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000 Branco e Preto com xadrez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000 Branco e Preto com xadrez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000 Branco e Preto com xadrez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000 Branco e Preto com xadrez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000 Branco e Preto com xadrez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000 Branco e Preto com xadrez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000 Branco e Preto com xadrez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000 Branco e Preto com xadrez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000 Branco e Preto com xadrez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63.xml><?xml version="1.0" encoding="utf-8"?>
<a:theme xmlns:a="http://schemas.openxmlformats.org/drawingml/2006/main" name="2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4.xml><?xml version="1.0" encoding="utf-8"?>
<a:theme xmlns:a="http://schemas.openxmlformats.org/drawingml/2006/main" name="3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5.xml><?xml version="1.0" encoding="utf-8"?>
<a:theme xmlns:a="http://schemas.openxmlformats.org/drawingml/2006/main" name="1_Branco certo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8_Default Design">
      <a:majorFont>
        <a:latin typeface="NeoSans-Black"/>
        <a:ea typeface=""/>
        <a:cs typeface="Arial"/>
      </a:majorFont>
      <a:minorFont>
        <a:latin typeface="NeoSans-Black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8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8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8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6.xml><?xml version="1.0" encoding="utf-8"?>
<a:theme xmlns:a="http://schemas.openxmlformats.org/drawingml/2006/main" name="20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3_Default Design">
      <a:majorFont>
        <a:latin typeface="GrilledCheese BTN"/>
        <a:ea typeface=""/>
        <a:cs typeface="Arial"/>
      </a:majorFont>
      <a:minorFont>
        <a:latin typeface="GrilledCheese BTN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>
          <a:prstShdw prst="shdw17" dist="17961" dir="2700000">
            <a:schemeClr val="tx1">
              <a:gamma/>
              <a:shade val="60000"/>
              <a:invGamma/>
            </a:schemeClr>
          </a:prstShdw>
        </a:effec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  <a:ea typeface="MS PGothic" pitchFamily="34" charset="-128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>
          <a:prstShdw prst="shdw17" dist="17961" dir="2700000">
            <a:schemeClr val="tx1">
              <a:gamma/>
              <a:shade val="60000"/>
              <a:invGamma/>
            </a:schemeClr>
          </a:prstShdw>
        </a:effec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GrilledCheese BTN" pitchFamily="34" charset="0"/>
            <a:ea typeface="MS PGothic" pitchFamily="34" charset="-128"/>
          </a:defRPr>
        </a:defPPr>
      </a:lstStyle>
    </a:lnDef>
  </a:objectDefaults>
  <a:extraClrSchemeLst>
    <a:extraClrScheme>
      <a:clrScheme name="13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7.xml><?xml version="1.0" encoding="utf-8"?>
<a:theme xmlns:a="http://schemas.openxmlformats.org/drawingml/2006/main" name="4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8.xml><?xml version="1.0" encoding="utf-8"?>
<a:theme xmlns:a="http://schemas.openxmlformats.org/drawingml/2006/main" name="1_Preto Certo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9_Default Design">
      <a:majorFont>
        <a:latin typeface="NeoSans-Black"/>
        <a:ea typeface=""/>
        <a:cs typeface="Arial"/>
      </a:majorFont>
      <a:minorFont>
        <a:latin typeface="NeoSans-Black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9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9.xml><?xml version="1.0" encoding="utf-8"?>
<a:theme xmlns:a="http://schemas.openxmlformats.org/drawingml/2006/main" name="5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13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3_Default Design">
      <a:majorFont>
        <a:latin typeface="NeoSans-Black"/>
        <a:ea typeface=""/>
        <a:cs typeface="Arial"/>
      </a:majorFont>
      <a:minorFont>
        <a:latin typeface="NeoSans-Black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13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3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3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0.xml><?xml version="1.0" encoding="utf-8"?>
<a:theme xmlns:a="http://schemas.openxmlformats.org/drawingml/2006/main" name="6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1.xml><?xml version="1.0" encoding="utf-8"?>
<a:theme xmlns:a="http://schemas.openxmlformats.org/drawingml/2006/main" name="2_Preto Certo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9_Default Design">
      <a:majorFont>
        <a:latin typeface="NeoSans-Black"/>
        <a:ea typeface=""/>
        <a:cs typeface="Arial"/>
      </a:majorFont>
      <a:minorFont>
        <a:latin typeface="NeoSans-Black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9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2.xml><?xml version="1.0" encoding="utf-8"?>
<a:theme xmlns:a="http://schemas.openxmlformats.org/drawingml/2006/main" name="21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6_Default Design">
      <a:majorFont>
        <a:latin typeface="Sinzano"/>
        <a:ea typeface=""/>
        <a:cs typeface="Arial"/>
      </a:majorFont>
      <a:minorFont>
        <a:latin typeface="Sinzano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4E8CAE"/>
        </a:solidFill>
        <a:ln w="762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" pitchFamily="34" charset="0"/>
          </a:defRPr>
        </a:defPPr>
      </a:lstStyle>
    </a:lnDef>
  </a:objectDefaults>
  <a:extraClrSchemeLst>
    <a:extraClrScheme>
      <a:clrScheme name="6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3.xml><?xml version="1.0" encoding="utf-8"?>
<a:theme xmlns:a="http://schemas.openxmlformats.org/drawingml/2006/main" name="18_000 Branco e Preto com xadrez">
  <a:themeElements>
    <a:clrScheme name="11_000 Branco e Preto com xadrez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1_000 Branco e Preto com xadrez">
      <a:majorFont>
        <a:latin typeface="Burbank Big Rg Bd"/>
        <a:ea typeface=""/>
        <a:cs typeface=""/>
      </a:majorFont>
      <a:minorFont>
        <a:latin typeface="Burbank Big Rg Bd"/>
        <a:ea typeface="Arial Unicode MS"/>
        <a:cs typeface="Arial Unicode MS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bg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Burbank Big Rg Bd" pitchFamily="50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bg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2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Burbank Big Rg Bd" pitchFamily="50" charset="0"/>
          </a:defRPr>
        </a:defPPr>
      </a:lstStyle>
    </a:lnDef>
  </a:objectDefaults>
  <a:extraClrSchemeLst>
    <a:extraClrScheme>
      <a:clrScheme name="11_000 Branco e Preto com xadrez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000 Branco e Preto com xadrez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000 Branco e Preto com xadrez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000 Branco e Preto com xadrez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000 Branco e Preto com xadrez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1_000 Branco e Preto com xadrez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000 Branco e Preto com xadrez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000 Branco e Preto com xadrez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000 Branco e Preto com xadrez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000 Branco e Preto com xadrez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000 Branco e Preto com xadrez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1_000 Branco e Preto com xadrez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74.xml><?xml version="1.0" encoding="utf-8"?>
<a:theme xmlns:a="http://schemas.openxmlformats.org/drawingml/2006/main" name="7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5.xml><?xml version="1.0" encoding="utf-8"?>
<a:theme xmlns:a="http://schemas.openxmlformats.org/drawingml/2006/main" name="8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6.xml><?xml version="1.0" encoding="utf-8"?>
<a:theme xmlns:a="http://schemas.openxmlformats.org/drawingml/2006/main" name="6_Personalizar design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7.xml><?xml version="1.0" encoding="utf-8"?>
<a:theme xmlns:a="http://schemas.openxmlformats.org/drawingml/2006/main" name="5_2005.08.18 Academia PR">
  <a:themeElements>
    <a:clrScheme name="5_2005.08.18 Academia PR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5_2005.08.18 Academia PR">
      <a:majorFont>
        <a:latin typeface="DIN-Bold"/>
        <a:ea typeface=""/>
        <a:cs typeface="Arial"/>
      </a:majorFont>
      <a:minorFont>
        <a:latin typeface="DIN-Medium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A40000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40700" b="0" i="0" u="none" strike="noStrike" cap="none" normalizeH="0" baseline="0" smtClean="0">
            <a:ln>
              <a:noFill/>
            </a:ln>
            <a:solidFill>
              <a:srgbClr val="CC0000"/>
            </a:solidFill>
            <a:effectLst/>
            <a:latin typeface="DIN-Bold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A40000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40700" b="0" i="0" u="none" strike="noStrike" cap="none" normalizeH="0" baseline="0" smtClean="0">
            <a:ln>
              <a:noFill/>
            </a:ln>
            <a:solidFill>
              <a:srgbClr val="CC0000"/>
            </a:solidFill>
            <a:effectLst/>
            <a:latin typeface="DIN-Bold" pitchFamily="34" charset="0"/>
          </a:defRPr>
        </a:defPPr>
      </a:lstStyle>
    </a:lnDef>
  </a:objectDefaults>
  <a:extraClrSchemeLst>
    <a:extraClrScheme>
      <a:clrScheme name="5_2005.08.18 Academia PR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5_2005.08.18 Academia PR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5_2005.08.18 Academia PR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5_2005.08.18 Academia PR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5_2005.08.18 Academia PR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5_2005.08.18 Academia PR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5_2005.08.18 Academia PR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5_2005.08.18 Academia PR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5_2005.08.18 Academia PR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5_2005.08.18 Academia PR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5_2005.08.18 Academia PR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5_2005.08.18 Academia PR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78.xml><?xml version="1.0" encoding="utf-8"?>
<a:theme xmlns:a="http://schemas.openxmlformats.org/drawingml/2006/main" name="9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9.xml><?xml version="1.0" encoding="utf-8"?>
<a:theme xmlns:a="http://schemas.openxmlformats.org/drawingml/2006/main" name="10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18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18_Default Design">
      <a:majorFont>
        <a:latin typeface="NeoSans-Black"/>
        <a:ea typeface=""/>
        <a:cs typeface="Arial"/>
      </a:majorFont>
      <a:minorFont>
        <a:latin typeface="NeoSans-Medium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18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8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8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8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8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8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8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8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8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8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8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8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8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8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8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8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0.xml><?xml version="1.0" encoding="utf-8"?>
<a:theme xmlns:a="http://schemas.openxmlformats.org/drawingml/2006/main" name="7_Personalizar design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1.xml><?xml version="1.0" encoding="utf-8"?>
<a:theme xmlns:a="http://schemas.openxmlformats.org/drawingml/2006/main" name="11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2.xml><?xml version="1.0" encoding="utf-8"?>
<a:theme xmlns:a="http://schemas.openxmlformats.org/drawingml/2006/main" name="12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3.xml><?xml version="1.0" encoding="utf-8"?>
<a:theme xmlns:a="http://schemas.openxmlformats.org/drawingml/2006/main" name="13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4.xml><?xml version="1.0" encoding="utf-8"?>
<a:theme xmlns:a="http://schemas.openxmlformats.org/drawingml/2006/main" name="14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5.xml><?xml version="1.0" encoding="utf-8"?>
<a:theme xmlns:a="http://schemas.openxmlformats.org/drawingml/2006/main" name="3_Preto Certo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F8F8F8"/>
      </a:hlink>
      <a:folHlink>
        <a:srgbClr val="F8F8F8"/>
      </a:folHlink>
    </a:clrScheme>
    <a:fontScheme name="9_Default Design">
      <a:majorFont>
        <a:latin typeface="NeoSans-Black"/>
        <a:ea typeface=""/>
        <a:cs typeface="Arial"/>
      </a:majorFont>
      <a:minorFont>
        <a:latin typeface="NeoSans-Black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9_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9_Default Design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EAEAEA"/>
        </a:hlink>
        <a:folHlink>
          <a:srgbClr val="FF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5">
        <a:dk1>
          <a:srgbClr val="000000"/>
        </a:dk1>
        <a:lt1>
          <a:srgbClr val="FFFFFF"/>
        </a:lt1>
        <a:dk2>
          <a:srgbClr val="000000"/>
        </a:dk2>
        <a:lt2>
          <a:srgbClr val="00000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9_Default Design 1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FF0000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6.xml><?xml version="1.0" encoding="utf-8"?>
<a:theme xmlns:a="http://schemas.openxmlformats.org/drawingml/2006/main" name="27_Personalizar design">
  <a:themeElements>
    <a:clrScheme name="23_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23_Personalizar design">
      <a:majorFont>
        <a:latin typeface="GrilledCheese BTN"/>
        <a:ea typeface=""/>
        <a:cs typeface=""/>
      </a:majorFont>
      <a:minorFont>
        <a:latin typeface="GrilledCheese BTN"/>
        <a:ea typeface=""/>
        <a:cs typeface="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>
            <a:srgbClr val="862D86"/>
          </a:buClr>
          <a:buSzTx/>
          <a:buFont typeface="Wingdings" pitchFamily="2" charset="2"/>
          <a:buChar char="§"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 Wide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342900" marR="0" indent="-34290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>
            <a:srgbClr val="862D86"/>
          </a:buClr>
          <a:buSzTx/>
          <a:buFont typeface="Wingdings" pitchFamily="2" charset="2"/>
          <a:buChar char="§"/>
          <a:tabLst/>
          <a:defRPr kumimoji="0" lang="pt-BR" sz="40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GrilledCheese BTN Wide" pitchFamily="34" charset="0"/>
          </a:defRPr>
        </a:defPPr>
      </a:lstStyle>
    </a:lnDef>
  </a:objectDefaults>
  <a:extraClrSchemeLst>
    <a:extraClrScheme>
      <a:clrScheme name="23_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3_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3_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87.xml><?xml version="1.0" encoding="utf-8"?>
<a:theme xmlns:a="http://schemas.openxmlformats.org/drawingml/2006/main" name="8_Personalizar design">
  <a:themeElements>
    <a:clrScheme name="Personalizar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Personalizar design">
      <a:majorFont>
        <a:latin typeface="Orator pra Oi Text 2"/>
        <a:ea typeface=""/>
        <a:cs typeface=""/>
      </a:majorFont>
      <a:minorFont>
        <a:latin typeface="TradeGothic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tx1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4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Orator pra Oi Text 2" pitchFamily="50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tx1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4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Orator pra Oi Text 2" pitchFamily="50" charset="0"/>
          </a:defRPr>
        </a:defPPr>
      </a:lstStyle>
    </a:lnDef>
  </a:objectDefaults>
  <a:extraClrSchemeLst>
    <a:extraClrScheme>
      <a:clrScheme name="Personalizar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Personalizar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Personalizar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88.xml><?xml version="1.0" encoding="utf-8"?>
<a:theme xmlns:a="http://schemas.openxmlformats.org/drawingml/2006/main" name="10_Personalizar design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9.xml><?xml version="1.0" encoding="utf-8"?>
<a:theme xmlns:a="http://schemas.openxmlformats.org/drawingml/2006/main" name="11_Personalizar design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default">
  <a:themeElements>
    <a:clrScheme name="default 11">
      <a:dk1>
        <a:srgbClr val="000000"/>
      </a:dk1>
      <a:lt1>
        <a:srgbClr val="FFFFFF"/>
      </a:lt1>
      <a:dk2>
        <a:srgbClr val="000000"/>
      </a:dk2>
      <a:lt2>
        <a:srgbClr val="B2B2B2"/>
      </a:lt2>
      <a:accent1>
        <a:srgbClr val="FFFFFF"/>
      </a:accent1>
      <a:accent2>
        <a:srgbClr val="5F5F5F"/>
      </a:accent2>
      <a:accent3>
        <a:srgbClr val="FFFFFF"/>
      </a:accent3>
      <a:accent4>
        <a:srgbClr val="000000"/>
      </a:accent4>
      <a:accent5>
        <a:srgbClr val="FFFFFF"/>
      </a:accent5>
      <a:accent6>
        <a:srgbClr val="555555"/>
      </a:accent6>
      <a:hlink>
        <a:srgbClr val="000000"/>
      </a:hlink>
      <a:folHlink>
        <a:srgbClr val="000000"/>
      </a:folHlink>
    </a:clrScheme>
    <a:fontScheme name="default">
      <a:majorFont>
        <a:latin typeface="NeoSans-Bold"/>
        <a:ea typeface=""/>
        <a:cs typeface="Arial"/>
      </a:majorFont>
      <a:minorFont>
        <a:latin typeface="NeoSans-Bold"/>
        <a:ea typeface=""/>
        <a:cs typeface="Arial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0000">
            <a:alpha val="60001"/>
          </a:srgbClr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72000" tIns="45720" rIns="7200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pt-BR" sz="1800" b="1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NeoSans-Black" pitchFamily="34" charset="0"/>
            <a:cs typeface="Arial" charset="0"/>
          </a:defRPr>
        </a:defPPr>
      </a:lstStyle>
    </a:lnDef>
  </a:objectDefaults>
  <a:extraClrSchemeLst>
    <a:extraClrScheme>
      <a:clrScheme name="default 1">
        <a:dk1>
          <a:srgbClr val="9900CC"/>
        </a:dk1>
        <a:lt1>
          <a:srgbClr val="FFFFCC"/>
        </a:lt1>
        <a:dk2>
          <a:srgbClr val="000000"/>
        </a:dk2>
        <a:lt2>
          <a:srgbClr val="FFFFFF"/>
        </a:lt2>
        <a:accent1>
          <a:srgbClr val="666699"/>
        </a:accent1>
        <a:accent2>
          <a:srgbClr val="660066"/>
        </a:accent2>
        <a:accent3>
          <a:srgbClr val="AAAAAA"/>
        </a:accent3>
        <a:accent4>
          <a:srgbClr val="DADAAE"/>
        </a:accent4>
        <a:accent5>
          <a:srgbClr val="B8B8CA"/>
        </a:accent5>
        <a:accent6>
          <a:srgbClr val="5C005C"/>
        </a:accent6>
        <a:hlink>
          <a:srgbClr val="CC0000"/>
        </a:hlink>
        <a:folHlink>
          <a:srgbClr val="A5002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2">
        <a:dk1>
          <a:srgbClr val="990033"/>
        </a:dk1>
        <a:lt1>
          <a:srgbClr val="FFFFFF"/>
        </a:lt1>
        <a:dk2>
          <a:srgbClr val="000000"/>
        </a:dk2>
        <a:lt2>
          <a:srgbClr val="FFFFFF"/>
        </a:lt2>
        <a:accent1>
          <a:srgbClr val="FF3300"/>
        </a:accent1>
        <a:accent2>
          <a:srgbClr val="FF9900"/>
        </a:accent2>
        <a:accent3>
          <a:srgbClr val="AAAAAA"/>
        </a:accent3>
        <a:accent4>
          <a:srgbClr val="DADADA"/>
        </a:accent4>
        <a:accent5>
          <a:srgbClr val="FFADAA"/>
        </a:accent5>
        <a:accent6>
          <a:srgbClr val="E78A00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3">
        <a:dk1>
          <a:srgbClr val="CCCCFF"/>
        </a:dk1>
        <a:lt1>
          <a:srgbClr val="FFFFCC"/>
        </a:lt1>
        <a:dk2>
          <a:srgbClr val="000000"/>
        </a:dk2>
        <a:lt2>
          <a:srgbClr val="FFFFFF"/>
        </a:lt2>
        <a:accent1>
          <a:srgbClr val="9999FF"/>
        </a:accent1>
        <a:accent2>
          <a:srgbClr val="33CCCC"/>
        </a:accent2>
        <a:accent3>
          <a:srgbClr val="AAAAAA"/>
        </a:accent3>
        <a:accent4>
          <a:srgbClr val="DADAAE"/>
        </a:accent4>
        <a:accent5>
          <a:srgbClr val="CACAFF"/>
        </a:accent5>
        <a:accent6>
          <a:srgbClr val="2DB9B9"/>
        </a:accent6>
        <a:hlink>
          <a:srgbClr val="66FFFF"/>
        </a:hlink>
        <a:folHlink>
          <a:srgbClr val="6600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4">
        <a:dk1>
          <a:srgbClr val="000000"/>
        </a:dk1>
        <a:lt1>
          <a:srgbClr val="F8F8F8"/>
        </a:lt1>
        <a:dk2>
          <a:srgbClr val="800000"/>
        </a:dk2>
        <a:lt2>
          <a:srgbClr val="FFFFFF"/>
        </a:lt2>
        <a:accent1>
          <a:srgbClr val="FF3300"/>
        </a:accent1>
        <a:accent2>
          <a:srgbClr val="FF5050"/>
        </a:accent2>
        <a:accent3>
          <a:srgbClr val="C0AAAA"/>
        </a:accent3>
        <a:accent4>
          <a:srgbClr val="D4D4D4"/>
        </a:accent4>
        <a:accent5>
          <a:srgbClr val="FFADAA"/>
        </a:accent5>
        <a:accent6>
          <a:srgbClr val="E74848"/>
        </a:accent6>
        <a:hlink>
          <a:srgbClr val="FF9999"/>
        </a:hlink>
        <a:folHlink>
          <a:srgbClr val="FF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5">
        <a:dk1>
          <a:srgbClr val="666699"/>
        </a:dk1>
        <a:lt1>
          <a:srgbClr val="FFFFFF"/>
        </a:lt1>
        <a:dk2>
          <a:srgbClr val="000066"/>
        </a:dk2>
        <a:lt2>
          <a:srgbClr val="CCECFF"/>
        </a:lt2>
        <a:accent1>
          <a:srgbClr val="009999"/>
        </a:accent1>
        <a:accent2>
          <a:srgbClr val="0099CC"/>
        </a:accent2>
        <a:accent3>
          <a:srgbClr val="AAAAB8"/>
        </a:accent3>
        <a:accent4>
          <a:srgbClr val="DADADA"/>
        </a:accent4>
        <a:accent5>
          <a:srgbClr val="AACACA"/>
        </a:accent5>
        <a:accent6>
          <a:srgbClr val="008AB9"/>
        </a:accent6>
        <a:hlink>
          <a:srgbClr val="CC99FF"/>
        </a:hlink>
        <a:folHlink>
          <a:srgbClr val="3366C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6">
        <a:dk1>
          <a:srgbClr val="99CC00"/>
        </a:dk1>
        <a:lt1>
          <a:srgbClr val="FFFFFF"/>
        </a:lt1>
        <a:dk2>
          <a:srgbClr val="009900"/>
        </a:dk2>
        <a:lt2>
          <a:srgbClr val="FFFF99"/>
        </a:lt2>
        <a:accent1>
          <a:srgbClr val="336600"/>
        </a:accent1>
        <a:accent2>
          <a:srgbClr val="008000"/>
        </a:accent2>
        <a:accent3>
          <a:srgbClr val="AACAAA"/>
        </a:accent3>
        <a:accent4>
          <a:srgbClr val="DADADA"/>
        </a:accent4>
        <a:accent5>
          <a:srgbClr val="ADB8AA"/>
        </a:accent5>
        <a:accent6>
          <a:srgbClr val="007300"/>
        </a:accent6>
        <a:hlink>
          <a:srgbClr val="CCCC00"/>
        </a:hlink>
        <a:folHlink>
          <a:srgbClr val="33CC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7">
        <a:dk1>
          <a:srgbClr val="000066"/>
        </a:dk1>
        <a:lt1>
          <a:srgbClr val="E1F4FF"/>
        </a:lt1>
        <a:dk2>
          <a:srgbClr val="000066"/>
        </a:dk2>
        <a:lt2>
          <a:srgbClr val="CCCCFF"/>
        </a:lt2>
        <a:accent1>
          <a:srgbClr val="9999FF"/>
        </a:accent1>
        <a:accent2>
          <a:srgbClr val="33CCCC"/>
        </a:accent2>
        <a:accent3>
          <a:srgbClr val="EEF8FF"/>
        </a:accent3>
        <a:accent4>
          <a:srgbClr val="000056"/>
        </a:accent4>
        <a:accent5>
          <a:srgbClr val="CACAFF"/>
        </a:accent5>
        <a:accent6>
          <a:srgbClr val="2DB9B9"/>
        </a:accent6>
        <a:hlink>
          <a:srgbClr val="66FFFF"/>
        </a:hlink>
        <a:folHlink>
          <a:srgbClr val="6600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8">
        <a:dk1>
          <a:srgbClr val="006699"/>
        </a:dk1>
        <a:lt1>
          <a:srgbClr val="FFFFFF"/>
        </a:lt1>
        <a:dk2>
          <a:srgbClr val="006666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5682"/>
        </a:accent4>
        <a:accent5>
          <a:srgbClr val="F4FCE5"/>
        </a:accent5>
        <a:accent6>
          <a:srgbClr val="D5E0E7"/>
        </a:accent6>
        <a:hlink>
          <a:srgbClr val="CC99FF"/>
        </a:hlink>
        <a:folHlink>
          <a:srgbClr val="F2DF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9">
        <a:dk1>
          <a:srgbClr val="000000"/>
        </a:dk1>
        <a:lt1>
          <a:srgbClr val="FFFFFF"/>
        </a:lt1>
        <a:dk2>
          <a:srgbClr val="000000"/>
        </a:dk2>
        <a:lt2>
          <a:srgbClr val="FFCC99"/>
        </a:lt2>
        <a:accent1>
          <a:srgbClr val="FF9900"/>
        </a:accent1>
        <a:accent2>
          <a:srgbClr val="FF99CC"/>
        </a:accent2>
        <a:accent3>
          <a:srgbClr val="FFFFFF"/>
        </a:accent3>
        <a:accent4>
          <a:srgbClr val="000000"/>
        </a:accent4>
        <a:accent5>
          <a:srgbClr val="FFCAAA"/>
        </a:accent5>
        <a:accent6>
          <a:srgbClr val="E78AB9"/>
        </a:accent6>
        <a:hlink>
          <a:srgbClr val="FF9999"/>
        </a:hlink>
        <a:folHlink>
          <a:srgbClr val="FFFF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10">
        <a:dk1>
          <a:srgbClr val="000000"/>
        </a:dk1>
        <a:lt1>
          <a:srgbClr val="FFFFFF"/>
        </a:lt1>
        <a:dk2>
          <a:srgbClr val="000000"/>
        </a:dk2>
        <a:lt2>
          <a:srgbClr val="FFFFCC"/>
        </a:lt2>
        <a:accent1>
          <a:srgbClr val="EDFAD2"/>
        </a:accent1>
        <a:accent2>
          <a:srgbClr val="EBF7FF"/>
        </a:accent2>
        <a:accent3>
          <a:srgbClr val="FFFFFF"/>
        </a:accent3>
        <a:accent4>
          <a:srgbClr val="000000"/>
        </a:accent4>
        <a:accent5>
          <a:srgbClr val="F4FCE5"/>
        </a:accent5>
        <a:accent6>
          <a:srgbClr val="D5E0E7"/>
        </a:accent6>
        <a:hlink>
          <a:srgbClr val="CC99FF"/>
        </a:hlink>
        <a:folHlink>
          <a:srgbClr val="F2DFF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11">
        <a:dk1>
          <a:srgbClr val="000000"/>
        </a:dk1>
        <a:lt1>
          <a:srgbClr val="FFFFFF"/>
        </a:lt1>
        <a:dk2>
          <a:srgbClr val="000000"/>
        </a:dk2>
        <a:lt2>
          <a:srgbClr val="B2B2B2"/>
        </a:lt2>
        <a:accent1>
          <a:srgbClr val="FFFFFF"/>
        </a:accent1>
        <a:accent2>
          <a:srgbClr val="5F5F5F"/>
        </a:accent2>
        <a:accent3>
          <a:srgbClr val="FFFFFF"/>
        </a:accent3>
        <a:accent4>
          <a:srgbClr val="000000"/>
        </a:accent4>
        <a:accent5>
          <a:srgbClr val="FFFFFF"/>
        </a:accent5>
        <a:accent6>
          <a:srgbClr val="555555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0.xml><?xml version="1.0" encoding="utf-8"?>
<a:theme xmlns:a="http://schemas.openxmlformats.org/drawingml/2006/main" name="15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1.xml><?xml version="1.0" encoding="utf-8"?>
<a:theme xmlns:a="http://schemas.openxmlformats.org/drawingml/2006/main" name="16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2.xml><?xml version="1.0" encoding="utf-8"?>
<a:theme xmlns:a="http://schemas.openxmlformats.org/drawingml/2006/main" name="12_Personalizar design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3.xml><?xml version="1.0" encoding="utf-8"?>
<a:theme xmlns:a="http://schemas.openxmlformats.org/drawingml/2006/main" name="17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4.xml><?xml version="1.0" encoding="utf-8"?>
<a:theme xmlns:a="http://schemas.openxmlformats.org/drawingml/2006/main" name="18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5.xml><?xml version="1.0" encoding="utf-8"?>
<a:theme xmlns:a="http://schemas.openxmlformats.org/drawingml/2006/main" name="14_Personalizar design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6.xml><?xml version="1.0" encoding="utf-8"?>
<a:theme xmlns:a="http://schemas.openxmlformats.org/drawingml/2006/main" name="17_Personalizar design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7.xml><?xml version="1.0" encoding="utf-8"?>
<a:theme xmlns:a="http://schemas.openxmlformats.org/drawingml/2006/main" name="19_slide GPR novo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8.xml><?xml version="1.0" encoding="utf-8"?>
<a:theme xmlns:a="http://schemas.openxmlformats.org/drawingml/2006/main" name="18_Personalizar design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9.xml><?xml version="1.0" encoding="utf-8"?>
<a:theme xmlns:a="http://schemas.openxmlformats.org/drawingml/2006/main" name="20_Personalizar design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12794</TotalTime>
  <Words>1160</Words>
  <Application>Microsoft Office PowerPoint</Application>
  <PresentationFormat>Apresentação na tela (4:3)</PresentationFormat>
  <Paragraphs>342</Paragraphs>
  <Slides>73</Slides>
  <Notes>49</Notes>
  <HiddenSlides>0</HiddenSlides>
  <MMClips>4</MMClips>
  <ScaleCrop>false</ScaleCrop>
  <HeadingPairs>
    <vt:vector size="8" baseType="variant">
      <vt:variant>
        <vt:lpstr>Fontes usadas</vt:lpstr>
      </vt:variant>
      <vt:variant>
        <vt:i4>42</vt:i4>
      </vt:variant>
      <vt:variant>
        <vt:lpstr>Tema</vt:lpstr>
      </vt:variant>
      <vt:variant>
        <vt:i4>195</vt:i4>
      </vt:variant>
      <vt:variant>
        <vt:lpstr>Servidores OLE incorporados</vt:lpstr>
      </vt:variant>
      <vt:variant>
        <vt:i4>1</vt:i4>
      </vt:variant>
      <vt:variant>
        <vt:lpstr>Títulos de slides</vt:lpstr>
      </vt:variant>
      <vt:variant>
        <vt:i4>73</vt:i4>
      </vt:variant>
    </vt:vector>
  </HeadingPairs>
  <TitlesOfParts>
    <vt:vector size="311" baseType="lpstr">
      <vt:lpstr>Arial</vt:lpstr>
      <vt:lpstr>Wingdings 3</vt:lpstr>
      <vt:lpstr>Akzidenz-Grotesk Pro Light Ext</vt:lpstr>
      <vt:lpstr>MS PGothic</vt:lpstr>
      <vt:lpstr>Burbank Big Rg Bd</vt:lpstr>
      <vt:lpstr>Burbank Big Rg Md</vt:lpstr>
      <vt:lpstr>TradeGothic Bold</vt:lpstr>
      <vt:lpstr>Candara</vt:lpstr>
      <vt:lpstr>Segoe UI</vt:lpstr>
      <vt:lpstr>Franklin Gothic Medium</vt:lpstr>
      <vt:lpstr>Trebuchet MS</vt:lpstr>
      <vt:lpstr>Wingdings</vt:lpstr>
      <vt:lpstr>Burbank Small Bold</vt:lpstr>
      <vt:lpstr>TradeGothic</vt:lpstr>
      <vt:lpstr>GrilledCheese BTN</vt:lpstr>
      <vt:lpstr>Two Stroke Standard</vt:lpstr>
      <vt:lpstr>DIN-Black</vt:lpstr>
      <vt:lpstr>DIN-Medium</vt:lpstr>
      <vt:lpstr>Futura BdCn BT</vt:lpstr>
      <vt:lpstr>AnimatedGothicLight</vt:lpstr>
      <vt:lpstr>Swis721 Cn BT</vt:lpstr>
      <vt:lpstr>AnimatedGothic</vt:lpstr>
      <vt:lpstr>TradeGothic-Bold</vt:lpstr>
      <vt:lpstr>Arial Black</vt:lpstr>
      <vt:lpstr>Berlin Sans FB Demi</vt:lpstr>
      <vt:lpstr>Calibri</vt:lpstr>
      <vt:lpstr>Kievit-ExtraboldSC</vt:lpstr>
      <vt:lpstr>NeoSans</vt:lpstr>
      <vt:lpstr>NeoSans-Medium</vt:lpstr>
      <vt:lpstr>Plau</vt:lpstr>
      <vt:lpstr>Wingdings 2</vt:lpstr>
      <vt:lpstr>NeoSans-Black</vt:lpstr>
      <vt:lpstr>Geeksquat</vt:lpstr>
      <vt:lpstr>DIN-Bold</vt:lpstr>
      <vt:lpstr>Sinzano</vt:lpstr>
      <vt:lpstr>Orator pra Oi Text 2</vt:lpstr>
      <vt:lpstr>NeoSans-Bold</vt:lpstr>
      <vt:lpstr>Franklin Gothic Medium Cond</vt:lpstr>
      <vt:lpstr>Cuckoo</vt:lpstr>
      <vt:lpstr>Berlin Sans FB</vt:lpstr>
      <vt:lpstr>Arial Unicode MS</vt:lpstr>
      <vt:lpstr>Burbank Small Medium</vt:lpstr>
      <vt:lpstr>slide GPR novo</vt:lpstr>
      <vt:lpstr>1_slide GPR novo</vt:lpstr>
      <vt:lpstr>Branco certo</vt:lpstr>
      <vt:lpstr>Preto Certo</vt:lpstr>
      <vt:lpstr>Filme Certo</vt:lpstr>
      <vt:lpstr>7_Default Design</vt:lpstr>
      <vt:lpstr>13_Default Design</vt:lpstr>
      <vt:lpstr>18_Default Design</vt:lpstr>
      <vt:lpstr>default</vt:lpstr>
      <vt:lpstr>interrogação certo</vt:lpstr>
      <vt:lpstr>exclamação certo</vt:lpstr>
      <vt:lpstr>16_Default Design</vt:lpstr>
      <vt:lpstr>14_Default Design</vt:lpstr>
      <vt:lpstr>2_Personalizar design</vt:lpstr>
      <vt:lpstr>11_Default Design</vt:lpstr>
      <vt:lpstr>8_Default Design</vt:lpstr>
      <vt:lpstr>4_Design padrão</vt:lpstr>
      <vt:lpstr>7_Balões</vt:lpstr>
      <vt:lpstr>33_Personalizar design</vt:lpstr>
      <vt:lpstr>Design padrão</vt:lpstr>
      <vt:lpstr>1_Personalizar design</vt:lpstr>
      <vt:lpstr>13_Personalizar design</vt:lpstr>
      <vt:lpstr>23_Personalizar design</vt:lpstr>
      <vt:lpstr>9_Personalizar design</vt:lpstr>
      <vt:lpstr>17_000 Branco e Preto com xadrez</vt:lpstr>
      <vt:lpstr>16_2005.08.18 Academia PR</vt:lpstr>
      <vt:lpstr>3_default</vt:lpstr>
      <vt:lpstr>Personalizar design</vt:lpstr>
      <vt:lpstr>000 NRF</vt:lpstr>
      <vt:lpstr>6_Default Design</vt:lpstr>
      <vt:lpstr>9_Default Design</vt:lpstr>
      <vt:lpstr>13_000 Bold New</vt:lpstr>
      <vt:lpstr>2_Design padrão</vt:lpstr>
      <vt:lpstr>24_Personalizar design</vt:lpstr>
      <vt:lpstr>10_Default Design</vt:lpstr>
      <vt:lpstr>6_000 Bold New</vt:lpstr>
      <vt:lpstr>27_000 Branco e Preto com xadrez</vt:lpstr>
      <vt:lpstr>8_000 Bold New</vt:lpstr>
      <vt:lpstr>28_000 Branco e Preto com xadrez</vt:lpstr>
      <vt:lpstr>12_Default Design</vt:lpstr>
      <vt:lpstr>7_2005.08.18 Academia PR</vt:lpstr>
      <vt:lpstr>2_default</vt:lpstr>
      <vt:lpstr>15_Personalizar design</vt:lpstr>
      <vt:lpstr>15_Default Design</vt:lpstr>
      <vt:lpstr>19_Default Design</vt:lpstr>
      <vt:lpstr>16_Personalizar design</vt:lpstr>
      <vt:lpstr>3_Personalizar design</vt:lpstr>
      <vt:lpstr>17_Default Design</vt:lpstr>
      <vt:lpstr>26_Personalizar design</vt:lpstr>
      <vt:lpstr>19_Personalizar design</vt:lpstr>
      <vt:lpstr>4_Personalizar design</vt:lpstr>
      <vt:lpstr>Tema do Office</vt:lpstr>
      <vt:lpstr>1_Tema do Office</vt:lpstr>
      <vt:lpstr>2_Tema do Office</vt:lpstr>
      <vt:lpstr>3_Tema do Office</vt:lpstr>
      <vt:lpstr>4_Tema do Office</vt:lpstr>
      <vt:lpstr>7_Tema do Office</vt:lpstr>
      <vt:lpstr>5_Personalizar design</vt:lpstr>
      <vt:lpstr>20_Design padrão</vt:lpstr>
      <vt:lpstr>8_Tema do Office</vt:lpstr>
      <vt:lpstr>9_Tema do Office</vt:lpstr>
      <vt:lpstr>1_000 Branco e Preto com xadrez</vt:lpstr>
      <vt:lpstr>2_slide GPR novo</vt:lpstr>
      <vt:lpstr>3_slide GPR novo</vt:lpstr>
      <vt:lpstr>1_Branco certo</vt:lpstr>
      <vt:lpstr>20_Default Design</vt:lpstr>
      <vt:lpstr>4_slide GPR novo</vt:lpstr>
      <vt:lpstr>1_Preto Certo</vt:lpstr>
      <vt:lpstr>5_slide GPR novo</vt:lpstr>
      <vt:lpstr>6_slide GPR novo</vt:lpstr>
      <vt:lpstr>2_Preto Certo</vt:lpstr>
      <vt:lpstr>21_Default Design</vt:lpstr>
      <vt:lpstr>18_000 Branco e Preto com xadrez</vt:lpstr>
      <vt:lpstr>7_slide GPR novo</vt:lpstr>
      <vt:lpstr>8_slide GPR novo</vt:lpstr>
      <vt:lpstr>6_Personalizar design</vt:lpstr>
      <vt:lpstr>5_2005.08.18 Academia PR</vt:lpstr>
      <vt:lpstr>9_slide GPR novo</vt:lpstr>
      <vt:lpstr>10_slide GPR novo</vt:lpstr>
      <vt:lpstr>7_Personalizar design</vt:lpstr>
      <vt:lpstr>11_slide GPR novo</vt:lpstr>
      <vt:lpstr>12_slide GPR novo</vt:lpstr>
      <vt:lpstr>13_slide GPR novo</vt:lpstr>
      <vt:lpstr>14_slide GPR novo</vt:lpstr>
      <vt:lpstr>3_Preto Certo</vt:lpstr>
      <vt:lpstr>27_Personalizar design</vt:lpstr>
      <vt:lpstr>8_Personalizar design</vt:lpstr>
      <vt:lpstr>10_Personalizar design</vt:lpstr>
      <vt:lpstr>11_Personalizar design</vt:lpstr>
      <vt:lpstr>15_slide GPR novo</vt:lpstr>
      <vt:lpstr>16_slide GPR novo</vt:lpstr>
      <vt:lpstr>12_Personalizar design</vt:lpstr>
      <vt:lpstr>17_slide GPR novo</vt:lpstr>
      <vt:lpstr>18_slide GPR novo</vt:lpstr>
      <vt:lpstr>14_Personalizar design</vt:lpstr>
      <vt:lpstr>17_Personalizar design</vt:lpstr>
      <vt:lpstr>19_slide GPR novo</vt:lpstr>
      <vt:lpstr>18_Personalizar design</vt:lpstr>
      <vt:lpstr>20_Personalizar design</vt:lpstr>
      <vt:lpstr>20_slide GPR novo</vt:lpstr>
      <vt:lpstr>21_slide GPR novo</vt:lpstr>
      <vt:lpstr>21_Personalizar design</vt:lpstr>
      <vt:lpstr>22_Personalizar design</vt:lpstr>
      <vt:lpstr>28_Personalizar design</vt:lpstr>
      <vt:lpstr>22_slide GPR novo</vt:lpstr>
      <vt:lpstr>23_slide GPR novo</vt:lpstr>
      <vt:lpstr>29_Personalizar design</vt:lpstr>
      <vt:lpstr>24_slide GPR novo</vt:lpstr>
      <vt:lpstr>25_slide GPR novo</vt:lpstr>
      <vt:lpstr>26_slide GPR novo</vt:lpstr>
      <vt:lpstr>30_Personalizar design</vt:lpstr>
      <vt:lpstr>2_Branco certo</vt:lpstr>
      <vt:lpstr>5_Tema do Office</vt:lpstr>
      <vt:lpstr>27_slide GPR novo</vt:lpstr>
      <vt:lpstr>28_slide GPR novo</vt:lpstr>
      <vt:lpstr>68_Personalizar design</vt:lpstr>
      <vt:lpstr>23_000 Branco e Preto com xadrez</vt:lpstr>
      <vt:lpstr>29_slide GPR novo</vt:lpstr>
      <vt:lpstr>30_slide GPR novo</vt:lpstr>
      <vt:lpstr>31_slide GPR novo</vt:lpstr>
      <vt:lpstr>32_slide GPR novo</vt:lpstr>
      <vt:lpstr>33_slide GPR novo</vt:lpstr>
      <vt:lpstr>34_slide GPR novo</vt:lpstr>
      <vt:lpstr>4_Preto Certo</vt:lpstr>
      <vt:lpstr>35_slide GPR novo</vt:lpstr>
      <vt:lpstr>36_slide GPR novo</vt:lpstr>
      <vt:lpstr>5_Preto Certo</vt:lpstr>
      <vt:lpstr>11_Tema do Office</vt:lpstr>
      <vt:lpstr>35_Personalizar design</vt:lpstr>
      <vt:lpstr>37_slide GPR novo</vt:lpstr>
      <vt:lpstr>38_slide GPR novo</vt:lpstr>
      <vt:lpstr>39_slide GPR novo</vt:lpstr>
      <vt:lpstr>40_slide GPR novo</vt:lpstr>
      <vt:lpstr>41_slide GPR novo</vt:lpstr>
      <vt:lpstr>42_slide GPR novo</vt:lpstr>
      <vt:lpstr>43_slide GPR novo</vt:lpstr>
      <vt:lpstr>44_slide GPR novo</vt:lpstr>
      <vt:lpstr>1_000 NRF</vt:lpstr>
      <vt:lpstr>45_slide GPR novo</vt:lpstr>
      <vt:lpstr>14_000 Bold New</vt:lpstr>
      <vt:lpstr>46_slide GPR novo</vt:lpstr>
      <vt:lpstr>1_interrogação certo</vt:lpstr>
      <vt:lpstr>3_Branco certo</vt:lpstr>
      <vt:lpstr>47_slide GPR novo</vt:lpstr>
      <vt:lpstr>48_slide GPR novo</vt:lpstr>
      <vt:lpstr>31_Personalizar design</vt:lpstr>
      <vt:lpstr>49_slide GPR novo</vt:lpstr>
      <vt:lpstr>50_slide GPR novo</vt:lpstr>
      <vt:lpstr>36_Personalizar design</vt:lpstr>
      <vt:lpstr>51_slide GPR novo</vt:lpstr>
      <vt:lpstr>37_Personalizar design</vt:lpstr>
      <vt:lpstr>22_Default Design</vt:lpstr>
      <vt:lpstr>52_slide GPR novo</vt:lpstr>
      <vt:lpstr>53_slide GPR novo</vt:lpstr>
      <vt:lpstr>54_slide GPR novo</vt:lpstr>
      <vt:lpstr>38_Personalizar design</vt:lpstr>
      <vt:lpstr>13_Design padrão</vt:lpstr>
      <vt:lpstr>39_Personalizar design</vt:lpstr>
      <vt:lpstr>19_000 Branco e Preto com xadrez</vt:lpstr>
      <vt:lpstr>40_Personalizar design</vt:lpstr>
      <vt:lpstr>10_000 Bold New</vt:lpstr>
      <vt:lpstr>32_Default Design</vt:lpstr>
      <vt:lpstr>23_Default Design</vt:lpstr>
      <vt:lpstr>1_Apresentação Frame Potenciar</vt:lpstr>
      <vt:lpstr>24_Default Design</vt:lpstr>
      <vt:lpstr>55_slide GPR novo</vt:lpstr>
      <vt:lpstr>98_Default Design</vt:lpstr>
      <vt:lpstr>99_Default Design</vt:lpstr>
      <vt:lpstr>24_000 Branco e Preto com xadrez</vt:lpstr>
      <vt:lpstr>91_Default Design</vt:lpstr>
      <vt:lpstr>25_Default Design</vt:lpstr>
      <vt:lpstr>112_Default Design</vt:lpstr>
      <vt:lpstr>113_Default Design</vt:lpstr>
      <vt:lpstr>114_Default Design</vt:lpstr>
      <vt:lpstr>93_Default Design</vt:lpstr>
      <vt:lpstr>94_Default Design</vt:lpstr>
      <vt:lpstr>15_000 Bold New</vt:lpstr>
      <vt:lpstr>26_Default Design</vt:lpstr>
      <vt:lpstr>34_Personalizar design</vt:lpstr>
      <vt:lpstr>12_Tema do Office</vt:lpstr>
      <vt:lpstr>3_Filme Certo</vt:lpstr>
      <vt:lpstr>6_Preto Certo</vt:lpstr>
      <vt:lpstr>41_Personalizar design</vt:lpstr>
      <vt:lpstr>42_Personalizar design</vt:lpstr>
      <vt:lpstr>27_Default Design</vt:lpstr>
      <vt:lpstr>13_Tema do Office</vt:lpstr>
      <vt:lpstr>56_slide GPR novo</vt:lpstr>
      <vt:lpstr>45_Design padrão</vt:lpstr>
      <vt:lpstr>46_Design padrão</vt:lpstr>
      <vt:lpstr>1_Filme Certo</vt:lpstr>
      <vt:lpstr>122_Default Design</vt:lpstr>
      <vt:lpstr>32_000 Branco e Preto com xadrez</vt:lpstr>
      <vt:lpstr>74_Default Design</vt:lpstr>
      <vt:lpstr>10_Tema do Office</vt:lpstr>
      <vt:lpstr>14_Tema do Office</vt:lpstr>
      <vt:lpstr>Image</vt:lpstr>
      <vt:lpstr>Apresentação do PowerPoint</vt:lpstr>
      <vt:lpstr>Apresentação do PowerPoint</vt:lpstr>
      <vt:lpstr>Apresentação do PowerPoint</vt:lpstr>
      <vt:lpstr>Para começo de conversa...</vt:lpstr>
      <vt:lpstr>Apresentação do PowerPoint</vt:lpstr>
      <vt:lpstr>Apresentação do PowerPoint</vt:lpstr>
      <vt:lpstr>Apresentação do PowerPoint</vt:lpstr>
      <vt:lpstr>ESTUDO DAS GERAÇÕES </vt:lpstr>
      <vt:lpstr>Apresentação do PowerPoint</vt:lpstr>
      <vt:lpstr>  O mercado mudou...</vt:lpstr>
      <vt:lpstr>Apresentação do PowerPoint</vt:lpstr>
      <vt:lpstr>O que fazer  para nos destacarmos da concorrência  ?</vt:lpstr>
      <vt:lpstr>Apresentação do PowerPoint</vt:lpstr>
      <vt:lpstr>“Ser apenas  bom não  é mais o suficiente”</vt:lpstr>
      <vt:lpstr>Se o mercado mudou</vt:lpstr>
      <vt:lpstr>Como anda o  Cliente ?</vt:lpstr>
      <vt:lpstr>Estão cada vez mais...</vt:lpstr>
      <vt:lpstr>Sem tempo</vt:lpstr>
      <vt:lpstr>Com muita informação</vt:lpstr>
      <vt:lpstr>Exigente</vt:lpstr>
      <vt:lpstr>Sem carinho e atenção </vt:lpstr>
      <vt:lpstr>Mudam o tempo todo!</vt:lpstr>
      <vt:lpstr>Quais características que temos que  fazer para manter nosso cliente satisfeito?</vt:lpstr>
      <vt:lpstr>Apresentação do PowerPoint</vt:lpstr>
      <vt:lpstr>O que um mau atendimento pode fazer por  uma empresa?</vt:lpstr>
      <vt:lpstr>Todo dia,  quase 200 milhões de brasileiros falam MAL  do ATENDIMENTO  no Brasil</vt:lpstr>
      <vt:lpstr>Falhas do atendimento  NO MUNDO</vt:lpstr>
      <vt:lpstr>Vocês sabiam …</vt:lpstr>
      <vt:lpstr>Temos que  ouvir muito cada pessoa</vt:lpstr>
      <vt:lpstr>Qual é o segredo?</vt:lpstr>
      <vt:lpstr>Foco!</vt:lpstr>
      <vt:lpstr>Apresentação do PowerPoint</vt:lpstr>
      <vt:lpstr>Apresentação do PowerPoint</vt:lpstr>
      <vt:lpstr>Por que os Clientes nos abandonam?</vt:lpstr>
      <vt:lpstr>O que uma empresa precisa para  se manter  no mercado?  </vt:lpstr>
      <vt:lpstr>Apresentação do PowerPoint</vt:lpstr>
      <vt:lpstr>Apresentação do PowerPoint</vt:lpstr>
      <vt:lpstr>O que é reputação para vocês ?</vt:lpstr>
      <vt:lpstr>Reputação é...</vt:lpstr>
      <vt:lpstr>Qual o ingrediente mais importante na construção de um relacionamento ?</vt:lpstr>
      <vt:lpstr>Confiança!</vt:lpstr>
      <vt:lpstr>Apresentação do PowerPoint</vt:lpstr>
      <vt:lpstr>Qual a essência da Disney?</vt:lpstr>
      <vt:lpstr>Na Disney...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 experiência do Cliente</vt:lpstr>
      <vt:lpstr>A experiência  do Cliente...</vt:lpstr>
      <vt:lpstr>Apresentação do PowerPoint</vt:lpstr>
      <vt:lpstr>Apresentação do PowerPoint</vt:lpstr>
      <vt:lpstr>É um menino</vt:lpstr>
      <vt:lpstr>UAU é...</vt:lpstr>
      <vt:lpstr>Quem é a pessoa mais importante para a Empresa?</vt:lpstr>
      <vt:lpstr>Apresentação do PowerPoint</vt:lpstr>
      <vt:lpstr>O Cliente vem em segundo lugar...</vt:lpstr>
      <vt:lpstr>Porque ...</vt:lpstr>
      <vt:lpstr>A pirâmide invertida</vt:lpstr>
      <vt:lpstr>Apresentação do PowerPoint</vt:lpstr>
      <vt:lpstr>A gente achava  que sabia... mas não sabia...</vt:lpstr>
      <vt:lpstr>Apresentação do PowerPoint</vt:lpstr>
    </vt:vector>
  </TitlesOfParts>
  <Company>Microsoft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TESTE</dc:creator>
  <cp:lastModifiedBy>Rosa Perrella</cp:lastModifiedBy>
  <cp:revision>404</cp:revision>
  <dcterms:created xsi:type="dcterms:W3CDTF">2011-07-04T14:51:27Z</dcterms:created>
  <dcterms:modified xsi:type="dcterms:W3CDTF">2017-11-20T17:46:07Z</dcterms:modified>
</cp:coreProperties>
</file>